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7" r:id="rId2"/>
  </p:sldMasterIdLst>
  <p:notesMasterIdLst>
    <p:notesMasterId r:id="rId29"/>
  </p:notesMasterIdLst>
  <p:sldIdLst>
    <p:sldId id="3907" r:id="rId3"/>
    <p:sldId id="3906" r:id="rId4"/>
    <p:sldId id="3945" r:id="rId5"/>
    <p:sldId id="3946" r:id="rId6"/>
    <p:sldId id="3949" r:id="rId7"/>
    <p:sldId id="3908" r:id="rId8"/>
    <p:sldId id="3911" r:id="rId9"/>
    <p:sldId id="3920" r:id="rId10"/>
    <p:sldId id="3919" r:id="rId11"/>
    <p:sldId id="3950" r:id="rId12"/>
    <p:sldId id="3926" r:id="rId13"/>
    <p:sldId id="3924" r:id="rId14"/>
    <p:sldId id="3928" r:id="rId15"/>
    <p:sldId id="3951" r:id="rId16"/>
    <p:sldId id="3929" r:id="rId17"/>
    <p:sldId id="3930" r:id="rId18"/>
    <p:sldId id="3933" r:id="rId19"/>
    <p:sldId id="3934" r:id="rId20"/>
    <p:sldId id="313" r:id="rId21"/>
    <p:sldId id="315" r:id="rId22"/>
    <p:sldId id="257" r:id="rId23"/>
    <p:sldId id="263" r:id="rId24"/>
    <p:sldId id="3943" r:id="rId25"/>
    <p:sldId id="3952" r:id="rId26"/>
    <p:sldId id="3940" r:id="rId27"/>
    <p:sldId id="394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9762" autoAdjust="0"/>
  </p:normalViewPr>
  <p:slideViewPr>
    <p:cSldViewPr snapToGrid="0">
      <p:cViewPr varScale="1">
        <p:scale>
          <a:sx n="80" d="100"/>
          <a:sy n="80" d="100"/>
        </p:scale>
        <p:origin x="13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2389F-E772-4274-9FCF-76EA48B8A56C}"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E3CA5-2966-4910-8499-731B72ED149F}" type="slidenum">
              <a:rPr lang="en-US" smtClean="0"/>
              <a:t>‹#›</a:t>
            </a:fld>
            <a:endParaRPr lang="en-US"/>
          </a:p>
        </p:txBody>
      </p:sp>
    </p:spTree>
    <p:extLst>
      <p:ext uri="{BB962C8B-B14F-4D97-AF65-F5344CB8AC3E}">
        <p14:creationId xmlns:p14="http://schemas.microsoft.com/office/powerpoint/2010/main" val="101011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032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481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7846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4552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441235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253438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5" name="Google Shape;45;p7"/>
          <p:cNvGrpSpPr/>
          <p:nvPr/>
        </p:nvGrpSpPr>
        <p:grpSpPr>
          <a:xfrm>
            <a:off x="-1600" y="5896807"/>
            <a:ext cx="12192383" cy="961207"/>
            <a:chOff x="6554556" y="4623505"/>
            <a:chExt cx="7127825" cy="720905"/>
          </a:xfrm>
        </p:grpSpPr>
        <p:sp>
          <p:nvSpPr>
            <p:cNvPr id="46" name="Google Shape;46;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10232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500666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
        <p:cNvGrpSpPr/>
        <p:nvPr/>
      </p:nvGrpSpPr>
      <p:grpSpPr>
        <a:xfrm>
          <a:off x="0" y="0"/>
          <a:ext cx="0" cy="0"/>
          <a:chOff x="0" y="0"/>
          <a:chExt cx="0" cy="0"/>
        </a:xfrm>
      </p:grpSpPr>
      <p:sp>
        <p:nvSpPr>
          <p:cNvPr id="52" name="Google Shape;52;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4" name="Google Shape;54;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856446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1067525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extLst>
      <p:ext uri="{BB962C8B-B14F-4D97-AF65-F5344CB8AC3E}">
        <p14:creationId xmlns:p14="http://schemas.microsoft.com/office/powerpoint/2010/main" val="3224192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3"/>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8" name="Google Shape;68;p13">
            <a:hlinkClick r:id="" action="ppaction://noaction"/>
          </p:cNvPr>
          <p:cNvSpPr txBox="1">
            <a:spLocks noGrp="1"/>
          </p:cNvSpPr>
          <p:nvPr>
            <p:ph type="title" idx="2"/>
          </p:nvPr>
        </p:nvSpPr>
        <p:spPr>
          <a:xfrm>
            <a:off x="961200"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69" name="Google Shape;69;p13">
            <a:hlinkClick r:id="" action="ppaction://noaction"/>
          </p:cNvPr>
          <p:cNvSpPr txBox="1">
            <a:spLocks noGrp="1"/>
          </p:cNvSpPr>
          <p:nvPr>
            <p:ph type="title" idx="3"/>
          </p:nvPr>
        </p:nvSpPr>
        <p:spPr>
          <a:xfrm>
            <a:off x="3620233"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0" name="Google Shape;70;p13">
            <a:hlinkClick r:id="" action="ppaction://noaction"/>
          </p:cNvPr>
          <p:cNvSpPr txBox="1">
            <a:spLocks noGrp="1"/>
          </p:cNvSpPr>
          <p:nvPr>
            <p:ph type="title" idx="4"/>
          </p:nvPr>
        </p:nvSpPr>
        <p:spPr>
          <a:xfrm>
            <a:off x="6279267"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1" name="Google Shape;71;p13">
            <a:hlinkClick r:id="" action="ppaction://noaction"/>
          </p:cNvPr>
          <p:cNvSpPr txBox="1">
            <a:spLocks noGrp="1"/>
          </p:cNvSpPr>
          <p:nvPr>
            <p:ph type="title" idx="5"/>
          </p:nvPr>
        </p:nvSpPr>
        <p:spPr>
          <a:xfrm>
            <a:off x="8938301"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2" name="Google Shape;72;p13">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56858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accent3"/>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250733" y="813000"/>
            <a:ext cx="7809200" cy="767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5" name="Google Shape;75;p14">
            <a:hlinkClick r:id="" action="ppaction://noaction"/>
          </p:cNvPr>
          <p:cNvSpPr txBox="1">
            <a:spLocks noGrp="1"/>
          </p:cNvSpPr>
          <p:nvPr>
            <p:ph type="title" idx="2"/>
          </p:nvPr>
        </p:nvSpPr>
        <p:spPr>
          <a:xfrm>
            <a:off x="3380572" y="2002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4">
            <a:hlinkClick r:id="" action="ppaction://noaction"/>
          </p:cNvPr>
          <p:cNvSpPr txBox="1">
            <a:spLocks noGrp="1"/>
          </p:cNvSpPr>
          <p:nvPr>
            <p:ph type="title" idx="3"/>
          </p:nvPr>
        </p:nvSpPr>
        <p:spPr>
          <a:xfrm>
            <a:off x="3379472" y="2929400"/>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4">
            <a:hlinkClick r:id="" action="ppaction://noaction"/>
          </p:cNvPr>
          <p:cNvSpPr txBox="1">
            <a:spLocks noGrp="1"/>
          </p:cNvSpPr>
          <p:nvPr>
            <p:ph type="title" idx="4"/>
          </p:nvPr>
        </p:nvSpPr>
        <p:spPr>
          <a:xfrm>
            <a:off x="3380572" y="3876867"/>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4">
            <a:hlinkClick r:id="" action="ppaction://noaction"/>
          </p:cNvPr>
          <p:cNvSpPr txBox="1">
            <a:spLocks noGrp="1"/>
          </p:cNvSpPr>
          <p:nvPr>
            <p:ph type="title" idx="5"/>
          </p:nvPr>
        </p:nvSpPr>
        <p:spPr>
          <a:xfrm>
            <a:off x="3380572" y="4824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9" name="Google Shape;79;p14">
            <a:hlinkClick r:id="" action="ppaction://noaction"/>
          </p:cNvPr>
          <p:cNvSpPr txBox="1">
            <a:spLocks noGrp="1"/>
          </p:cNvSpPr>
          <p:nvPr>
            <p:ph type="subTitle" idx="1"/>
          </p:nvPr>
        </p:nvSpPr>
        <p:spPr>
          <a:xfrm>
            <a:off x="3344000" y="5542233"/>
            <a:ext cx="7942400" cy="7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6186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279342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0"/>
        <p:cNvGrpSpPr/>
        <p:nvPr/>
      </p:nvGrpSpPr>
      <p:grpSpPr>
        <a:xfrm>
          <a:off x="0" y="0"/>
          <a:ext cx="0" cy="0"/>
          <a:chOff x="0" y="0"/>
          <a:chExt cx="0" cy="0"/>
        </a:xfrm>
      </p:grpSpPr>
      <p:sp>
        <p:nvSpPr>
          <p:cNvPr id="81" name="Google Shape;81;p15"/>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5"/>
          <p:cNvSpPr txBox="1">
            <a:spLocks noGrp="1"/>
          </p:cNvSpPr>
          <p:nvPr>
            <p:ph type="title"/>
          </p:nvPr>
        </p:nvSpPr>
        <p:spPr>
          <a:xfrm>
            <a:off x="1981000" y="813000"/>
            <a:ext cx="82300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3" name="Google Shape;83;p15"/>
          <p:cNvGrpSpPr/>
          <p:nvPr/>
        </p:nvGrpSpPr>
        <p:grpSpPr>
          <a:xfrm>
            <a:off x="-1600" y="5896807"/>
            <a:ext cx="12192383" cy="961207"/>
            <a:chOff x="6554556" y="4623505"/>
            <a:chExt cx="7127825" cy="720905"/>
          </a:xfrm>
        </p:grpSpPr>
        <p:sp>
          <p:nvSpPr>
            <p:cNvPr id="84" name="Google Shape;84;p1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3948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6"/>
        <p:cNvGrpSpPr/>
        <p:nvPr/>
      </p:nvGrpSpPr>
      <p:grpSpPr>
        <a:xfrm>
          <a:off x="0" y="0"/>
          <a:ext cx="0" cy="0"/>
          <a:chOff x="0" y="0"/>
          <a:chExt cx="0" cy="0"/>
        </a:xfrm>
      </p:grpSpPr>
      <p:sp>
        <p:nvSpPr>
          <p:cNvPr id="87" name="Google Shape;87;p16"/>
          <p:cNvSpPr/>
          <p:nvPr/>
        </p:nvSpPr>
        <p:spPr>
          <a:xfrm rot="-5400000">
            <a:off x="1939667" y="1930967"/>
            <a:ext cx="12213200" cy="6369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 name="Google Shape;88;p16"/>
          <p:cNvGrpSpPr/>
          <p:nvPr/>
        </p:nvGrpSpPr>
        <p:grpSpPr>
          <a:xfrm rot="-5400000">
            <a:off x="4986272" y="3649169"/>
            <a:ext cx="12213291" cy="2933304"/>
            <a:chOff x="6554546" y="4623503"/>
            <a:chExt cx="7127825" cy="824332"/>
          </a:xfrm>
        </p:grpSpPr>
        <p:sp>
          <p:nvSpPr>
            <p:cNvPr id="89" name="Google Shape;89;p1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1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16"/>
          <p:cNvSpPr txBox="1">
            <a:spLocks noGrp="1"/>
          </p:cNvSpPr>
          <p:nvPr>
            <p:ph type="subTitle" idx="1"/>
          </p:nvPr>
        </p:nvSpPr>
        <p:spPr>
          <a:xfrm>
            <a:off x="4724933" y="27458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2" name="Google Shape;92;p16"/>
          <p:cNvSpPr txBox="1">
            <a:spLocks noGrp="1"/>
          </p:cNvSpPr>
          <p:nvPr>
            <p:ph type="title"/>
          </p:nvPr>
        </p:nvSpPr>
        <p:spPr>
          <a:xfrm>
            <a:off x="4724933" y="17585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248276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0"/>
        <p:cNvGrpSpPr/>
        <p:nvPr/>
      </p:nvGrpSpPr>
      <p:grpSpPr>
        <a:xfrm>
          <a:off x="0" y="0"/>
          <a:ext cx="0" cy="0"/>
          <a:chOff x="0" y="0"/>
          <a:chExt cx="0" cy="0"/>
        </a:xfrm>
      </p:grpSpPr>
      <p:sp>
        <p:nvSpPr>
          <p:cNvPr id="111" name="Google Shape;111;p19"/>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19"/>
          <p:cNvGrpSpPr/>
          <p:nvPr/>
        </p:nvGrpSpPr>
        <p:grpSpPr>
          <a:xfrm>
            <a:off x="-1600" y="5896807"/>
            <a:ext cx="12192383" cy="961207"/>
            <a:chOff x="6554556" y="4623505"/>
            <a:chExt cx="7127825" cy="720905"/>
          </a:xfrm>
        </p:grpSpPr>
        <p:sp>
          <p:nvSpPr>
            <p:cNvPr id="113" name="Google Shape;11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19">
            <a:hlinkClick r:id="" action="ppaction://noaction"/>
          </p:cNvPr>
          <p:cNvSpPr txBox="1">
            <a:spLocks noGrp="1"/>
          </p:cNvSpPr>
          <p:nvPr>
            <p:ph type="title"/>
          </p:nvPr>
        </p:nvSpPr>
        <p:spPr>
          <a:xfrm>
            <a:off x="6616800" y="2856000"/>
            <a:ext cx="3280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19"/>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31837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9649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19" name="Google Shape;119;p20"/>
          <p:cNvSpPr txBox="1">
            <a:spLocks noGrp="1"/>
          </p:cNvSpPr>
          <p:nvPr>
            <p:ph type="subTitle" idx="1"/>
          </p:nvPr>
        </p:nvSpPr>
        <p:spPr>
          <a:xfrm>
            <a:off x="965104"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0" name="Google Shape;120;p20"/>
          <p:cNvSpPr txBox="1">
            <a:spLocks noGrp="1"/>
          </p:cNvSpPr>
          <p:nvPr>
            <p:ph type="title" idx="2"/>
          </p:nvPr>
        </p:nvSpPr>
        <p:spPr>
          <a:xfrm>
            <a:off x="36434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1" name="Google Shape;121;p20"/>
          <p:cNvSpPr txBox="1">
            <a:spLocks noGrp="1"/>
          </p:cNvSpPr>
          <p:nvPr>
            <p:ph type="subTitle" idx="3"/>
          </p:nvPr>
        </p:nvSpPr>
        <p:spPr>
          <a:xfrm>
            <a:off x="3643443"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2" name="Google Shape;122;p20"/>
          <p:cNvSpPr txBox="1">
            <a:spLocks noGrp="1"/>
          </p:cNvSpPr>
          <p:nvPr>
            <p:ph type="title" idx="4"/>
          </p:nvPr>
        </p:nvSpPr>
        <p:spPr>
          <a:xfrm>
            <a:off x="6321767"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3" name="Google Shape;123;p20"/>
          <p:cNvSpPr txBox="1">
            <a:spLocks noGrp="1"/>
          </p:cNvSpPr>
          <p:nvPr>
            <p:ph type="subTitle" idx="5"/>
          </p:nvPr>
        </p:nvSpPr>
        <p:spPr>
          <a:xfrm>
            <a:off x="6321769"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4" name="Google Shape;124;p20"/>
          <p:cNvSpPr txBox="1">
            <a:spLocks noGrp="1"/>
          </p:cNvSpPr>
          <p:nvPr>
            <p:ph type="title" idx="6"/>
          </p:nvPr>
        </p:nvSpPr>
        <p:spPr>
          <a:xfrm>
            <a:off x="9000100"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5" name="Google Shape;125;p20"/>
          <p:cNvSpPr txBox="1">
            <a:spLocks noGrp="1"/>
          </p:cNvSpPr>
          <p:nvPr>
            <p:ph type="subTitle" idx="7"/>
          </p:nvPr>
        </p:nvSpPr>
        <p:spPr>
          <a:xfrm>
            <a:off x="9000096"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6" name="Google Shape;126;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0"/>
          <p:cNvSpPr txBox="1">
            <a:spLocks noGrp="1"/>
          </p:cNvSpPr>
          <p:nvPr>
            <p:ph type="title" idx="8"/>
          </p:nvPr>
        </p:nvSpPr>
        <p:spPr>
          <a:xfrm>
            <a:off x="1742600" y="813000"/>
            <a:ext cx="8706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28" name="Google Shape;128;p20"/>
          <p:cNvGrpSpPr/>
          <p:nvPr/>
        </p:nvGrpSpPr>
        <p:grpSpPr>
          <a:xfrm>
            <a:off x="-1600" y="5896807"/>
            <a:ext cx="12192383" cy="961207"/>
            <a:chOff x="6554556" y="4623505"/>
            <a:chExt cx="7127825" cy="720905"/>
          </a:xfrm>
        </p:grpSpPr>
        <p:sp>
          <p:nvSpPr>
            <p:cNvPr id="129" name="Google Shape;129;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2903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1"/>
        <p:cNvGrpSpPr/>
        <p:nvPr/>
      </p:nvGrpSpPr>
      <p:grpSpPr>
        <a:xfrm>
          <a:off x="0" y="0"/>
          <a:ext cx="0" cy="0"/>
          <a:chOff x="0" y="0"/>
          <a:chExt cx="0" cy="0"/>
        </a:xfrm>
      </p:grpSpPr>
      <p:sp>
        <p:nvSpPr>
          <p:cNvPr id="132" name="Google Shape;132;p21"/>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 name="Google Shape;133;p21"/>
          <p:cNvGrpSpPr/>
          <p:nvPr/>
        </p:nvGrpSpPr>
        <p:grpSpPr>
          <a:xfrm>
            <a:off x="-2044" y="5896843"/>
            <a:ext cx="12200936" cy="961207"/>
            <a:chOff x="6554556" y="4623505"/>
            <a:chExt cx="7127825" cy="720905"/>
          </a:xfrm>
        </p:grpSpPr>
        <p:sp>
          <p:nvSpPr>
            <p:cNvPr id="134" name="Google Shape;134;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7" name="Google Shape;137;p21"/>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7149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138"/>
        <p:cNvGrpSpPr/>
        <p:nvPr/>
      </p:nvGrpSpPr>
      <p:grpSpPr>
        <a:xfrm>
          <a:off x="0" y="0"/>
          <a:ext cx="0" cy="0"/>
          <a:chOff x="0" y="0"/>
          <a:chExt cx="0" cy="0"/>
        </a:xfrm>
      </p:grpSpPr>
      <p:sp>
        <p:nvSpPr>
          <p:cNvPr id="139" name="Google Shape;139;p22"/>
          <p:cNvSpPr/>
          <p:nvPr/>
        </p:nvSpPr>
        <p:spPr>
          <a:xfrm rot="5400000" flipH="1">
            <a:off x="-2116632" y="1930967"/>
            <a:ext cx="12213200" cy="6369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 name="Google Shape;140;p22"/>
          <p:cNvGrpSpPr/>
          <p:nvPr/>
        </p:nvGrpSpPr>
        <p:grpSpPr>
          <a:xfrm rot="5400000" flipH="1">
            <a:off x="-5597252" y="4082729"/>
            <a:ext cx="12213291" cy="2065887"/>
            <a:chOff x="6554546" y="4623503"/>
            <a:chExt cx="7127825" cy="824332"/>
          </a:xfrm>
        </p:grpSpPr>
        <p:sp>
          <p:nvSpPr>
            <p:cNvPr id="141" name="Google Shape;141;p22"/>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2"/>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 name="Google Shape;143;p22"/>
          <p:cNvSpPr txBox="1">
            <a:spLocks noGrp="1"/>
          </p:cNvSpPr>
          <p:nvPr>
            <p:ph type="subTitle" idx="1"/>
          </p:nvPr>
        </p:nvSpPr>
        <p:spPr>
          <a:xfrm>
            <a:off x="1509600" y="14625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44" name="Google Shape;144;p22"/>
          <p:cNvSpPr txBox="1">
            <a:spLocks noGrp="1"/>
          </p:cNvSpPr>
          <p:nvPr>
            <p:ph type="title"/>
          </p:nvPr>
        </p:nvSpPr>
        <p:spPr>
          <a:xfrm>
            <a:off x="1509600" y="4752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72147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5"/>
        <p:cNvGrpSpPr/>
        <p:nvPr/>
      </p:nvGrpSpPr>
      <p:grpSpPr>
        <a:xfrm>
          <a:off x="0" y="0"/>
          <a:ext cx="0" cy="0"/>
          <a:chOff x="0" y="0"/>
          <a:chExt cx="0" cy="0"/>
        </a:xfrm>
      </p:grpSpPr>
      <p:sp>
        <p:nvSpPr>
          <p:cNvPr id="166" name="Google Shape;166;p26"/>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 name="Google Shape;167;p26"/>
          <p:cNvGrpSpPr/>
          <p:nvPr/>
        </p:nvGrpSpPr>
        <p:grpSpPr>
          <a:xfrm>
            <a:off x="-1600" y="5896807"/>
            <a:ext cx="12192383" cy="961207"/>
            <a:chOff x="6554556" y="4623505"/>
            <a:chExt cx="7127825" cy="720905"/>
          </a:xfrm>
        </p:grpSpPr>
        <p:sp>
          <p:nvSpPr>
            <p:cNvPr id="168" name="Google Shape;168;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26">
            <a:hlinkClick r:id="" action="ppaction://noaction"/>
          </p:cNvPr>
          <p:cNvSpPr txBox="1">
            <a:spLocks noGrp="1"/>
          </p:cNvSpPr>
          <p:nvPr>
            <p:ph type="title"/>
          </p:nvPr>
        </p:nvSpPr>
        <p:spPr>
          <a:xfrm>
            <a:off x="8282367"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6"/>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72" name="Google Shape;172;p26">
            <a:hlinkClick r:id="" action="ppaction://noaction"/>
          </p:cNvPr>
          <p:cNvSpPr txBox="1">
            <a:spLocks noGrp="1"/>
          </p:cNvSpPr>
          <p:nvPr>
            <p:ph type="title" idx="2"/>
          </p:nvPr>
        </p:nvSpPr>
        <p:spPr>
          <a:xfrm>
            <a:off x="1108500"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69295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3"/>
        <p:cNvGrpSpPr/>
        <p:nvPr/>
      </p:nvGrpSpPr>
      <p:grpSpPr>
        <a:xfrm>
          <a:off x="0" y="0"/>
          <a:ext cx="0" cy="0"/>
          <a:chOff x="0" y="0"/>
          <a:chExt cx="0" cy="0"/>
        </a:xfrm>
      </p:grpSpPr>
      <p:sp>
        <p:nvSpPr>
          <p:cNvPr id="174" name="Google Shape;174;p27"/>
          <p:cNvSpPr txBox="1">
            <a:spLocks noGrp="1"/>
          </p:cNvSpPr>
          <p:nvPr>
            <p:ph type="title" hasCustomPrompt="1"/>
          </p:nvPr>
        </p:nvSpPr>
        <p:spPr>
          <a:xfrm>
            <a:off x="4222095" y="2281981"/>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5" name="Google Shape;175;p27"/>
          <p:cNvSpPr txBox="1">
            <a:spLocks noGrp="1"/>
          </p:cNvSpPr>
          <p:nvPr>
            <p:ph type="subTitle" idx="1"/>
          </p:nvPr>
        </p:nvSpPr>
        <p:spPr>
          <a:xfrm>
            <a:off x="6485027" y="2397500"/>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6" name="Google Shape;176;p27"/>
          <p:cNvSpPr txBox="1">
            <a:spLocks noGrp="1"/>
          </p:cNvSpPr>
          <p:nvPr>
            <p:ph type="title" idx="2" hasCustomPrompt="1"/>
          </p:nvPr>
        </p:nvSpPr>
        <p:spPr>
          <a:xfrm>
            <a:off x="4222095" y="3433164"/>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7" name="Google Shape;177;p27"/>
          <p:cNvSpPr txBox="1">
            <a:spLocks noGrp="1"/>
          </p:cNvSpPr>
          <p:nvPr>
            <p:ph type="subTitle" idx="3"/>
          </p:nvPr>
        </p:nvSpPr>
        <p:spPr>
          <a:xfrm>
            <a:off x="6485027" y="3548667"/>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8" name="Google Shape;178;p27"/>
          <p:cNvSpPr txBox="1">
            <a:spLocks noGrp="1"/>
          </p:cNvSpPr>
          <p:nvPr>
            <p:ph type="title" idx="4" hasCustomPrompt="1"/>
          </p:nvPr>
        </p:nvSpPr>
        <p:spPr>
          <a:xfrm>
            <a:off x="4222095" y="4584347"/>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9" name="Google Shape;179;p27"/>
          <p:cNvSpPr txBox="1">
            <a:spLocks noGrp="1"/>
          </p:cNvSpPr>
          <p:nvPr>
            <p:ph type="subTitle" idx="5"/>
          </p:nvPr>
        </p:nvSpPr>
        <p:spPr>
          <a:xfrm>
            <a:off x="6485027" y="4699867"/>
            <a:ext cx="25952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80" name="Google Shape;180;p27"/>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27"/>
          <p:cNvSpPr txBox="1">
            <a:spLocks noGrp="1"/>
          </p:cNvSpPr>
          <p:nvPr>
            <p:ph type="title" idx="6"/>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82" name="Google Shape;182;p27"/>
          <p:cNvGrpSpPr/>
          <p:nvPr/>
        </p:nvGrpSpPr>
        <p:grpSpPr>
          <a:xfrm>
            <a:off x="-1600" y="5896807"/>
            <a:ext cx="12192383" cy="961207"/>
            <a:chOff x="6554556" y="4623505"/>
            <a:chExt cx="7127825" cy="720905"/>
          </a:xfrm>
        </p:grpSpPr>
        <p:sp>
          <p:nvSpPr>
            <p:cNvPr id="183" name="Google Shape;183;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080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185"/>
        <p:cNvGrpSpPr/>
        <p:nvPr/>
      </p:nvGrpSpPr>
      <p:grpSpPr>
        <a:xfrm>
          <a:off x="0" y="0"/>
          <a:ext cx="0" cy="0"/>
          <a:chOff x="0" y="0"/>
          <a:chExt cx="0" cy="0"/>
        </a:xfrm>
      </p:grpSpPr>
      <p:sp>
        <p:nvSpPr>
          <p:cNvPr id="186" name="Google Shape;186;p28"/>
          <p:cNvSpPr/>
          <p:nvPr/>
        </p:nvSpPr>
        <p:spPr>
          <a:xfrm rot="5400000" flipH="1">
            <a:off x="4035" y="1497267"/>
            <a:ext cx="12213200" cy="6369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 name="Google Shape;187;p28"/>
          <p:cNvGrpSpPr/>
          <p:nvPr/>
        </p:nvGrpSpPr>
        <p:grpSpPr>
          <a:xfrm rot="5400000" flipH="1">
            <a:off x="-4508371" y="2661563"/>
            <a:ext cx="13521333" cy="1513608"/>
            <a:chOff x="6554537" y="4843884"/>
            <a:chExt cx="7891215" cy="603961"/>
          </a:xfrm>
        </p:grpSpPr>
        <p:sp>
          <p:nvSpPr>
            <p:cNvPr id="188" name="Google Shape;188;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 name="Google Shape;190;p28"/>
          <p:cNvSpPr txBox="1">
            <a:spLocks noGrp="1"/>
          </p:cNvSpPr>
          <p:nvPr>
            <p:ph type="subTitle" idx="1"/>
          </p:nvPr>
        </p:nvSpPr>
        <p:spPr>
          <a:xfrm>
            <a:off x="3659500" y="14841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91" name="Google Shape;191;p28"/>
          <p:cNvSpPr txBox="1">
            <a:spLocks noGrp="1"/>
          </p:cNvSpPr>
          <p:nvPr>
            <p:ph type="title"/>
          </p:nvPr>
        </p:nvSpPr>
        <p:spPr>
          <a:xfrm>
            <a:off x="3659500" y="4968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grpSp>
        <p:nvGrpSpPr>
          <p:cNvPr id="192" name="Google Shape;192;p28"/>
          <p:cNvGrpSpPr/>
          <p:nvPr/>
        </p:nvGrpSpPr>
        <p:grpSpPr>
          <a:xfrm rot="5400000" flipH="1">
            <a:off x="3026163" y="-515771"/>
            <a:ext cx="13521333" cy="1513608"/>
            <a:chOff x="6554537" y="4843884"/>
            <a:chExt cx="7891215" cy="603961"/>
          </a:xfrm>
        </p:grpSpPr>
        <p:sp>
          <p:nvSpPr>
            <p:cNvPr id="193" name="Google Shape;193;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92805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13">
  <p:cSld name="Title and text 13">
    <p:spTree>
      <p:nvGrpSpPr>
        <p:cNvPr id="1" name="Shape 229"/>
        <p:cNvGrpSpPr/>
        <p:nvPr/>
      </p:nvGrpSpPr>
      <p:grpSpPr>
        <a:xfrm>
          <a:off x="0" y="0"/>
          <a:ext cx="0" cy="0"/>
          <a:chOff x="0" y="0"/>
          <a:chExt cx="0" cy="0"/>
        </a:xfrm>
      </p:grpSpPr>
      <p:sp>
        <p:nvSpPr>
          <p:cNvPr id="230" name="Google Shape;230;p34"/>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32" name="Google Shape;232;p34"/>
          <p:cNvSpPr txBox="1">
            <a:spLocks noGrp="1"/>
          </p:cNvSpPr>
          <p:nvPr>
            <p:ph type="title" idx="2"/>
          </p:nvPr>
        </p:nvSpPr>
        <p:spPr>
          <a:xfrm>
            <a:off x="3247600" y="2863384"/>
            <a:ext cx="57120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3" name="Google Shape;233;p34"/>
          <p:cNvGrpSpPr/>
          <p:nvPr/>
        </p:nvGrpSpPr>
        <p:grpSpPr>
          <a:xfrm>
            <a:off x="-1600" y="5896807"/>
            <a:ext cx="12192383" cy="961207"/>
            <a:chOff x="6554556" y="4623505"/>
            <a:chExt cx="7127825" cy="720905"/>
          </a:xfrm>
        </p:grpSpPr>
        <p:sp>
          <p:nvSpPr>
            <p:cNvPr id="234" name="Google Shape;234;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7798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560431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7">
  <p:cSld name="Section header 7">
    <p:spTree>
      <p:nvGrpSpPr>
        <p:cNvPr id="1" name="Shape 243"/>
        <p:cNvGrpSpPr/>
        <p:nvPr/>
      </p:nvGrpSpPr>
      <p:grpSpPr>
        <a:xfrm>
          <a:off x="0" y="0"/>
          <a:ext cx="0" cy="0"/>
          <a:chOff x="0" y="0"/>
          <a:chExt cx="0" cy="0"/>
        </a:xfrm>
      </p:grpSpPr>
      <p:sp>
        <p:nvSpPr>
          <p:cNvPr id="244" name="Google Shape;244;p36"/>
          <p:cNvSpPr/>
          <p:nvPr/>
        </p:nvSpPr>
        <p:spPr>
          <a:xfrm rot="-5400000">
            <a:off x="1939667" y="1930967"/>
            <a:ext cx="12213200" cy="63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5" name="Google Shape;245;p36"/>
          <p:cNvGrpSpPr/>
          <p:nvPr/>
        </p:nvGrpSpPr>
        <p:grpSpPr>
          <a:xfrm rot="-5400000">
            <a:off x="5385432" y="2891891"/>
            <a:ext cx="12213291" cy="1885963"/>
            <a:chOff x="6554546" y="4623503"/>
            <a:chExt cx="7127825" cy="824332"/>
          </a:xfrm>
        </p:grpSpPr>
        <p:sp>
          <p:nvSpPr>
            <p:cNvPr id="246" name="Google Shape;246;p3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 name="Google Shape;248;p36"/>
          <p:cNvSpPr txBox="1">
            <a:spLocks noGrp="1"/>
          </p:cNvSpPr>
          <p:nvPr>
            <p:ph type="subTitle" idx="1"/>
          </p:nvPr>
        </p:nvSpPr>
        <p:spPr>
          <a:xfrm>
            <a:off x="5130633" y="20653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249" name="Google Shape;249;p36"/>
          <p:cNvSpPr txBox="1">
            <a:spLocks noGrp="1"/>
          </p:cNvSpPr>
          <p:nvPr>
            <p:ph type="title"/>
          </p:nvPr>
        </p:nvSpPr>
        <p:spPr>
          <a:xfrm>
            <a:off x="5130633" y="10780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197222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4">
  <p:cSld name="Title and text 14">
    <p:spTree>
      <p:nvGrpSpPr>
        <p:cNvPr id="1" name="Shape 257"/>
        <p:cNvGrpSpPr/>
        <p:nvPr/>
      </p:nvGrpSpPr>
      <p:grpSpPr>
        <a:xfrm>
          <a:off x="0" y="0"/>
          <a:ext cx="0" cy="0"/>
          <a:chOff x="0" y="0"/>
          <a:chExt cx="0" cy="0"/>
        </a:xfrm>
      </p:grpSpPr>
      <p:sp>
        <p:nvSpPr>
          <p:cNvPr id="258" name="Google Shape;258;p38"/>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 name="Google Shape;259;p38"/>
          <p:cNvGrpSpPr/>
          <p:nvPr/>
        </p:nvGrpSpPr>
        <p:grpSpPr>
          <a:xfrm>
            <a:off x="-1600" y="5896807"/>
            <a:ext cx="12192383" cy="961207"/>
            <a:chOff x="6554556" y="4623505"/>
            <a:chExt cx="7127825" cy="720905"/>
          </a:xfrm>
        </p:grpSpPr>
        <p:sp>
          <p:nvSpPr>
            <p:cNvPr id="260" name="Google Shape;260;p3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38">
            <a:hlinkClick r:id="" action="ppaction://noaction"/>
          </p:cNvPr>
          <p:cNvSpPr txBox="1">
            <a:spLocks noGrp="1"/>
          </p:cNvSpPr>
          <p:nvPr>
            <p:ph type="title"/>
          </p:nvPr>
        </p:nvSpPr>
        <p:spPr>
          <a:xfrm>
            <a:off x="7112500" y="3002467"/>
            <a:ext cx="2776000" cy="1512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AutoNum type="arabicPeriod"/>
              <a:defRPr sz="2933" b="1"/>
            </a:lvl1pPr>
            <a:lvl2pPr lvl="1" rtl="0">
              <a:spcBef>
                <a:spcPts val="0"/>
              </a:spcBef>
              <a:spcAft>
                <a:spcPts val="0"/>
              </a:spcAft>
              <a:buSzPts val="2800"/>
              <a:buAutoNum type="alphaLcPeriod"/>
              <a:defRPr/>
            </a:lvl2pPr>
            <a:lvl3pPr lvl="2" rtl="0">
              <a:spcBef>
                <a:spcPts val="0"/>
              </a:spcBef>
              <a:spcAft>
                <a:spcPts val="0"/>
              </a:spcAft>
              <a:buSzPts val="2800"/>
              <a:buAutoNum type="romanLcPeriod"/>
              <a:defRPr/>
            </a:lvl3pPr>
            <a:lvl4pPr lvl="3" rtl="0">
              <a:spcBef>
                <a:spcPts val="0"/>
              </a:spcBef>
              <a:spcAft>
                <a:spcPts val="0"/>
              </a:spcAft>
              <a:buSzPts val="2800"/>
              <a:buAutoNum type="arabicPeriod"/>
              <a:defRPr/>
            </a:lvl4pPr>
            <a:lvl5pPr lvl="4" rtl="0">
              <a:spcBef>
                <a:spcPts val="0"/>
              </a:spcBef>
              <a:spcAft>
                <a:spcPts val="0"/>
              </a:spcAft>
              <a:buSzPts val="2800"/>
              <a:buAutoNum type="alphaLcPeriod"/>
              <a:defRPr/>
            </a:lvl5pPr>
            <a:lvl6pPr lvl="5" rtl="0">
              <a:spcBef>
                <a:spcPts val="0"/>
              </a:spcBef>
              <a:spcAft>
                <a:spcPts val="0"/>
              </a:spcAft>
              <a:buSzPts val="2800"/>
              <a:buAutoNum type="romanLcPeriod"/>
              <a:defRPr/>
            </a:lvl6pPr>
            <a:lvl7pPr lvl="6" rtl="0">
              <a:spcBef>
                <a:spcPts val="0"/>
              </a:spcBef>
              <a:spcAft>
                <a:spcPts val="0"/>
              </a:spcAft>
              <a:buSzPts val="2800"/>
              <a:buAutoNum type="arabicPeriod"/>
              <a:defRPr/>
            </a:lvl7pPr>
            <a:lvl8pPr lvl="7" rtl="0">
              <a:spcBef>
                <a:spcPts val="0"/>
              </a:spcBef>
              <a:spcAft>
                <a:spcPts val="0"/>
              </a:spcAft>
              <a:buSzPts val="2800"/>
              <a:buAutoNum type="alphaLcPeriod"/>
              <a:defRPr/>
            </a:lvl8pPr>
            <a:lvl9pPr lvl="8" rtl="0">
              <a:spcBef>
                <a:spcPts val="0"/>
              </a:spcBef>
              <a:spcAft>
                <a:spcPts val="0"/>
              </a:spcAft>
              <a:buSzPts val="2800"/>
              <a:buAutoNum type="romanLcPeriod"/>
              <a:defRPr/>
            </a:lvl9pPr>
          </a:lstStyle>
          <a:p>
            <a:endParaRPr/>
          </a:p>
        </p:txBody>
      </p:sp>
      <p:sp>
        <p:nvSpPr>
          <p:cNvPr id="263" name="Google Shape;263;p38"/>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16060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293"/>
        <p:cNvGrpSpPr/>
        <p:nvPr/>
      </p:nvGrpSpPr>
      <p:grpSpPr>
        <a:xfrm>
          <a:off x="0" y="0"/>
          <a:ext cx="0" cy="0"/>
          <a:chOff x="0" y="0"/>
          <a:chExt cx="0" cy="0"/>
        </a:xfrm>
      </p:grpSpPr>
      <p:sp>
        <p:nvSpPr>
          <p:cNvPr id="294" name="Google Shape;294;p43"/>
          <p:cNvSpPr/>
          <p:nvPr/>
        </p:nvSpPr>
        <p:spPr>
          <a:xfrm>
            <a:off x="785233" y="2720933"/>
            <a:ext cx="5962800" cy="6079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5" name="Google Shape;295;p43"/>
          <p:cNvGrpSpPr/>
          <p:nvPr/>
        </p:nvGrpSpPr>
        <p:grpSpPr>
          <a:xfrm>
            <a:off x="-2044" y="5896843"/>
            <a:ext cx="12200936" cy="961207"/>
            <a:chOff x="6554556" y="4623505"/>
            <a:chExt cx="7127825" cy="720905"/>
          </a:xfrm>
        </p:grpSpPr>
        <p:sp>
          <p:nvSpPr>
            <p:cNvPr id="296" name="Google Shape;296;p4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43"/>
          <p:cNvSpPr txBox="1">
            <a:spLocks noGrp="1"/>
          </p:cNvSpPr>
          <p:nvPr>
            <p:ph type="title"/>
          </p:nvPr>
        </p:nvSpPr>
        <p:spPr>
          <a:xfrm>
            <a:off x="6298567" y="1007133"/>
            <a:ext cx="51452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99" name="Google Shape;299;p43"/>
          <p:cNvSpPr txBox="1">
            <a:spLocks noGrp="1"/>
          </p:cNvSpPr>
          <p:nvPr>
            <p:ph type="subTitle" idx="1"/>
          </p:nvPr>
        </p:nvSpPr>
        <p:spPr>
          <a:xfrm>
            <a:off x="7134367" y="50303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300" name="Google Shape;300;p43"/>
          <p:cNvSpPr txBox="1">
            <a:spLocks noGrp="1"/>
          </p:cNvSpPr>
          <p:nvPr>
            <p:ph type="subTitle" idx="2"/>
          </p:nvPr>
        </p:nvSpPr>
        <p:spPr>
          <a:xfrm>
            <a:off x="6298567" y="1864400"/>
            <a:ext cx="5145200" cy="15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301" name="Google Shape;301;p43"/>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3"/>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3"/>
          <p:cNvSpPr txBox="1"/>
          <p:nvPr/>
        </p:nvSpPr>
        <p:spPr>
          <a:xfrm>
            <a:off x="6878767" y="4342217"/>
            <a:ext cx="3984800" cy="642000"/>
          </a:xfrm>
          <a:prstGeom prst="rect">
            <a:avLst/>
          </a:prstGeom>
          <a:noFill/>
          <a:ln>
            <a:noFill/>
          </a:ln>
        </p:spPr>
        <p:txBody>
          <a:bodyPr spcFirstLastPara="1" wrap="square" lIns="121900" tIns="121900" rIns="121900" bIns="121900" anchor="ctr" anchorCtr="0">
            <a:noAutofit/>
          </a:bodyPr>
          <a:lstStyle/>
          <a:p>
            <a:pPr marL="0" lvl="0" indent="0" algn="ctr" rtl="0">
              <a:lnSpc>
                <a:spcPct val="114000"/>
              </a:lnSpc>
              <a:spcBef>
                <a:spcPts val="0"/>
              </a:spcBef>
              <a:spcAft>
                <a:spcPts val="0"/>
              </a:spcAft>
              <a:buNone/>
            </a:pPr>
            <a:r>
              <a:rPr lang="en" sz="1600">
                <a:solidFill>
                  <a:schemeClr val="dk1"/>
                </a:solidFill>
                <a:latin typeface="Lato"/>
                <a:ea typeface="Lato"/>
                <a:cs typeface="Lato"/>
                <a:sym typeface="Lato"/>
              </a:rPr>
              <a:t>CREDITS: This presentation template was created by</a:t>
            </a:r>
            <a:r>
              <a:rPr lang="en" sz="1600" b="1">
                <a:solidFill>
                  <a:schemeClr val="dk1"/>
                </a:solidFill>
                <a:latin typeface="Lato"/>
                <a:ea typeface="Lato"/>
                <a:cs typeface="Lato"/>
                <a:sym typeface="Lato"/>
              </a:rPr>
              <a:t> </a:t>
            </a:r>
            <a:r>
              <a:rPr lang="en" sz="16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xmlns="" val="tx"/>
                    </a:ext>
                  </a:extLst>
                </a:hlinkClick>
              </a:rPr>
              <a:t>Slidesgo</a:t>
            </a:r>
            <a:r>
              <a:rPr lang="en" sz="1600" b="1">
                <a:solidFill>
                  <a:schemeClr val="dk1"/>
                </a:solidFill>
                <a:latin typeface="Lato"/>
                <a:ea typeface="Lato"/>
                <a:cs typeface="Lato"/>
                <a:sym typeface="Lato"/>
              </a:rPr>
              <a:t>,</a:t>
            </a:r>
            <a:r>
              <a:rPr lang="en" sz="1600">
                <a:solidFill>
                  <a:schemeClr val="dk1"/>
                </a:solidFill>
                <a:latin typeface="Lato"/>
                <a:ea typeface="Lato"/>
                <a:cs typeface="Lato"/>
                <a:sym typeface="Lato"/>
              </a:rPr>
              <a:t> including icons by </a:t>
            </a:r>
            <a:r>
              <a:rPr lang="en" sz="16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xmlns="" val="tx"/>
                    </a:ext>
                  </a:extLst>
                </a:hlinkClick>
              </a:rPr>
              <a:t>Flaticon</a:t>
            </a:r>
            <a:r>
              <a:rPr lang="en" sz="1600" b="1">
                <a:solidFill>
                  <a:schemeClr val="dk1"/>
                </a:solidFill>
                <a:latin typeface="Lato"/>
                <a:ea typeface="Lato"/>
                <a:cs typeface="Lato"/>
                <a:sym typeface="Lato"/>
              </a:rPr>
              <a:t>, </a:t>
            </a:r>
            <a:r>
              <a:rPr lang="en" sz="1600">
                <a:solidFill>
                  <a:schemeClr val="dk1"/>
                </a:solidFill>
                <a:latin typeface="Lato"/>
                <a:ea typeface="Lato"/>
                <a:cs typeface="Lato"/>
                <a:sym typeface="Lato"/>
              </a:rPr>
              <a:t>infographics &amp; images by </a:t>
            </a:r>
            <a:r>
              <a:rPr lang="en" sz="16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xmlns="" val="tx"/>
                    </a:ext>
                  </a:extLst>
                </a:hlinkClick>
              </a:rPr>
              <a:t>Freepik</a:t>
            </a:r>
            <a:r>
              <a:rPr lang="en" sz="1600" b="1">
                <a:solidFill>
                  <a:schemeClr val="dk1"/>
                </a:solidFill>
                <a:latin typeface="Lato"/>
                <a:ea typeface="Lato"/>
                <a:cs typeface="Lato"/>
                <a:sym typeface="Lato"/>
              </a:rPr>
              <a:t> </a:t>
            </a:r>
            <a:endParaRPr sz="1333">
              <a:solidFill>
                <a:schemeClr val="dk1"/>
              </a:solidFill>
              <a:latin typeface="Lato"/>
              <a:ea typeface="Lato"/>
              <a:cs typeface="Lato"/>
              <a:sym typeface="Lato"/>
            </a:endParaRPr>
          </a:p>
        </p:txBody>
      </p:sp>
    </p:spTree>
    <p:extLst>
      <p:ext uri="{BB962C8B-B14F-4D97-AF65-F5344CB8AC3E}">
        <p14:creationId xmlns:p14="http://schemas.microsoft.com/office/powerpoint/2010/main" val="3477297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1190774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3961775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306"/>
        <p:cNvGrpSpPr/>
        <p:nvPr/>
      </p:nvGrpSpPr>
      <p:grpSpPr>
        <a:xfrm>
          <a:off x="0" y="0"/>
          <a:ext cx="0" cy="0"/>
          <a:chOff x="0" y="0"/>
          <a:chExt cx="0" cy="0"/>
        </a:xfrm>
      </p:grpSpPr>
    </p:spTree>
    <p:extLst>
      <p:ext uri="{BB962C8B-B14F-4D97-AF65-F5344CB8AC3E}">
        <p14:creationId xmlns:p14="http://schemas.microsoft.com/office/powerpoint/2010/main" val="3243105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07"/>
        <p:cNvGrpSpPr/>
        <p:nvPr/>
      </p:nvGrpSpPr>
      <p:grpSpPr>
        <a:xfrm>
          <a:off x="0" y="0"/>
          <a:ext cx="0" cy="0"/>
          <a:chOff x="0" y="0"/>
          <a:chExt cx="0" cy="0"/>
        </a:xfrm>
      </p:grpSpPr>
    </p:spTree>
    <p:extLst>
      <p:ext uri="{BB962C8B-B14F-4D97-AF65-F5344CB8AC3E}">
        <p14:creationId xmlns:p14="http://schemas.microsoft.com/office/powerpoint/2010/main" val="302181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308"/>
        <p:cNvGrpSpPr/>
        <p:nvPr/>
      </p:nvGrpSpPr>
      <p:grpSpPr>
        <a:xfrm>
          <a:off x="0" y="0"/>
          <a:ext cx="0" cy="0"/>
          <a:chOff x="0" y="0"/>
          <a:chExt cx="0" cy="0"/>
        </a:xfrm>
      </p:grpSpPr>
    </p:spTree>
    <p:extLst>
      <p:ext uri="{BB962C8B-B14F-4D97-AF65-F5344CB8AC3E}">
        <p14:creationId xmlns:p14="http://schemas.microsoft.com/office/powerpoint/2010/main" val="3975267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0" name="Google Shape;60;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2" name="Google Shape;62;p11"/>
          <p:cNvGrpSpPr/>
          <p:nvPr/>
        </p:nvGrpSpPr>
        <p:grpSpPr>
          <a:xfrm>
            <a:off x="-1600" y="5896807"/>
            <a:ext cx="12192383" cy="961207"/>
            <a:chOff x="6554556" y="4623505"/>
            <a:chExt cx="7127825" cy="720905"/>
          </a:xfrm>
        </p:grpSpPr>
        <p:sp>
          <p:nvSpPr>
            <p:cNvPr id="63" name="Google Shape;63;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43552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36"/>
        <p:cNvGrpSpPr/>
        <p:nvPr/>
      </p:nvGrpSpPr>
      <p:grpSpPr>
        <a:xfrm>
          <a:off x="0" y="0"/>
          <a:ext cx="0" cy="0"/>
          <a:chOff x="0" y="0"/>
          <a:chExt cx="0" cy="0"/>
        </a:xfrm>
      </p:grpSpPr>
      <p:sp>
        <p:nvSpPr>
          <p:cNvPr id="237" name="Google Shape;237;p35"/>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8" name="Google Shape;238;p35"/>
          <p:cNvGrpSpPr/>
          <p:nvPr/>
        </p:nvGrpSpPr>
        <p:grpSpPr>
          <a:xfrm>
            <a:off x="-2044" y="5896843"/>
            <a:ext cx="12200936" cy="961207"/>
            <a:chOff x="6554556" y="4623505"/>
            <a:chExt cx="7127825" cy="720905"/>
          </a:xfrm>
        </p:grpSpPr>
        <p:sp>
          <p:nvSpPr>
            <p:cNvPr id="239" name="Google Shape;239;p3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35"/>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2" name="Google Shape;242;p35"/>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27883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6071072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FFF3-2B2F-4462-A3B8-D8049F6A6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A35C07-0825-42FF-B0B8-322510D4C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46B06-4FB3-4676-9E47-21BAD6295BAF}"/>
              </a:ext>
            </a:extLst>
          </p:cNvPr>
          <p:cNvSpPr>
            <a:spLocks noGrp="1"/>
          </p:cNvSpPr>
          <p:nvPr>
            <p:ph type="dt" sz="half" idx="10"/>
          </p:nvPr>
        </p:nvSpPr>
        <p:spPr/>
        <p:txBody>
          <a:bodyPr/>
          <a:lstStyle/>
          <a:p>
            <a:fld id="{3D9B8DC1-9081-4B8A-AB81-DC13AA855068}" type="datetimeFigureOut">
              <a:rPr lang="en-US" smtClean="0"/>
              <a:t>10/28/2024</a:t>
            </a:fld>
            <a:endParaRPr lang="en-US"/>
          </a:p>
        </p:txBody>
      </p:sp>
      <p:sp>
        <p:nvSpPr>
          <p:cNvPr id="5" name="Footer Placeholder 4">
            <a:extLst>
              <a:ext uri="{FF2B5EF4-FFF2-40B4-BE49-F238E27FC236}">
                <a16:creationId xmlns:a16="http://schemas.microsoft.com/office/drawing/2014/main" id="{3C116EDE-201A-421A-817C-D6BBF0C71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BE160-A6BD-44F6-B10B-AA6CEFE2CC62}"/>
              </a:ext>
            </a:extLst>
          </p:cNvPr>
          <p:cNvSpPr>
            <a:spLocks noGrp="1"/>
          </p:cNvSpPr>
          <p:nvPr>
            <p:ph type="sldNum" sz="quarter" idx="12"/>
          </p:nvPr>
        </p:nvSpPr>
        <p:spPr/>
        <p:txBody>
          <a:bodyPr/>
          <a:lstStyle/>
          <a:p>
            <a:fld id="{782BEF64-560A-4F52-B147-254DF150A9E2}" type="slidenum">
              <a:rPr lang="en-US" smtClean="0"/>
              <a:t>‹#›</a:t>
            </a:fld>
            <a:endParaRPr lang="en-US"/>
          </a:p>
        </p:txBody>
      </p:sp>
    </p:spTree>
    <p:extLst>
      <p:ext uri="{BB962C8B-B14F-4D97-AF65-F5344CB8AC3E}">
        <p14:creationId xmlns:p14="http://schemas.microsoft.com/office/powerpoint/2010/main" val="2941150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Tree>
    <p:extLst>
      <p:ext uri="{BB962C8B-B14F-4D97-AF65-F5344CB8AC3E}">
        <p14:creationId xmlns:p14="http://schemas.microsoft.com/office/powerpoint/2010/main" val="3025264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2" name="Picture 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5083" y="-2152483"/>
            <a:ext cx="2018348" cy="1614601"/>
          </a:xfrm>
          <a:prstGeom prst="rect">
            <a:avLst/>
          </a:prstGeom>
        </p:spPr>
      </p:pic>
      <p:pic>
        <p:nvPicPr>
          <p:cNvPr id="5" name="Picture 4"/>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175378" y="7654906"/>
            <a:ext cx="2018348" cy="1614601"/>
          </a:xfrm>
          <a:prstGeom prst="rect">
            <a:avLst/>
          </a:prstGeom>
        </p:spPr>
      </p:pic>
      <p:sp>
        <p:nvSpPr>
          <p:cNvPr id="6" name="Rectangle 5"/>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9" name="Rectangle 8"/>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15978961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3059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6652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3091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655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923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247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10/28/2024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80710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10/28/2024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73810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10/28/2024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98464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1030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64634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p:cNvSpPr txBox="1"/>
          <p:nvPr userDrawn="1"/>
        </p:nvSpPr>
        <p:spPr>
          <a:xfrm>
            <a:off x="0" y="-1604665"/>
            <a:ext cx="12192000" cy="461665"/>
          </a:xfrm>
          <a:prstGeom prst="rect">
            <a:avLst/>
          </a:prstGeom>
          <a:noFill/>
        </p:spPr>
        <p:txBody>
          <a:bodyPr vert="horz" rtlCol="0">
            <a:spAutoFit/>
          </a:bodyPr>
          <a:lstStyle/>
          <a:p>
            <a:pPr algn="ctr"/>
            <a:r>
              <a:rPr lang="en-US" sz="2400" smtClean="0">
                <a:solidFill>
                  <a:srgbClr val="CFCFCF"/>
                </a:solidFill>
              </a:rPr>
              <a:t>www.9slide.vn</a:t>
            </a:r>
            <a:endParaRPr lang="en-US" sz="2400">
              <a:solidFill>
                <a:srgbClr val="CFCFCF"/>
              </a:solidFill>
            </a:endParaRPr>
          </a:p>
        </p:txBody>
      </p:sp>
    </p:spTree>
    <p:extLst>
      <p:ext uri="{BB962C8B-B14F-4D97-AF65-F5344CB8AC3E}">
        <p14:creationId xmlns:p14="http://schemas.microsoft.com/office/powerpoint/2010/main" val="12205617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p:cNvSpPr txBox="1"/>
          <p:nvPr userDrawn="1"/>
        </p:nvSpPr>
        <p:spPr>
          <a:xfrm>
            <a:off x="0" y="-1604665"/>
            <a:ext cx="12192000" cy="461665"/>
          </a:xfrm>
          <a:prstGeom prst="rect">
            <a:avLst/>
          </a:prstGeom>
          <a:noFill/>
        </p:spPr>
        <p:txBody>
          <a:bodyPr vert="horz" rtlCol="0">
            <a:spAutoFit/>
          </a:bodyPr>
          <a:lstStyle/>
          <a:p>
            <a:pPr algn="ctr"/>
            <a:r>
              <a:rPr lang="en-US" sz="2400" smtClean="0">
                <a:solidFill>
                  <a:srgbClr val="CFCFCF"/>
                </a:solidFill>
              </a:rPr>
              <a:t>www.9slide.vn</a:t>
            </a:r>
            <a:endParaRPr lang="en-US" sz="2400">
              <a:solidFill>
                <a:srgbClr val="CFCFCF"/>
              </a:solidFill>
            </a:endParaRP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263612918"/>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48" r:id="rId30"/>
    <p:sldLayoutId id="2147483749" r:id="rId31"/>
    <p:sldLayoutId id="2147483750" r:id="rId32"/>
    <p:sldLayoutId id="2147483751" r:id="rId33"/>
    <p:sldLayoutId id="2147483752" r:id="rId34"/>
    <p:sldLayoutId id="2147483673" r:id="rId35"/>
    <p:sldLayoutId id="2147483719" r:id="rId36"/>
    <p:sldLayoutId id="2147483730"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0.xml"/><Relationship Id="rId5" Type="http://schemas.openxmlformats.org/officeDocument/2006/relationships/image" Target="../media/image1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43.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0.xml"/><Relationship Id="rId5" Type="http://schemas.openxmlformats.org/officeDocument/2006/relationships/image" Target="../media/image2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45.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7.wdp"/><Relationship Id="rId3" Type="http://schemas.openxmlformats.org/officeDocument/2006/relationships/image" Target="../media/image22.png"/><Relationship Id="rId7" Type="http://schemas.microsoft.com/office/2007/relationships/hdphoto" Target="../media/hdphoto4.wdp"/><Relationship Id="rId12" Type="http://schemas.openxmlformats.org/officeDocument/2006/relationships/image" Target="../media/image27.png"/><Relationship Id="rId2" Type="http://schemas.openxmlformats.org/officeDocument/2006/relationships/image" Target="../media/image21.gif"/><Relationship Id="rId1" Type="http://schemas.openxmlformats.org/officeDocument/2006/relationships/slideLayout" Target="../slideLayouts/slideLayout40.xml"/><Relationship Id="rId6" Type="http://schemas.openxmlformats.org/officeDocument/2006/relationships/image" Target="../media/image24.png"/><Relationship Id="rId11" Type="http://schemas.microsoft.com/office/2007/relationships/hdphoto" Target="../media/hdphoto6.wdp"/><Relationship Id="rId5" Type="http://schemas.openxmlformats.org/officeDocument/2006/relationships/image" Target="../media/image23.png"/><Relationship Id="rId10" Type="http://schemas.openxmlformats.org/officeDocument/2006/relationships/image" Target="../media/image26.png"/><Relationship Id="rId4" Type="http://schemas.microsoft.com/office/2007/relationships/hdphoto" Target="../media/hdphoto3.wdp"/><Relationship Id="rId9" Type="http://schemas.microsoft.com/office/2007/relationships/hdphoto" Target="../media/hdphoto5.wdp"/><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2.png"/><Relationship Id="rId7" Type="http://schemas.openxmlformats.org/officeDocument/2006/relationships/image" Target="../media/image29.png"/><Relationship Id="rId2" Type="http://schemas.openxmlformats.org/officeDocument/2006/relationships/image" Target="../media/image21.gif"/><Relationship Id="rId1" Type="http://schemas.openxmlformats.org/officeDocument/2006/relationships/slideLayout" Target="../slideLayouts/slideLayout40.xml"/><Relationship Id="rId6" Type="http://schemas.microsoft.com/office/2007/relationships/hdphoto" Target="../media/hdphoto6.wdp"/><Relationship Id="rId5" Type="http://schemas.openxmlformats.org/officeDocument/2006/relationships/image" Target="../media/image26.png"/><Relationship Id="rId10" Type="http://schemas.microsoft.com/office/2007/relationships/hdphoto" Target="../media/hdphoto9.wdp"/><Relationship Id="rId4" Type="http://schemas.microsoft.com/office/2007/relationships/hdphoto" Target="../media/hdphoto3.wdp"/><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gif"/><Relationship Id="rId1" Type="http://schemas.openxmlformats.org/officeDocument/2006/relationships/slideLayout" Target="../slideLayouts/slideLayout40.xml"/><Relationship Id="rId6" Type="http://schemas.microsoft.com/office/2007/relationships/hdphoto" Target="../media/hdphoto5.wdp"/><Relationship Id="rId11" Type="http://schemas.openxmlformats.org/officeDocument/2006/relationships/image" Target="../media/image32.png"/><Relationship Id="rId5" Type="http://schemas.openxmlformats.org/officeDocument/2006/relationships/image" Target="../media/image31.png"/><Relationship Id="rId10" Type="http://schemas.microsoft.com/office/2007/relationships/hdphoto" Target="../media/hdphoto8.wdp"/><Relationship Id="rId4" Type="http://schemas.microsoft.com/office/2007/relationships/hdphoto" Target="../media/hdphoto3.wdp"/><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2.png"/><Relationship Id="rId7" Type="http://schemas.openxmlformats.org/officeDocument/2006/relationships/image" Target="../media/image29.png"/><Relationship Id="rId2" Type="http://schemas.openxmlformats.org/officeDocument/2006/relationships/image" Target="../media/image21.gif"/><Relationship Id="rId1" Type="http://schemas.openxmlformats.org/officeDocument/2006/relationships/slideLayout" Target="../slideLayouts/slideLayout40.xml"/><Relationship Id="rId6" Type="http://schemas.microsoft.com/office/2007/relationships/hdphoto" Target="../media/hdphoto6.wdp"/><Relationship Id="rId5" Type="http://schemas.openxmlformats.org/officeDocument/2006/relationships/image" Target="../media/image26.png"/><Relationship Id="rId10" Type="http://schemas.microsoft.com/office/2007/relationships/hdphoto" Target="../media/hdphoto4.wdp"/><Relationship Id="rId4" Type="http://schemas.microsoft.com/office/2007/relationships/hdphoto" Target="../media/hdphoto3.wdp"/><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9.png"/><Relationship Id="rId7"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40.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14.png"/><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9.png"/><Relationship Id="rId7"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40.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14.png"/><Relationship Id="rId9"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2.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4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4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230335" y="133350"/>
            <a:ext cx="982657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800" b="1" dirty="0" smtClean="0">
                <a:solidFill>
                  <a:prstClr val="black"/>
                </a:solidFill>
                <a:latin typeface="Times New Roman" pitchFamily="18" charset="0"/>
                <a:cs typeface="Times New Roman" pitchFamily="18" charset="0"/>
              </a:rPr>
              <a:t>UBND HUYỆN AN LÃO</a:t>
            </a:r>
          </a:p>
          <a:p>
            <a:pPr algn="ctr">
              <a:defRPr/>
            </a:pPr>
            <a:r>
              <a:rPr lang="en-US" sz="2800" b="1" dirty="0" smtClean="0">
                <a:solidFill>
                  <a:prstClr val="black"/>
                </a:solidFill>
                <a:latin typeface="Times New Roman" pitchFamily="18" charset="0"/>
                <a:cs typeface="Times New Roman" pitchFamily="18" charset="0"/>
              </a:rPr>
              <a:t>TRƯỜNG TIỂU HỌC QUANG TRUNG</a:t>
            </a:r>
          </a:p>
          <a:p>
            <a:pPr algn="ctr">
              <a:defRPr/>
            </a:pPr>
            <a:endParaRPr lang="en-US" sz="2800" b="1" dirty="0" smtClean="0">
              <a:solidFill>
                <a:prstClr val="black"/>
              </a:solidFill>
              <a:latin typeface="Times New Roman" pitchFamily="18" charset="0"/>
              <a:cs typeface="Times New Roman" pitchFamily="18" charset="0"/>
            </a:endParaRPr>
          </a:p>
        </p:txBody>
      </p:sp>
      <p:sp>
        <p:nvSpPr>
          <p:cNvPr id="15" name="Rectangle 6"/>
          <p:cNvSpPr>
            <a:spLocks noChangeArrowheads="1"/>
          </p:cNvSpPr>
          <p:nvPr/>
        </p:nvSpPr>
        <p:spPr bwMode="auto">
          <a:xfrm>
            <a:off x="1230336" y="1772506"/>
            <a:ext cx="10227112"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4400" b="1" dirty="0" smtClean="0">
                <a:solidFill>
                  <a:srgbClr val="FF0000"/>
                </a:solidFill>
                <a:latin typeface="Times New Roman" pitchFamily="18" charset="0"/>
                <a:cs typeface="Times New Roman" pitchFamily="18" charset="0"/>
              </a:rPr>
              <a:t>KHOA HỌC</a:t>
            </a:r>
          </a:p>
          <a:p>
            <a:pPr algn="ctr">
              <a:defRPr/>
            </a:pPr>
            <a:r>
              <a:rPr lang="en-US" sz="5400" b="1" dirty="0" err="1" smtClean="0">
                <a:solidFill>
                  <a:srgbClr val="FF0000"/>
                </a:solidFill>
                <a:latin typeface="Times New Roman" pitchFamily="18" charset="0"/>
                <a:cs typeface="Times New Roman" pitchFamily="18" charset="0"/>
              </a:rPr>
              <a:t>Bài</a:t>
            </a:r>
            <a:r>
              <a:rPr lang="en-US" sz="5400" b="1" dirty="0" smtClean="0">
                <a:solidFill>
                  <a:srgbClr val="FF0000"/>
                </a:solidFill>
                <a:latin typeface="Times New Roman" pitchFamily="18" charset="0"/>
                <a:cs typeface="Times New Roman" pitchFamily="18" charset="0"/>
              </a:rPr>
              <a:t> 8: </a:t>
            </a:r>
            <a:r>
              <a:rPr lang="en-US" sz="5400" b="1" dirty="0" err="1" smtClean="0">
                <a:solidFill>
                  <a:srgbClr val="FF0000"/>
                </a:solidFill>
                <a:latin typeface="Times New Roman" pitchFamily="18" charset="0"/>
                <a:cs typeface="Times New Roman" pitchFamily="18" charset="0"/>
              </a:rPr>
              <a:t>Ánh</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sáng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và</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sự</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truyền</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ánh</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sáng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Tiết</a:t>
            </a:r>
            <a:r>
              <a:rPr lang="en-US" sz="5400" b="1" dirty="0" smtClean="0">
                <a:solidFill>
                  <a:srgbClr val="FF0000"/>
                </a:solidFill>
                <a:latin typeface="Times New Roman" pitchFamily="18" charset="0"/>
                <a:cs typeface="Times New Roman" pitchFamily="18" charset="0"/>
              </a:rPr>
              <a:t> 2)</a:t>
            </a:r>
          </a:p>
        </p:txBody>
      </p:sp>
      <p:sp>
        <p:nvSpPr>
          <p:cNvPr id="16" name="Rectangle 15"/>
          <p:cNvSpPr/>
          <p:nvPr/>
        </p:nvSpPr>
        <p:spPr>
          <a:xfrm>
            <a:off x="3554667" y="5318844"/>
            <a:ext cx="4499951" cy="584775"/>
          </a:xfrm>
          <a:prstGeom prst="rect">
            <a:avLst/>
          </a:prstGeom>
        </p:spPr>
        <p:txBody>
          <a:bodyPr wrap="none">
            <a:spAutoFit/>
          </a:bodyPr>
          <a:lstStyle/>
          <a:p>
            <a:pPr algn="ctr">
              <a:spcBef>
                <a:spcPct val="50000"/>
              </a:spcBef>
              <a:defRPr/>
            </a:pPr>
            <a:r>
              <a:rPr lang="en-US" sz="3200" b="1" i="1" dirty="0" err="1">
                <a:solidFill>
                  <a:srgbClr val="3333CC"/>
                </a:solidFill>
                <a:latin typeface="Times New Roman" pitchFamily="18" charset="0"/>
              </a:rPr>
              <a:t>Giáo</a:t>
            </a:r>
            <a:r>
              <a:rPr lang="en-US" sz="3200" b="1" i="1" dirty="0">
                <a:solidFill>
                  <a:srgbClr val="3333CC"/>
                </a:solidFill>
                <a:latin typeface="Times New Roman" pitchFamily="18" charset="0"/>
              </a:rPr>
              <a:t> </a:t>
            </a:r>
            <a:r>
              <a:rPr lang="en-US" sz="3200" b="1" i="1" dirty="0" err="1">
                <a:solidFill>
                  <a:srgbClr val="3333CC"/>
                </a:solidFill>
                <a:latin typeface="Times New Roman" pitchFamily="18" charset="0"/>
              </a:rPr>
              <a:t>viên</a:t>
            </a:r>
            <a:r>
              <a:rPr lang="en-US" sz="3200" b="1" i="1" dirty="0">
                <a:solidFill>
                  <a:srgbClr val="3333CC"/>
                </a:solidFill>
                <a:latin typeface="Times New Roman" pitchFamily="18" charset="0"/>
              </a:rPr>
              <a:t>: </a:t>
            </a:r>
            <a:r>
              <a:rPr lang="en-GB" sz="3200" b="1" i="1" dirty="0" err="1">
                <a:solidFill>
                  <a:srgbClr val="3333CC"/>
                </a:solidFill>
                <a:latin typeface="Times New Roman" pitchFamily="18" charset="0"/>
              </a:rPr>
              <a:t>Lê</a:t>
            </a:r>
            <a:r>
              <a:rPr lang="en-GB" sz="3200" b="1" i="1" dirty="0">
                <a:solidFill>
                  <a:srgbClr val="3333CC"/>
                </a:solidFill>
                <a:latin typeface="Times New Roman" pitchFamily="18" charset="0"/>
              </a:rPr>
              <a:t> </a:t>
            </a:r>
            <a:r>
              <a:rPr lang="en-GB" sz="3200" b="1" i="1" dirty="0" err="1">
                <a:solidFill>
                  <a:srgbClr val="3333CC"/>
                </a:solidFill>
                <a:latin typeface="Times New Roman" pitchFamily="18" charset="0"/>
              </a:rPr>
              <a:t>Thị</a:t>
            </a:r>
            <a:r>
              <a:rPr lang="en-GB" sz="3200" b="1" i="1" dirty="0">
                <a:solidFill>
                  <a:srgbClr val="3333CC"/>
                </a:solidFill>
                <a:latin typeface="Times New Roman" pitchFamily="18" charset="0"/>
              </a:rPr>
              <a:t> </a:t>
            </a:r>
            <a:r>
              <a:rPr lang="en-GB" sz="3200" b="1" i="1" dirty="0" err="1">
                <a:solidFill>
                  <a:srgbClr val="3333CC"/>
                </a:solidFill>
                <a:latin typeface="Times New Roman" pitchFamily="18" charset="0"/>
              </a:rPr>
              <a:t>Hường</a:t>
            </a:r>
            <a:endParaRPr lang="en-US" sz="3200" b="1" i="1" dirty="0">
              <a:solidFill>
                <a:srgbClr val="3333CC"/>
              </a:solidFill>
              <a:latin typeface="Times New Roman" pitchFamily="18" charset="0"/>
            </a:endParaRPr>
          </a:p>
        </p:txBody>
      </p:sp>
      <p:pic>
        <p:nvPicPr>
          <p:cNvPr id="17" name="Picture 2" descr="Danh mục 5 bộ sách giáo khoa lớp 1 mới | Bộ sách lớp 1 mới"/>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2262" y="-76959"/>
            <a:ext cx="2317778" cy="231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209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6FF7F4-BB5C-A984-43DA-CE96D053403A}"/>
              </a:ext>
            </a:extLst>
          </p:cNvPr>
          <p:cNvGraphicFramePr>
            <a:graphicFrameLocks noGrp="1"/>
          </p:cNvGraphicFramePr>
          <p:nvPr>
            <p:extLst>
              <p:ext uri="{D42A27DB-BD31-4B8C-83A1-F6EECF244321}">
                <p14:modId xmlns:p14="http://schemas.microsoft.com/office/powerpoint/2010/main" val="615217666"/>
              </p:ext>
            </p:extLst>
          </p:nvPr>
        </p:nvGraphicFramePr>
        <p:xfrm>
          <a:off x="442705" y="988943"/>
          <a:ext cx="10882520" cy="3783082"/>
        </p:xfrm>
        <a:graphic>
          <a:graphicData uri="http://schemas.openxmlformats.org/drawingml/2006/table">
            <a:tbl>
              <a:tblPr firstRow="1" firstCol="1" bandRow="1">
                <a:tableStyleId>{5C22544A-7EE6-4342-B048-85BDC9FD1C3A}</a:tableStyleId>
              </a:tblPr>
              <a:tblGrid>
                <a:gridCol w="1934538">
                  <a:extLst>
                    <a:ext uri="{9D8B030D-6E8A-4147-A177-3AD203B41FA5}">
                      <a16:colId xmlns:a16="http://schemas.microsoft.com/office/drawing/2014/main" val="143287913"/>
                    </a:ext>
                  </a:extLst>
                </a:gridCol>
                <a:gridCol w="2802982">
                  <a:extLst>
                    <a:ext uri="{9D8B030D-6E8A-4147-A177-3AD203B41FA5}">
                      <a16:colId xmlns:a16="http://schemas.microsoft.com/office/drawing/2014/main" val="374679602"/>
                    </a:ext>
                  </a:extLst>
                </a:gridCol>
                <a:gridCol w="3018597">
                  <a:extLst>
                    <a:ext uri="{9D8B030D-6E8A-4147-A177-3AD203B41FA5}">
                      <a16:colId xmlns:a16="http://schemas.microsoft.com/office/drawing/2014/main" val="2331647636"/>
                    </a:ext>
                  </a:extLst>
                </a:gridCol>
                <a:gridCol w="3126403">
                  <a:extLst>
                    <a:ext uri="{9D8B030D-6E8A-4147-A177-3AD203B41FA5}">
                      <a16:colId xmlns:a16="http://schemas.microsoft.com/office/drawing/2014/main" val="3676016799"/>
                    </a:ext>
                  </a:extLst>
                </a:gridCol>
              </a:tblGrid>
              <a:tr h="1305831">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đen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bìa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cứng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trong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4234792932"/>
                  </a:ext>
                </a:extLst>
              </a:tr>
              <a:tr h="2477251">
                <a:tc>
                  <a:txBody>
                    <a:bodyPr/>
                    <a:lstStyle/>
                    <a:p>
                      <a:pPr marL="0" marR="0" algn="ctr">
                        <a:lnSpc>
                          <a:spcPct val="115000"/>
                        </a:lnSpc>
                        <a:spcBef>
                          <a:spcPts val="0"/>
                        </a:spcBef>
                        <a:spcAft>
                          <a:spcPts val="0"/>
                        </a:spcAft>
                      </a:pPr>
                      <a:endParaRPr lang="en-US" sz="3200" dirty="0">
                        <a:solidFill>
                          <a:srgbClr val="002060"/>
                        </a:solidFill>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Kết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quả</a:t>
                      </a:r>
                      <a:r>
                        <a:rPr lang="en-US" sz="3200" dirty="0">
                          <a:solidFill>
                            <a:srgbClr val="002060"/>
                          </a:solidFill>
                          <a:effectLst/>
                          <a:latin typeface="Calibri" panose="020F0502020204030204" pitchFamily="34" charset="0"/>
                          <a:cs typeface="Calibri" panose="020F0502020204030204" pitchFamily="34" charset="0"/>
                        </a:rPr>
                        <a:t> TN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04564"/>
                  </a:ext>
                </a:extLst>
              </a:tr>
            </a:tbl>
          </a:graphicData>
        </a:graphic>
      </p:graphicFrame>
      <p:sp>
        <p:nvSpPr>
          <p:cNvPr id="7" name="TextBox 6">
            <a:extLst>
              <a:ext uri="{FF2B5EF4-FFF2-40B4-BE49-F238E27FC236}">
                <a16:creationId xmlns:a16="http://schemas.microsoft.com/office/drawing/2014/main" id="{BA47DE8A-98E7-BF9F-34BC-2E16CED222C3}"/>
              </a:ext>
            </a:extLst>
          </p:cNvPr>
          <p:cNvSpPr txBox="1"/>
          <p:nvPr/>
        </p:nvSpPr>
        <p:spPr>
          <a:xfrm>
            <a:off x="2457450" y="2505075"/>
            <a:ext cx="2514600" cy="1938992"/>
          </a:xfrm>
          <a:prstGeom prst="rect">
            <a:avLst/>
          </a:prstGeom>
          <a:noFill/>
        </p:spPr>
        <p:txBody>
          <a:bodyPr wrap="square" rtlCol="0">
            <a:spAutoFit/>
          </a:bodyPr>
          <a:lstStyle/>
          <a:p>
            <a:pPr algn="ctr"/>
            <a:r>
              <a:rPr lang="en-US" sz="4000" b="0" i="0" dirty="0" err="1">
                <a:solidFill>
                  <a:srgbClr val="002060"/>
                </a:solidFill>
                <a:effectLst/>
                <a:latin typeface="Calibri" panose="020F0502020204030204" pitchFamily="34" charset="0"/>
                <a:cs typeface="Calibri" panose="020F0502020204030204" pitchFamily="34" charset="0"/>
              </a:rPr>
              <a:t>Không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cho</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ánh</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sáng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truyền</a:t>
            </a:r>
            <a:r>
              <a:rPr lang="en-US" sz="4000" b="0" i="0" dirty="0">
                <a:solidFill>
                  <a:srgbClr val="002060"/>
                </a:solidFill>
                <a:effectLst/>
                <a:latin typeface="Calibri" panose="020F0502020204030204" pitchFamily="34" charset="0"/>
                <a:cs typeface="Calibri" panose="020F0502020204030204" pitchFamily="34" charset="0"/>
              </a:rPr>
              <a:t> qua</a:t>
            </a:r>
            <a:endParaRPr lang="en-US" sz="4000"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EC5E4CF-B1EA-2472-E103-3D6C1C081A93}"/>
              </a:ext>
            </a:extLst>
          </p:cNvPr>
          <p:cNvSpPr txBox="1"/>
          <p:nvPr/>
        </p:nvSpPr>
        <p:spPr>
          <a:xfrm>
            <a:off x="5353050" y="2486025"/>
            <a:ext cx="2514600" cy="1938992"/>
          </a:xfrm>
          <a:prstGeom prst="rect">
            <a:avLst/>
          </a:prstGeom>
          <a:noFill/>
        </p:spPr>
        <p:txBody>
          <a:bodyPr wrap="square" rtlCol="0">
            <a:spAutoFit/>
          </a:bodyPr>
          <a:lstStyle/>
          <a:p>
            <a:pPr algn="ctr"/>
            <a:r>
              <a:rPr lang="en-US" sz="4000" dirty="0" err="1">
                <a:solidFill>
                  <a:srgbClr val="002060"/>
                </a:solidFill>
                <a:latin typeface="Calibri" panose="020F0502020204030204" pitchFamily="34" charset="0"/>
                <a:cs typeface="Calibri" panose="020F0502020204030204" pitchFamily="34" charset="0"/>
              </a:rPr>
              <a:t>Không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cho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
        <p:nvSpPr>
          <p:cNvPr id="9" name="TextBox 8">
            <a:extLst>
              <a:ext uri="{FF2B5EF4-FFF2-40B4-BE49-F238E27FC236}">
                <a16:creationId xmlns:a16="http://schemas.microsoft.com/office/drawing/2014/main" id="{916C735D-5B4B-9D50-FF44-B1ACFAC5F38D}"/>
              </a:ext>
            </a:extLst>
          </p:cNvPr>
          <p:cNvSpPr txBox="1"/>
          <p:nvPr/>
        </p:nvSpPr>
        <p:spPr>
          <a:xfrm>
            <a:off x="8477250" y="2409825"/>
            <a:ext cx="2476500" cy="1938992"/>
          </a:xfrm>
          <a:prstGeom prst="rect">
            <a:avLst/>
          </a:prstGeom>
          <a:noFill/>
        </p:spPr>
        <p:txBody>
          <a:bodyPr wrap="square" rtlCol="0">
            <a:spAutoFit/>
          </a:bodyPr>
          <a:lstStyle/>
          <a:p>
            <a:pPr algn="ctr"/>
            <a:r>
              <a:rPr lang="en-US" sz="4000" dirty="0">
                <a:solidFill>
                  <a:srgbClr val="002060"/>
                </a:solidFill>
                <a:latin typeface="Calibri" panose="020F0502020204030204" pitchFamily="34" charset="0"/>
                <a:cs typeface="Calibri" panose="020F0502020204030204" pitchFamily="34" charset="0"/>
              </a:rPr>
              <a:t>Cho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Tree>
    <p:extLst>
      <p:ext uri="{BB962C8B-B14F-4D97-AF65-F5344CB8AC3E}">
        <p14:creationId xmlns:p14="http://schemas.microsoft.com/office/powerpoint/2010/main" val="1958017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 y="-1532468"/>
            <a:ext cx="11240858" cy="72757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268407" y="1877657"/>
            <a:ext cx="8704393" cy="2554545"/>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4BD583A6-295C-CD15-4736-F4A47A1FE8F5}"/>
              </a:ext>
            </a:extLst>
          </p:cNvPr>
          <p:cNvPicPr>
            <a:picLocks noChangeAspect="1"/>
          </p:cNvPicPr>
          <p:nvPr/>
        </p:nvPicPr>
        <p:blipFill>
          <a:blip r:embed="rId5"/>
          <a:stretch>
            <a:fillRect/>
          </a:stretch>
        </p:blipFill>
        <p:spPr>
          <a:xfrm>
            <a:off x="4624055" y="0"/>
            <a:ext cx="3267739" cy="1176630"/>
          </a:xfrm>
          <a:prstGeom prst="rect">
            <a:avLst/>
          </a:prstGeom>
        </p:spPr>
      </p:pic>
    </p:spTree>
    <p:extLst>
      <p:ext uri="{BB962C8B-B14F-4D97-AF65-F5344CB8AC3E}">
        <p14:creationId xmlns:p14="http://schemas.microsoft.com/office/powerpoint/2010/main" val="314118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387875" y="1455008"/>
            <a:ext cx="11428205" cy="2585323"/>
          </a:xfrm>
          <a:prstGeom prst="rect">
            <a:avLst/>
          </a:prstGeom>
          <a:noFill/>
        </p:spPr>
        <p:txBody>
          <a:bodyPr wrap="square" rtlCol="0">
            <a:spAutoFit/>
          </a:bodyPr>
          <a:lstStyle/>
          <a:p>
            <a:pPr lvl="0" algn="ctr" defTabSz="685800">
              <a:defRPr/>
            </a:pP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2</a:t>
            </a:r>
            <a:r>
              <a:rPr lang="en-US" sz="5400" b="1" kern="0" dirty="0">
                <a:solidFill>
                  <a:srgbClr val="00BC55"/>
                </a:solidFill>
                <a:latin typeface="Cambria" panose="02040503050406030204" pitchFamily="18" charset="0"/>
                <a:ea typeface="Cambria" panose="02040503050406030204" pitchFamily="18" charset="0"/>
                <a:cs typeface="Times New Roman" pitchFamily="18" charset="0"/>
              </a:rPr>
              <a:t>.</a:t>
            </a: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 Tìm hiểu nguyên nhân có bóng của vật và sự thay đổi kích thước của vật</a:t>
            </a:r>
            <a:endParaRPr kumimoji="0" lang="en-US" sz="5400" b="1" i="0" u="none" strike="noStrike" kern="0" cap="none" spc="0" normalizeH="0" baseline="0" noProof="0" dirty="0">
              <a:ln>
                <a:noFill/>
              </a:ln>
              <a:solidFill>
                <a:srgbClr val="00BC55"/>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007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Nêu</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kết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luận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về</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nguyên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nhân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có</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bóng</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của</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vật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323439"/>
          </a:xfrm>
          <a:custGeom>
            <a:avLst/>
            <a:gdLst>
              <a:gd name="connsiteX0" fmla="*/ 0 w 9067801"/>
              <a:gd name="connsiteY0" fmla="*/ 0 h 1323439"/>
              <a:gd name="connsiteX1" fmla="*/ 9067801 w 9067801"/>
              <a:gd name="connsiteY1" fmla="*/ 0 h 1323439"/>
              <a:gd name="connsiteX2" fmla="*/ 9067801 w 9067801"/>
              <a:gd name="connsiteY2" fmla="*/ 1323439 h 1323439"/>
              <a:gd name="connsiteX3" fmla="*/ 0 w 9067801"/>
              <a:gd name="connsiteY3" fmla="*/ 1323439 h 1323439"/>
              <a:gd name="connsiteX4" fmla="*/ 0 w 906780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323439" fill="none" extrusionOk="0">
                <a:moveTo>
                  <a:pt x="0" y="0"/>
                </a:moveTo>
                <a:cubicBezTo>
                  <a:pt x="3092645" y="5222"/>
                  <a:pt x="6746454" y="24918"/>
                  <a:pt x="9067801" y="0"/>
                </a:cubicBezTo>
                <a:cubicBezTo>
                  <a:pt x="9005207" y="502581"/>
                  <a:pt x="9030843" y="742429"/>
                  <a:pt x="9067801" y="1323439"/>
                </a:cubicBezTo>
                <a:cubicBezTo>
                  <a:pt x="5411813" y="1158678"/>
                  <a:pt x="3000387" y="1441589"/>
                  <a:pt x="0" y="1323439"/>
                </a:cubicBezTo>
                <a:cubicBezTo>
                  <a:pt x="-52747" y="826522"/>
                  <a:pt x="-93581" y="659507"/>
                  <a:pt x="0" y="0"/>
                </a:cubicBezTo>
                <a:close/>
              </a:path>
              <a:path w="9067801" h="1323439" stroke="0" extrusionOk="0">
                <a:moveTo>
                  <a:pt x="0" y="0"/>
                </a:moveTo>
                <a:cubicBezTo>
                  <a:pt x="1459972" y="11849"/>
                  <a:pt x="7479221" y="-161459"/>
                  <a:pt x="9067801" y="0"/>
                </a:cubicBezTo>
                <a:cubicBezTo>
                  <a:pt x="9053141" y="501774"/>
                  <a:pt x="8987866" y="1007572"/>
                  <a:pt x="9067801" y="1323439"/>
                </a:cubicBezTo>
                <a:cubicBezTo>
                  <a:pt x="7483198" y="1177579"/>
                  <a:pt x="1382021" y="1245115"/>
                  <a:pt x="0" y="1323439"/>
                </a:cubicBezTo>
                <a:cubicBezTo>
                  <a:pt x="-53371" y="1066481"/>
                  <a:pt x="-89897" y="500856"/>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4000" dirty="0">
                <a:solidFill>
                  <a:prstClr val="black"/>
                </a:solidFill>
                <a:cs typeface="Arial" panose="020B0604020202020204" pitchFamily="34" charset="0"/>
              </a:rPr>
              <a:t>Khi được chiếu sáng thì phía sau của vật cản ánh sáng có bóng của vật đó. </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50479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4400" b="1" kern="0">
                <a:solidFill>
                  <a:srgbClr val="FF0000"/>
                </a:solidFill>
                <a:latin typeface="Cambria" panose="02040503050406030204" pitchFamily="18" charset="0"/>
                <a:ea typeface="Cambria" panose="02040503050406030204" pitchFamily="18" charset="0"/>
                <a:cs typeface="Times New Roman" pitchFamily="18" charset="0"/>
              </a:rPr>
              <a:t>Kích thước của bóng phụ thuộc vào yếu tố nào và phụ thuộc như thế nào?</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938992"/>
          </a:xfrm>
          <a:custGeom>
            <a:avLst/>
            <a:gdLst>
              <a:gd name="connsiteX0" fmla="*/ 0 w 9067801"/>
              <a:gd name="connsiteY0" fmla="*/ 0 h 1938992"/>
              <a:gd name="connsiteX1" fmla="*/ 9067801 w 9067801"/>
              <a:gd name="connsiteY1" fmla="*/ 0 h 1938992"/>
              <a:gd name="connsiteX2" fmla="*/ 9067801 w 9067801"/>
              <a:gd name="connsiteY2" fmla="*/ 1938992 h 1938992"/>
              <a:gd name="connsiteX3" fmla="*/ 0 w 9067801"/>
              <a:gd name="connsiteY3" fmla="*/ 1938992 h 1938992"/>
              <a:gd name="connsiteX4" fmla="*/ 0 w 9067801"/>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938992" fill="none" extrusionOk="0">
                <a:moveTo>
                  <a:pt x="0" y="0"/>
                </a:moveTo>
                <a:cubicBezTo>
                  <a:pt x="3092645" y="5222"/>
                  <a:pt x="6746454" y="24918"/>
                  <a:pt x="9067801" y="0"/>
                </a:cubicBezTo>
                <a:cubicBezTo>
                  <a:pt x="8906556" y="738305"/>
                  <a:pt x="9024041" y="1407801"/>
                  <a:pt x="9067801" y="1938992"/>
                </a:cubicBezTo>
                <a:cubicBezTo>
                  <a:pt x="5411813" y="1774231"/>
                  <a:pt x="3000387" y="2057142"/>
                  <a:pt x="0" y="1938992"/>
                </a:cubicBezTo>
                <a:cubicBezTo>
                  <a:pt x="-55725" y="1490404"/>
                  <a:pt x="17072" y="314236"/>
                  <a:pt x="0" y="0"/>
                </a:cubicBezTo>
                <a:close/>
              </a:path>
              <a:path w="9067801" h="1938992" stroke="0" extrusionOk="0">
                <a:moveTo>
                  <a:pt x="0" y="0"/>
                </a:moveTo>
                <a:cubicBezTo>
                  <a:pt x="1459972" y="11849"/>
                  <a:pt x="7479221" y="-161459"/>
                  <a:pt x="9067801" y="0"/>
                </a:cubicBezTo>
                <a:cubicBezTo>
                  <a:pt x="9070931" y="920782"/>
                  <a:pt x="8966625" y="1107979"/>
                  <a:pt x="9067801" y="1938992"/>
                </a:cubicBezTo>
                <a:cubicBezTo>
                  <a:pt x="7483198" y="1793132"/>
                  <a:pt x="1382021" y="1860668"/>
                  <a:pt x="0" y="1938992"/>
                </a:cubicBezTo>
                <a:cubicBezTo>
                  <a:pt x="74291" y="991210"/>
                  <a:pt x="168006" y="302097"/>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Ngôi sao nhựa đen không cho ánh sáng truyền qua nên trên tấm nhựa trắng có bóng của ngôi sao nhựa đen.</a:t>
            </a: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77405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F23905-7C5F-4581-9C1E-959A657A2D2D}"/>
              </a:ext>
            </a:extLst>
          </p:cNvPr>
          <p:cNvSpPr/>
          <p:nvPr/>
        </p:nvSpPr>
        <p:spPr>
          <a:xfrm>
            <a:off x="809418" y="888874"/>
            <a:ext cx="10868132" cy="3785652"/>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vi-VN" sz="4000" b="1" kern="0" dirty="0">
                <a:solidFill>
                  <a:srgbClr val="002060"/>
                </a:solidFill>
                <a:latin typeface="Cambria" panose="02040503050406030204" pitchFamily="18" charset="0"/>
                <a:ea typeface="Cambria" panose="02040503050406030204" pitchFamily="18" charset="0"/>
                <a:cs typeface="Times New Roman" pitchFamily="18" charset="0"/>
              </a:rPr>
              <a:t>Dự đoán sự thay đổi kích thước bóng của ngôi sao khi:</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lại gần ngôi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xa ngoi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lại gần tấm nhựa trắng.</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ra xa tấm nhựa trắng</a:t>
            </a:r>
          </a:p>
        </p:txBody>
      </p:sp>
    </p:spTree>
    <p:extLst>
      <p:ext uri="{BB962C8B-B14F-4D97-AF65-F5344CB8AC3E}">
        <p14:creationId xmlns:p14="http://schemas.microsoft.com/office/powerpoint/2010/main" val="5551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rtoon Sun PNG, Clipart, Cartoon Clipart, Glasses, Smile, Sun Clipart,  Wear Free PNG Download"/>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240633" y="-221435"/>
            <a:ext cx="1659858" cy="2722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CF93C4F-7040-1E97-5279-F2CEB2BD41C1}"/>
              </a:ext>
            </a:extLst>
          </p:cNvPr>
          <p:cNvSpPr/>
          <p:nvPr/>
        </p:nvSpPr>
        <p:spPr>
          <a:xfrm>
            <a:off x="2339290" y="61414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6" name="Rectangle: Rounded Corners 4">
            <a:extLst>
              <a:ext uri="{FF2B5EF4-FFF2-40B4-BE49-F238E27FC236}">
                <a16:creationId xmlns:a16="http://schemas.microsoft.com/office/drawing/2014/main" id="{89ADD779-8D2D-2255-2731-FE820D5089A9}"/>
              </a:ext>
            </a:extLst>
          </p:cNvPr>
          <p:cNvSpPr txBox="1"/>
          <p:nvPr/>
        </p:nvSpPr>
        <p:spPr>
          <a:xfrm>
            <a:off x="2241970" y="69051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967ECF61-4B88-29F9-01A6-50A0BC64DE18}"/>
              </a:ext>
            </a:extLst>
          </p:cNvPr>
          <p:cNvSpPr/>
          <p:nvPr/>
        </p:nvSpPr>
        <p:spPr>
          <a:xfrm>
            <a:off x="2386915" y="1938117"/>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2" name="Rectangle: Rounded Corners 4">
            <a:extLst>
              <a:ext uri="{FF2B5EF4-FFF2-40B4-BE49-F238E27FC236}">
                <a16:creationId xmlns:a16="http://schemas.microsoft.com/office/drawing/2014/main" id="{9675B512-35D7-41F9-8010-39B13EF0B97A}"/>
              </a:ext>
            </a:extLst>
          </p:cNvPr>
          <p:cNvSpPr txBox="1"/>
          <p:nvPr/>
        </p:nvSpPr>
        <p:spPr>
          <a:xfrm>
            <a:off x="2289595" y="2014490"/>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EDE3180D-CC15-06BA-6597-6D3293488AA9}"/>
              </a:ext>
            </a:extLst>
          </p:cNvPr>
          <p:cNvSpPr/>
          <p:nvPr/>
        </p:nvSpPr>
        <p:spPr>
          <a:xfrm>
            <a:off x="2415490" y="32620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4" name="Rectangle: Rounded Corners 4">
            <a:extLst>
              <a:ext uri="{FF2B5EF4-FFF2-40B4-BE49-F238E27FC236}">
                <a16:creationId xmlns:a16="http://schemas.microsoft.com/office/drawing/2014/main" id="{85674922-715F-ACC1-3640-233FEBA984DB}"/>
              </a:ext>
            </a:extLst>
          </p:cNvPr>
          <p:cNvSpPr txBox="1"/>
          <p:nvPr/>
        </p:nvSpPr>
        <p:spPr>
          <a:xfrm>
            <a:off x="2318170" y="33384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CA445AD0-F294-8647-6A01-E88D668D59D5}"/>
              </a:ext>
            </a:extLst>
          </p:cNvPr>
          <p:cNvSpPr/>
          <p:nvPr/>
        </p:nvSpPr>
        <p:spPr>
          <a:xfrm>
            <a:off x="2415490" y="45574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6" name="Rectangle: Rounded Corners 4">
            <a:extLst>
              <a:ext uri="{FF2B5EF4-FFF2-40B4-BE49-F238E27FC236}">
                <a16:creationId xmlns:a16="http://schemas.microsoft.com/office/drawing/2014/main" id="{2379F216-6829-D08E-6CD8-ED974A0EC5B5}"/>
              </a:ext>
            </a:extLst>
          </p:cNvPr>
          <p:cNvSpPr txBox="1"/>
          <p:nvPr/>
        </p:nvSpPr>
        <p:spPr>
          <a:xfrm>
            <a:off x="2318170" y="46338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0027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7" y="-1790937"/>
            <a:ext cx="12231884" cy="7917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2600" y="2260791"/>
            <a:ext cx="9390380" cy="2308324"/>
          </a:xfrm>
          <a:prstGeom prst="rect">
            <a:avLst/>
          </a:prstGeom>
          <a:noFill/>
        </p:spPr>
        <p:txBody>
          <a:bodyPr wrap="square" rtlCol="0">
            <a:spAutoFit/>
          </a:bodyPr>
          <a:lstStyle/>
          <a:p>
            <a:pPr lvl="0" algn="ctr"/>
            <a:r>
              <a:rPr lang="vi-VN" sz="3600" b="1" dirty="0">
                <a:solidFill>
                  <a:srgbClr val="002060"/>
                </a:solidFill>
                <a:latin typeface="Cambria" panose="02040503050406030204" pitchFamily="18" charset="0"/>
                <a:ea typeface="Cambria" panose="02040503050406030204" pitchFamily="18" charset="0"/>
                <a:cs typeface="Arial" panose="020B0604020202020204" pitchFamily="34" charset="0"/>
              </a:rPr>
              <a:t>Khi được chiếu sáng thì phía sau vật cản sáng có bóng của vật đó. Bóng của một vật thay đổi kích thước khi vị trí của vật hoặc vị trí của vật phát sáng thay đổi.</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E8A2F82D-D00C-148C-7F48-FAC79DB736F3}"/>
              </a:ext>
            </a:extLst>
          </p:cNvPr>
          <p:cNvPicPr>
            <a:picLocks noChangeAspect="1"/>
          </p:cNvPicPr>
          <p:nvPr/>
        </p:nvPicPr>
        <p:blipFill>
          <a:blip r:embed="rId5"/>
          <a:stretch>
            <a:fillRect/>
          </a:stretch>
        </p:blipFill>
        <p:spPr>
          <a:xfrm>
            <a:off x="4966955" y="1351736"/>
            <a:ext cx="3267739" cy="1182727"/>
          </a:xfrm>
          <a:prstGeom prst="rect">
            <a:avLst/>
          </a:prstGeom>
        </p:spPr>
      </p:pic>
    </p:spTree>
    <p:extLst>
      <p:ext uri="{BB962C8B-B14F-4D97-AF65-F5344CB8AC3E}">
        <p14:creationId xmlns:p14="http://schemas.microsoft.com/office/powerpoint/2010/main" val="685266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sp>
        <p:nvSpPr>
          <p:cNvPr id="2" name="文本框 34">
            <a:extLst>
              <a:ext uri="{FF2B5EF4-FFF2-40B4-BE49-F238E27FC236}">
                <a16:creationId xmlns:a16="http://schemas.microsoft.com/office/drawing/2014/main" id="{2B8075FB-CC11-41C6-892F-DBCE6CA63AB1}"/>
              </a:ext>
            </a:extLst>
          </p:cNvPr>
          <p:cNvSpPr txBox="1"/>
          <p:nvPr/>
        </p:nvSpPr>
        <p:spPr>
          <a:xfrm>
            <a:off x="325286" y="1749783"/>
            <a:ext cx="11668432" cy="1877437"/>
          </a:xfrm>
          <a:prstGeom prst="rect">
            <a:avLst/>
          </a:prstGeom>
          <a:noFill/>
        </p:spPr>
        <p:txBody>
          <a:bodyPr wrap="square" rtlCol="0">
            <a:spAutoFit/>
          </a:bodyPr>
          <a:lstStyle/>
          <a:p>
            <a:pPr lvl="0" algn="ctr" defTabSz="685800">
              <a:defRPr/>
            </a:pPr>
            <a:r>
              <a:rPr lang="en-US" sz="5800" b="1" kern="0" dirty="0">
                <a:solidFill>
                  <a:srgbClr val="0070C0"/>
                </a:solidFill>
                <a:latin typeface="Cambria" panose="02040503050406030204" pitchFamily="18" charset="0"/>
                <a:ea typeface="Cambria" panose="02040503050406030204" pitchFamily="18" charset="0"/>
                <a:cs typeface="Times New Roman" pitchFamily="18" charset="0"/>
              </a:rPr>
              <a:t>3. </a:t>
            </a:r>
            <a:r>
              <a:rPr lang="vi-VN" sz="5800" b="1" kern="0" dirty="0">
                <a:solidFill>
                  <a:srgbClr val="0070C0"/>
                </a:solidFill>
                <a:latin typeface="Cambria" panose="02040503050406030204" pitchFamily="18" charset="0"/>
                <a:ea typeface="Cambria" panose="02040503050406030204" pitchFamily="18" charset="0"/>
                <a:cs typeface="Times New Roman" pitchFamily="18" charset="0"/>
              </a:rPr>
              <a:t>Trò chơi: “Ai trả lời đúng nhanh nhất”</a:t>
            </a:r>
            <a:endParaRPr kumimoji="0" lang="en-US" sz="5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8275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361950" y="85726"/>
            <a:ext cx="11496675" cy="6419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pic>
        <p:nvPicPr>
          <p:cNvPr id="12" name="Picture 26" descr="Plastic Bag Background clipart - Bag, Illustration, Hat, transparent clip  art">
            <a:extLst>
              <a:ext uri="{FF2B5EF4-FFF2-40B4-BE49-F238E27FC236}">
                <a16:creationId xmlns:a16="http://schemas.microsoft.com/office/drawing/2014/main" id="{9A7C03D3-8724-4CD5-AA7A-402DD53099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6248" y="4713533"/>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9C6D77A-7DA9-4D69-9EF0-9008ABE08F3F}"/>
              </a:ext>
            </a:extLst>
          </p:cNvPr>
          <p:cNvSpPr txBox="1"/>
          <p:nvPr/>
        </p:nvSpPr>
        <p:spPr>
          <a:xfrm>
            <a:off x="984093" y="207104"/>
            <a:ext cx="10162563" cy="1384995"/>
          </a:xfrm>
          <a:prstGeom prst="rect">
            <a:avLst/>
          </a:prstGeom>
          <a:noFill/>
        </p:spPr>
        <p:txBody>
          <a:bodyPr wrap="square">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Arial"/>
                <a:sym typeface="Arial"/>
              </a:rPr>
              <a:t>1. Quan sát hình 7. Chỉ ra một bộ phận của đồ vật ở mỗi hình cho ánh sáng truyền qua? Vì sao không sử dụng các bộ phận đó bằng vật cản ánh sáng?</a:t>
            </a:r>
            <a:endParaRPr lang="vi-VN" sz="2800" kern="0" dirty="0">
              <a:solidFill>
                <a:srgbClr val="002060"/>
              </a:solidFill>
              <a:latin typeface="Cambria" panose="02040503050406030204" pitchFamily="18" charset="0"/>
              <a:ea typeface="Cambria" panose="02040503050406030204" pitchFamily="18" charset="0"/>
              <a:cs typeface="Arial"/>
              <a:sym typeface="Arial"/>
            </a:endParaRPr>
          </a:p>
        </p:txBody>
      </p:sp>
      <p:pic>
        <p:nvPicPr>
          <p:cNvPr id="14" name="Picture 16" descr="1,076,305 BEST Rubbish IMAGES, STOCK PHOTOS &amp;amp; VECTORS | Adobe Stock">
            <a:extLst>
              <a:ext uri="{FF2B5EF4-FFF2-40B4-BE49-F238E27FC236}">
                <a16:creationId xmlns:a16="http://schemas.microsoft.com/office/drawing/2014/main" id="{F3806E1B-22F1-4F87-990C-9C1BC8D0F0F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9456726" y="5518817"/>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Paper Recycling Symbol Recycling Bin PNG, Clipart, Brand, Can, Cartoon  Trash, Clip Art, Design Free PNG">
            <a:extLst>
              <a:ext uri="{FF2B5EF4-FFF2-40B4-BE49-F238E27FC236}">
                <a16:creationId xmlns:a16="http://schemas.microsoft.com/office/drawing/2014/main" id="{E7EDBA12-8D4E-4F47-98EA-D4B1EF25B0F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07480">
            <a:off x="11359352" y="493662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2446D8EE-43EB-417E-90DD-909A37BECA02}"/>
              </a:ext>
            </a:extLst>
          </p:cNvPr>
          <p:cNvGrpSpPr/>
          <p:nvPr/>
        </p:nvGrpSpPr>
        <p:grpSpPr>
          <a:xfrm rot="475935">
            <a:off x="-1874491" y="3290098"/>
            <a:ext cx="4520704" cy="3651598"/>
            <a:chOff x="-1947231" y="-266157"/>
            <a:chExt cx="8191500" cy="7247793"/>
          </a:xfrm>
        </p:grpSpPr>
        <p:pic>
          <p:nvPicPr>
            <p:cNvPr id="19" name="Picture 30" descr="Cargo Ship Png - Cartoon Ship Image Png, Transparent Png , Transparent Png  Image - PNGitem">
              <a:extLst>
                <a:ext uri="{FF2B5EF4-FFF2-40B4-BE49-F238E27FC236}">
                  <a16:creationId xmlns:a16="http://schemas.microsoft.com/office/drawing/2014/main" id="{E564CFA3-29E0-4DA9-B7E3-24CC64A4D75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FBBF63B-BC7A-453D-A995-C68F2CB49FA9}"/>
                </a:ext>
              </a:extLst>
            </p:cNvPr>
            <p:cNvPicPr>
              <a:picLocks noChangeAspect="1"/>
            </p:cNvPicPr>
            <p:nvPr/>
          </p:nvPicPr>
          <p:blipFill rotWithShape="1">
            <a:blip r:embed="rId12" cstate="hqprint">
              <a:extLst>
                <a:ext uri="{BEBA8EAE-BF5A-486C-A8C5-ECC9F3942E4B}">
                  <a14:imgProps xmlns:a14="http://schemas.microsoft.com/office/drawing/2010/main">
                    <a14:imgLayer r:embed="rId13">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8" name="Picture 7">
            <a:extLst>
              <a:ext uri="{FF2B5EF4-FFF2-40B4-BE49-F238E27FC236}">
                <a16:creationId xmlns:a16="http://schemas.microsoft.com/office/drawing/2014/main" id="{1D78C822-197F-9837-A358-F3C4A9B6288E}"/>
              </a:ext>
            </a:extLst>
          </p:cNvPr>
          <p:cNvPicPr>
            <a:picLocks noChangeAspect="1"/>
          </p:cNvPicPr>
          <p:nvPr/>
        </p:nvPicPr>
        <p:blipFill>
          <a:blip r:embed="rId14"/>
          <a:stretch>
            <a:fillRect/>
          </a:stretch>
        </p:blipFill>
        <p:spPr>
          <a:xfrm>
            <a:off x="8124825" y="1357313"/>
            <a:ext cx="3572027" cy="3252788"/>
          </a:xfrm>
          <a:prstGeom prst="rect">
            <a:avLst/>
          </a:prstGeom>
        </p:spPr>
      </p:pic>
      <p:sp>
        <p:nvSpPr>
          <p:cNvPr id="9" name="TextBox 8">
            <a:extLst>
              <a:ext uri="{FF2B5EF4-FFF2-40B4-BE49-F238E27FC236}">
                <a16:creationId xmlns:a16="http://schemas.microsoft.com/office/drawing/2014/main" id="{0BDDCEFF-D05B-B975-10DF-8839491996D2}"/>
              </a:ext>
            </a:extLst>
          </p:cNvPr>
          <p:cNvSpPr txBox="1"/>
          <p:nvPr/>
        </p:nvSpPr>
        <p:spPr>
          <a:xfrm>
            <a:off x="2038349" y="1810422"/>
            <a:ext cx="5762626" cy="2554545"/>
          </a:xfrm>
          <a:custGeom>
            <a:avLst/>
            <a:gdLst>
              <a:gd name="connsiteX0" fmla="*/ 0 w 5762626"/>
              <a:gd name="connsiteY0" fmla="*/ 0 h 2554545"/>
              <a:gd name="connsiteX1" fmla="*/ 5762626 w 5762626"/>
              <a:gd name="connsiteY1" fmla="*/ 0 h 2554545"/>
              <a:gd name="connsiteX2" fmla="*/ 5762626 w 5762626"/>
              <a:gd name="connsiteY2" fmla="*/ 2554545 h 2554545"/>
              <a:gd name="connsiteX3" fmla="*/ 0 w 5762626"/>
              <a:gd name="connsiteY3" fmla="*/ 2554545 h 2554545"/>
              <a:gd name="connsiteX4" fmla="*/ 0 w 5762626"/>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626" h="2554545" fill="none" extrusionOk="0">
                <a:moveTo>
                  <a:pt x="0" y="0"/>
                </a:moveTo>
                <a:cubicBezTo>
                  <a:pt x="2075954" y="5222"/>
                  <a:pt x="4464509" y="24918"/>
                  <a:pt x="5762626" y="0"/>
                </a:cubicBezTo>
                <a:cubicBezTo>
                  <a:pt x="5601381" y="837733"/>
                  <a:pt x="5718866" y="1383476"/>
                  <a:pt x="5762626" y="2554545"/>
                </a:cubicBezTo>
                <a:cubicBezTo>
                  <a:pt x="4834280" y="2389784"/>
                  <a:pt x="2129316" y="2672695"/>
                  <a:pt x="0" y="2554545"/>
                </a:cubicBezTo>
                <a:cubicBezTo>
                  <a:pt x="-55725" y="1859262"/>
                  <a:pt x="17072" y="437056"/>
                  <a:pt x="0" y="0"/>
                </a:cubicBezTo>
                <a:close/>
              </a:path>
              <a:path w="5762626" h="2554545" stroke="0" extrusionOk="0">
                <a:moveTo>
                  <a:pt x="0" y="0"/>
                </a:moveTo>
                <a:cubicBezTo>
                  <a:pt x="828406" y="11849"/>
                  <a:pt x="4587668" y="-161459"/>
                  <a:pt x="5762626" y="0"/>
                </a:cubicBezTo>
                <a:cubicBezTo>
                  <a:pt x="5765756" y="1191849"/>
                  <a:pt x="5661450" y="1724527"/>
                  <a:pt x="5762626" y="2554545"/>
                </a:cubicBezTo>
                <a:cubicBezTo>
                  <a:pt x="3064840" y="2408685"/>
                  <a:pt x="1524460" y="2476221"/>
                  <a:pt x="0" y="2554545"/>
                </a:cubicBezTo>
                <a:cubicBezTo>
                  <a:pt x="74291" y="1310571"/>
                  <a:pt x="168006" y="119988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Bộ phận đồ vật ở hình 7 cho ánh sáng truyền qua là: bóng đèn, mặt đồng hồ, các tấm kính ở bốn mặt bên của bể cá</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tấm kính ở mặt trước của khung tranh.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0C80C89-5DFF-5AF2-BD22-B8F93C9D8E3A}"/>
              </a:ext>
            </a:extLst>
          </p:cNvPr>
          <p:cNvSpPr txBox="1"/>
          <p:nvPr/>
        </p:nvSpPr>
        <p:spPr>
          <a:xfrm>
            <a:off x="1838324" y="1734222"/>
            <a:ext cx="6029326" cy="2677656"/>
          </a:xfrm>
          <a:custGeom>
            <a:avLst/>
            <a:gdLst>
              <a:gd name="connsiteX0" fmla="*/ 0 w 6029326"/>
              <a:gd name="connsiteY0" fmla="*/ 0 h 2677656"/>
              <a:gd name="connsiteX1" fmla="*/ 6029326 w 6029326"/>
              <a:gd name="connsiteY1" fmla="*/ 0 h 2677656"/>
              <a:gd name="connsiteX2" fmla="*/ 6029326 w 6029326"/>
              <a:gd name="connsiteY2" fmla="*/ 2677656 h 2677656"/>
              <a:gd name="connsiteX3" fmla="*/ 0 w 6029326"/>
              <a:gd name="connsiteY3" fmla="*/ 2677656 h 2677656"/>
              <a:gd name="connsiteX4" fmla="*/ 0 w 6029326"/>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326" h="2677656" fill="none" extrusionOk="0">
                <a:moveTo>
                  <a:pt x="0" y="0"/>
                </a:moveTo>
                <a:cubicBezTo>
                  <a:pt x="1188269" y="5222"/>
                  <a:pt x="3961674" y="24918"/>
                  <a:pt x="6029326" y="0"/>
                </a:cubicBezTo>
                <a:cubicBezTo>
                  <a:pt x="5868081" y="443471"/>
                  <a:pt x="5985566" y="2294398"/>
                  <a:pt x="6029326" y="2677656"/>
                </a:cubicBezTo>
                <a:cubicBezTo>
                  <a:pt x="4818963" y="2512895"/>
                  <a:pt x="780519" y="2795806"/>
                  <a:pt x="0" y="2677656"/>
                </a:cubicBezTo>
                <a:cubicBezTo>
                  <a:pt x="-55725" y="2302615"/>
                  <a:pt x="17072" y="757238"/>
                  <a:pt x="0" y="0"/>
                </a:cubicBezTo>
                <a:close/>
              </a:path>
              <a:path w="6029326" h="2677656" stroke="0" extrusionOk="0">
                <a:moveTo>
                  <a:pt x="0" y="0"/>
                </a:moveTo>
                <a:cubicBezTo>
                  <a:pt x="645533" y="11849"/>
                  <a:pt x="4789684" y="-161459"/>
                  <a:pt x="6029326" y="0"/>
                </a:cubicBezTo>
                <a:cubicBezTo>
                  <a:pt x="6032456" y="477733"/>
                  <a:pt x="5928150" y="1625713"/>
                  <a:pt x="6029326" y="2677656"/>
                </a:cubicBezTo>
                <a:cubicBezTo>
                  <a:pt x="3712505" y="2531796"/>
                  <a:pt x="983377" y="2599332"/>
                  <a:pt x="0" y="2677656"/>
                </a:cubicBezTo>
                <a:cubicBezTo>
                  <a:pt x="74291" y="1655518"/>
                  <a:pt x="168006" y="129867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2800" b="1" dirty="0">
                <a:latin typeface="Cambria" panose="02040503050406030204" pitchFamily="18" charset="0"/>
                <a:ea typeface="Cambria" panose="02040503050406030204" pitchFamily="18" charset="0"/>
              </a:rPr>
              <a:t>Không dùng các bộ phận đó bằng vật cản sáng vì chúng ta sẽ không quan sát được ánh sáng từ đèn, số chỉ đồng hồ, cá cảnh hay bức tranh do không có ánh sáng chiếu đến vật làm phản xạ lại truyền đến mắt ta.</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5683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8"/>
                                        </p:tgtEl>
                                        <p:attrNameLst>
                                          <p:attrName>r</p:attrName>
                                        </p:attrNameLst>
                                      </p:cBhvr>
                                    </p:animRot>
                                    <p:animRot by="-240000">
                                      <p:cBhvr>
                                        <p:cTn id="25" dur="200" fill="hold">
                                          <p:stCondLst>
                                            <p:cond delay="200"/>
                                          </p:stCondLst>
                                        </p:cTn>
                                        <p:tgtEl>
                                          <p:spTgt spid="18"/>
                                        </p:tgtEl>
                                        <p:attrNameLst>
                                          <p:attrName>r</p:attrName>
                                        </p:attrNameLst>
                                      </p:cBhvr>
                                    </p:animRot>
                                    <p:animRot by="240000">
                                      <p:cBhvr>
                                        <p:cTn id="26" dur="200" fill="hold">
                                          <p:stCondLst>
                                            <p:cond delay="400"/>
                                          </p:stCondLst>
                                        </p:cTn>
                                        <p:tgtEl>
                                          <p:spTgt spid="18"/>
                                        </p:tgtEl>
                                        <p:attrNameLst>
                                          <p:attrName>r</p:attrName>
                                        </p:attrNameLst>
                                      </p:cBhvr>
                                    </p:animRot>
                                    <p:animRot by="-240000">
                                      <p:cBhvr>
                                        <p:cTn id="27" dur="200" fill="hold">
                                          <p:stCondLst>
                                            <p:cond delay="600"/>
                                          </p:stCondLst>
                                        </p:cTn>
                                        <p:tgtEl>
                                          <p:spTgt spid="18"/>
                                        </p:tgtEl>
                                        <p:attrNameLst>
                                          <p:attrName>r</p:attrName>
                                        </p:attrNameLst>
                                      </p:cBhvr>
                                    </p:animRot>
                                    <p:animRot by="120000">
                                      <p:cBhvr>
                                        <p:cTn id="28" dur="200" fill="hold">
                                          <p:stCondLst>
                                            <p:cond delay="800"/>
                                          </p:stCondLst>
                                        </p:cTn>
                                        <p:tgtEl>
                                          <p:spTgt spid="1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131C84C3-F3D3-54FE-3287-46CD709B8A04}"/>
              </a:ext>
            </a:extLst>
          </p:cNvPr>
          <p:cNvPicPr>
            <a:picLocks noChangeAspect="1"/>
          </p:cNvPicPr>
          <p:nvPr/>
        </p:nvPicPr>
        <p:blipFill>
          <a:blip r:embed="rId6"/>
          <a:stretch>
            <a:fillRect/>
          </a:stretch>
        </p:blipFill>
        <p:spPr>
          <a:xfrm>
            <a:off x="1469260" y="560983"/>
            <a:ext cx="5919729" cy="5297883"/>
          </a:xfrm>
          <a:prstGeom prst="rect">
            <a:avLst/>
          </a:prstGeom>
        </p:spPr>
      </p:pic>
    </p:spTree>
    <p:extLst>
      <p:ext uri="{BB962C8B-B14F-4D97-AF65-F5344CB8AC3E}">
        <p14:creationId xmlns:p14="http://schemas.microsoft.com/office/powerpoint/2010/main" val="58624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grpSp>
        <p:nvGrpSpPr>
          <p:cNvPr id="9" name="Group 8">
            <a:extLst>
              <a:ext uri="{FF2B5EF4-FFF2-40B4-BE49-F238E27FC236}">
                <a16:creationId xmlns:a16="http://schemas.microsoft.com/office/drawing/2014/main" id="{6A94B67D-8969-4B7B-BC78-0E28A1004665}"/>
              </a:ext>
            </a:extLst>
          </p:cNvPr>
          <p:cNvGrpSpPr/>
          <p:nvPr/>
        </p:nvGrpSpPr>
        <p:grpSpPr>
          <a:xfrm rot="475935">
            <a:off x="-1860602" y="3089771"/>
            <a:ext cx="4340431" cy="3840389"/>
            <a:chOff x="-1947231" y="-266157"/>
            <a:chExt cx="8191500" cy="7247793"/>
          </a:xfrm>
        </p:grpSpPr>
        <p:pic>
          <p:nvPicPr>
            <p:cNvPr id="10" name="Picture 30" descr="Cargo Ship Png - Cartoon Ship Image Png, Transparent Png , Transparent Png  Image - PNGitem">
              <a:extLst>
                <a:ext uri="{FF2B5EF4-FFF2-40B4-BE49-F238E27FC236}">
                  <a16:creationId xmlns:a16="http://schemas.microsoft.com/office/drawing/2014/main" id="{F34AE564-3CE9-4D54-8A8B-1D5C8C0C8FC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3EB0123-78F0-44A9-A912-96C117893542}"/>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sp>
        <p:nvSpPr>
          <p:cNvPr id="13" name="TextBox 12">
            <a:extLst>
              <a:ext uri="{FF2B5EF4-FFF2-40B4-BE49-F238E27FC236}">
                <a16:creationId xmlns:a16="http://schemas.microsoft.com/office/drawing/2014/main" id="{19C6D77A-7DA9-4D69-9EF0-9008ABE08F3F}"/>
              </a:ext>
            </a:extLst>
          </p:cNvPr>
          <p:cNvSpPr txBox="1"/>
          <p:nvPr/>
        </p:nvSpPr>
        <p:spPr>
          <a:xfrm>
            <a:off x="876242" y="883730"/>
            <a:ext cx="10439516" cy="1200329"/>
          </a:xfrm>
          <a:prstGeom prst="rect">
            <a:avLst/>
          </a:prstGeom>
          <a:noFill/>
        </p:spPr>
        <p:txBody>
          <a:bodyPr wrap="square">
            <a:spAutoFit/>
          </a:bodyPr>
          <a:lstStyle/>
          <a:p>
            <a:pPr algn="just" defTabSz="1219170">
              <a:buClr>
                <a:srgbClr val="000000"/>
              </a:buClr>
            </a:pPr>
            <a:r>
              <a:rPr lang="vi-VN" sz="3600" b="1" kern="0" dirty="0">
                <a:solidFill>
                  <a:srgbClr val="FF0000"/>
                </a:solidFill>
                <a:latin typeface="Cambria" panose="02040503050406030204" pitchFamily="18" charset="0"/>
                <a:ea typeface="Cambria" panose="02040503050406030204" pitchFamily="18" charset="0"/>
                <a:cs typeface="Arial"/>
                <a:sym typeface="Arial"/>
              </a:rPr>
              <a:t>2. Lấy ví dụ về vật cản ánh sáng có ứng dụng trong đời sống hằng ngày mà em biết. </a:t>
            </a:r>
          </a:p>
        </p:txBody>
      </p:sp>
      <p:pic>
        <p:nvPicPr>
          <p:cNvPr id="18" name="Picture 20" descr="Trash and garbage icons set, cartoon style - Stock Illustration [28783798]  - PIXTA">
            <a:extLst>
              <a:ext uri="{FF2B5EF4-FFF2-40B4-BE49-F238E27FC236}">
                <a16:creationId xmlns:a16="http://schemas.microsoft.com/office/drawing/2014/main" id="{FF0633D8-58C4-4271-BD72-85313B69E00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110361" y="5205831"/>
            <a:ext cx="1772027" cy="1649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0D156C-9354-7E5B-95A9-4FBC5683F15B}"/>
              </a:ext>
            </a:extLst>
          </p:cNvPr>
          <p:cNvSpPr txBox="1"/>
          <p:nvPr/>
        </p:nvSpPr>
        <p:spPr>
          <a:xfrm>
            <a:off x="2619373" y="2858172"/>
            <a:ext cx="8058151" cy="1200329"/>
          </a:xfrm>
          <a:custGeom>
            <a:avLst/>
            <a:gdLst>
              <a:gd name="connsiteX0" fmla="*/ 0 w 8058151"/>
              <a:gd name="connsiteY0" fmla="*/ 0 h 1200329"/>
              <a:gd name="connsiteX1" fmla="*/ 8058151 w 8058151"/>
              <a:gd name="connsiteY1" fmla="*/ 0 h 1200329"/>
              <a:gd name="connsiteX2" fmla="*/ 8058151 w 8058151"/>
              <a:gd name="connsiteY2" fmla="*/ 1200329 h 1200329"/>
              <a:gd name="connsiteX3" fmla="*/ 0 w 8058151"/>
              <a:gd name="connsiteY3" fmla="*/ 1200329 h 1200329"/>
              <a:gd name="connsiteX4" fmla="*/ 0 w 805815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151" h="1200329" fill="none" extrusionOk="0">
                <a:moveTo>
                  <a:pt x="0" y="0"/>
                </a:moveTo>
                <a:cubicBezTo>
                  <a:pt x="3837419" y="5222"/>
                  <a:pt x="7079675" y="24918"/>
                  <a:pt x="8058151" y="0"/>
                </a:cubicBezTo>
                <a:cubicBezTo>
                  <a:pt x="8124885" y="180425"/>
                  <a:pt x="8111168" y="1037242"/>
                  <a:pt x="8058151" y="1200329"/>
                </a:cubicBezTo>
                <a:cubicBezTo>
                  <a:pt x="5364327" y="1035568"/>
                  <a:pt x="3554845" y="1318479"/>
                  <a:pt x="0" y="1200329"/>
                </a:cubicBezTo>
                <a:cubicBezTo>
                  <a:pt x="40680" y="790633"/>
                  <a:pt x="-39089" y="241570"/>
                  <a:pt x="0" y="0"/>
                </a:cubicBezTo>
                <a:close/>
              </a:path>
              <a:path w="8058151" h="1200329" stroke="0" extrusionOk="0">
                <a:moveTo>
                  <a:pt x="0" y="0"/>
                </a:moveTo>
                <a:cubicBezTo>
                  <a:pt x="1831434" y="11849"/>
                  <a:pt x="5404519" y="-161459"/>
                  <a:pt x="8058151" y="0"/>
                </a:cubicBezTo>
                <a:cubicBezTo>
                  <a:pt x="7983109" y="255061"/>
                  <a:pt x="8128673" y="845340"/>
                  <a:pt x="8058151" y="1200329"/>
                </a:cubicBezTo>
                <a:cubicBezTo>
                  <a:pt x="5423956" y="1054469"/>
                  <a:pt x="2683250"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nl-NL" sz="3600" b="1" dirty="0">
                <a:latin typeface="Cambria" panose="02040503050406030204" pitchFamily="18" charset="0"/>
                <a:ea typeface="Cambria" panose="02040503050406030204" pitchFamily="18" charset="0"/>
              </a:rPr>
              <a:t>Một số vật cản sáng: rèm che, tấm chắn nắng ở ô tô, bịt mắt, ...</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2139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57192" y="978980"/>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3. </a:t>
            </a:r>
            <a:r>
              <a:rPr lang="vi-VN" sz="3200" b="1" kern="0" dirty="0">
                <a:solidFill>
                  <a:srgbClr val="002060"/>
                </a:solidFill>
                <a:latin typeface="Cambria" panose="02040503050406030204" pitchFamily="18" charset="0"/>
                <a:ea typeface="Cambria" panose="02040503050406030204" pitchFamily="18" charset="0"/>
                <a:cs typeface="Arial"/>
                <a:sym typeface="Arial"/>
              </a:rPr>
              <a:t>Vì sao khi ánh sáng mặt trời chiếu sau lưng em (hình 8) thì em thấy bóng của mình đổ về phái trước mặt?</a:t>
            </a:r>
          </a:p>
        </p:txBody>
      </p:sp>
      <p:pic>
        <p:nvPicPr>
          <p:cNvPr id="16" name="Picture 22" descr="Paper Recycling Symbol Recycling Bin PNG, Clipart, Brand, Can, Cartoon  Trash, Clip Art, Design Free PNG">
            <a:extLst>
              <a:ext uri="{FF2B5EF4-FFF2-40B4-BE49-F238E27FC236}">
                <a16:creationId xmlns:a16="http://schemas.microsoft.com/office/drawing/2014/main" id="{D190B5A5-CF99-434A-A5A8-41D02851A68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1971471">
            <a:off x="10942027" y="494690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3" name="Picture 2">
            <a:extLst>
              <a:ext uri="{FF2B5EF4-FFF2-40B4-BE49-F238E27FC236}">
                <a16:creationId xmlns:a16="http://schemas.microsoft.com/office/drawing/2014/main" id="{4B26C4F1-19C2-C5FE-F64D-BBC5DAC0186B}"/>
              </a:ext>
            </a:extLst>
          </p:cNvPr>
          <p:cNvPicPr>
            <a:picLocks noChangeAspect="1"/>
          </p:cNvPicPr>
          <p:nvPr/>
        </p:nvPicPr>
        <p:blipFill>
          <a:blip r:embed="rId11"/>
          <a:stretch>
            <a:fillRect/>
          </a:stretch>
        </p:blipFill>
        <p:spPr>
          <a:xfrm>
            <a:off x="9167812" y="2276475"/>
            <a:ext cx="2124075" cy="2990850"/>
          </a:xfrm>
          <a:prstGeom prst="rect">
            <a:avLst/>
          </a:prstGeom>
        </p:spPr>
      </p:pic>
      <p:sp>
        <p:nvSpPr>
          <p:cNvPr id="8" name="TextBox 7">
            <a:extLst>
              <a:ext uri="{FF2B5EF4-FFF2-40B4-BE49-F238E27FC236}">
                <a16:creationId xmlns:a16="http://schemas.microsoft.com/office/drawing/2014/main" id="{BE73F2FE-1EDF-376D-1061-69CB7626245C}"/>
              </a:ext>
            </a:extLst>
          </p:cNvPr>
          <p:cNvSpPr txBox="1"/>
          <p:nvPr/>
        </p:nvSpPr>
        <p:spPr>
          <a:xfrm>
            <a:off x="3152774" y="2515272"/>
            <a:ext cx="5848352" cy="2862322"/>
          </a:xfrm>
          <a:custGeom>
            <a:avLst/>
            <a:gdLst>
              <a:gd name="connsiteX0" fmla="*/ 0 w 5848352"/>
              <a:gd name="connsiteY0" fmla="*/ 0 h 2862322"/>
              <a:gd name="connsiteX1" fmla="*/ 5848352 w 5848352"/>
              <a:gd name="connsiteY1" fmla="*/ 0 h 2862322"/>
              <a:gd name="connsiteX2" fmla="*/ 5848352 w 5848352"/>
              <a:gd name="connsiteY2" fmla="*/ 2862322 h 2862322"/>
              <a:gd name="connsiteX3" fmla="*/ 0 w 5848352"/>
              <a:gd name="connsiteY3" fmla="*/ 2862322 h 2862322"/>
              <a:gd name="connsiteX4" fmla="*/ 0 w 5848352"/>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352" h="2862322" fill="none" extrusionOk="0">
                <a:moveTo>
                  <a:pt x="0" y="0"/>
                </a:moveTo>
                <a:cubicBezTo>
                  <a:pt x="2716713" y="5222"/>
                  <a:pt x="3802004" y="24918"/>
                  <a:pt x="5848352" y="0"/>
                </a:cubicBezTo>
                <a:cubicBezTo>
                  <a:pt x="5687107" y="942177"/>
                  <a:pt x="5804592" y="1869700"/>
                  <a:pt x="5848352" y="2862322"/>
                </a:cubicBezTo>
                <a:cubicBezTo>
                  <a:pt x="3018325" y="2697561"/>
                  <a:pt x="728529" y="2980472"/>
                  <a:pt x="0" y="2862322"/>
                </a:cubicBezTo>
                <a:cubicBezTo>
                  <a:pt x="-55725" y="1471564"/>
                  <a:pt x="17072" y="1108071"/>
                  <a:pt x="0" y="0"/>
                </a:cubicBezTo>
                <a:close/>
              </a:path>
              <a:path w="5848352" h="2862322" stroke="0" extrusionOk="0">
                <a:moveTo>
                  <a:pt x="0" y="0"/>
                </a:moveTo>
                <a:cubicBezTo>
                  <a:pt x="1572266" y="11849"/>
                  <a:pt x="3376516" y="-161459"/>
                  <a:pt x="5848352" y="0"/>
                </a:cubicBezTo>
                <a:cubicBezTo>
                  <a:pt x="5851482" y="1124090"/>
                  <a:pt x="5747176" y="1755093"/>
                  <a:pt x="5848352" y="2862322"/>
                </a:cubicBezTo>
                <a:cubicBezTo>
                  <a:pt x="3938497" y="2716462"/>
                  <a:pt x="1144791" y="2783998"/>
                  <a:pt x="0" y="2862322"/>
                </a:cubicBezTo>
                <a:cubicBezTo>
                  <a:pt x="74291" y="2043234"/>
                  <a:pt x="168006" y="726102"/>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Khi ánh sáng mặt trời chiếu sau lưng em thì em thấy bóng của mình đổ về phía trước mặt vì em là vật cản ánh sáng mặt trời.</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7716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95292" y="950405"/>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4.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Vì</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sao</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có</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những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ngày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trời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đang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bỗng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tối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sầm</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sau</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ít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phút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lại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thấy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a:t>
            </a:r>
            <a:endParaRPr lang="vi-VN" sz="3200" b="1" kern="0" dirty="0">
              <a:solidFill>
                <a:srgbClr val="002060"/>
              </a:solidFill>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2" name="Picture 16" descr="1,076,305 BEST Rubbish IMAGES, STOCK PHOTOS &amp;amp; VECTORS | Adobe Stock">
            <a:extLst>
              <a:ext uri="{FF2B5EF4-FFF2-40B4-BE49-F238E27FC236}">
                <a16:creationId xmlns:a16="http://schemas.microsoft.com/office/drawing/2014/main" id="{5364A8A6-02D0-4E05-9A2E-2BF8ABBA2C7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77E363-0041-9533-A433-0CA8C3397941}"/>
              </a:ext>
            </a:extLst>
          </p:cNvPr>
          <p:cNvSpPr txBox="1"/>
          <p:nvPr/>
        </p:nvSpPr>
        <p:spPr>
          <a:xfrm>
            <a:off x="3152773" y="2515272"/>
            <a:ext cx="7277101" cy="2308324"/>
          </a:xfrm>
          <a:custGeom>
            <a:avLst/>
            <a:gdLst>
              <a:gd name="connsiteX0" fmla="*/ 0 w 7277101"/>
              <a:gd name="connsiteY0" fmla="*/ 0 h 2308324"/>
              <a:gd name="connsiteX1" fmla="*/ 7277101 w 7277101"/>
              <a:gd name="connsiteY1" fmla="*/ 0 h 2308324"/>
              <a:gd name="connsiteX2" fmla="*/ 7277101 w 7277101"/>
              <a:gd name="connsiteY2" fmla="*/ 2308324 h 2308324"/>
              <a:gd name="connsiteX3" fmla="*/ 0 w 7277101"/>
              <a:gd name="connsiteY3" fmla="*/ 2308324 h 2308324"/>
              <a:gd name="connsiteX4" fmla="*/ 0 w 7277101"/>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01" h="2308324" fill="none" extrusionOk="0">
                <a:moveTo>
                  <a:pt x="0" y="0"/>
                </a:moveTo>
                <a:cubicBezTo>
                  <a:pt x="1237014" y="5222"/>
                  <a:pt x="4524920" y="24918"/>
                  <a:pt x="7277101" y="0"/>
                </a:cubicBezTo>
                <a:cubicBezTo>
                  <a:pt x="7115856" y="295473"/>
                  <a:pt x="7233341" y="1186317"/>
                  <a:pt x="7277101" y="2308324"/>
                </a:cubicBezTo>
                <a:cubicBezTo>
                  <a:pt x="4074775" y="2143563"/>
                  <a:pt x="2912958" y="2426474"/>
                  <a:pt x="0" y="2308324"/>
                </a:cubicBezTo>
                <a:cubicBezTo>
                  <a:pt x="-55725" y="1490219"/>
                  <a:pt x="17072" y="609588"/>
                  <a:pt x="0" y="0"/>
                </a:cubicBezTo>
                <a:close/>
              </a:path>
              <a:path w="7277101" h="2308324" stroke="0" extrusionOk="0">
                <a:moveTo>
                  <a:pt x="0" y="0"/>
                </a:moveTo>
                <a:cubicBezTo>
                  <a:pt x="1174197" y="11849"/>
                  <a:pt x="3687963" y="-161459"/>
                  <a:pt x="7277101" y="0"/>
                </a:cubicBezTo>
                <a:cubicBezTo>
                  <a:pt x="7280231" y="699270"/>
                  <a:pt x="7175925" y="2031698"/>
                  <a:pt x="7277101" y="2308324"/>
                </a:cubicBezTo>
                <a:cubicBezTo>
                  <a:pt x="5643092" y="2162464"/>
                  <a:pt x="3458694" y="2230000"/>
                  <a:pt x="0" y="2308324"/>
                </a:cubicBezTo>
                <a:cubicBezTo>
                  <a:pt x="74291" y="1581858"/>
                  <a:pt x="168006" y="1077334"/>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Có những ngày trời đang nắng bỗng tối sầm lại là do có đám mây cản ánh sáng mặt trời chiếu xuống mặt đất.</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589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12"/>
                                        </p:tgtEl>
                                        <p:attrNameLst>
                                          <p:attrName>r</p:attrName>
                                        </p:attrNameLst>
                                      </p:cBhvr>
                                    </p:animRot>
                                    <p:animRot by="-240000">
                                      <p:cBhvr>
                                        <p:cTn id="18" dur="200" fill="hold">
                                          <p:stCondLst>
                                            <p:cond delay="200"/>
                                          </p:stCondLst>
                                        </p:cTn>
                                        <p:tgtEl>
                                          <p:spTgt spid="12"/>
                                        </p:tgtEl>
                                        <p:attrNameLst>
                                          <p:attrName>r</p:attrName>
                                        </p:attrNameLst>
                                      </p:cBhvr>
                                    </p:animRot>
                                    <p:animRot by="240000">
                                      <p:cBhvr>
                                        <p:cTn id="19" dur="200" fill="hold">
                                          <p:stCondLst>
                                            <p:cond delay="400"/>
                                          </p:stCondLst>
                                        </p:cTn>
                                        <p:tgtEl>
                                          <p:spTgt spid="12"/>
                                        </p:tgtEl>
                                        <p:attrNameLst>
                                          <p:attrName>r</p:attrName>
                                        </p:attrNameLst>
                                      </p:cBhvr>
                                    </p:animRot>
                                    <p:animRot by="-240000">
                                      <p:cBhvr>
                                        <p:cTn id="20" dur="200" fill="hold">
                                          <p:stCondLst>
                                            <p:cond delay="600"/>
                                          </p:stCondLst>
                                        </p:cTn>
                                        <p:tgtEl>
                                          <p:spTgt spid="12"/>
                                        </p:tgtEl>
                                        <p:attrNameLst>
                                          <p:attrName>r</p:attrName>
                                        </p:attrNameLst>
                                      </p:cBhvr>
                                    </p:animRot>
                                    <p:animRot by="120000">
                                      <p:cBhvr>
                                        <p:cTn id="21" dur="200" fill="hold">
                                          <p:stCondLst>
                                            <p:cond delay="800"/>
                                          </p:stCondLst>
                                        </p:cTn>
                                        <p:tgtEl>
                                          <p:spTgt spid="1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buổi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tối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mọi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phòng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tắt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đèn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2914650" y="4258347"/>
            <a:ext cx="8086725" cy="646331"/>
          </a:xfrm>
          <a:custGeom>
            <a:avLst/>
            <a:gdLst>
              <a:gd name="connsiteX0" fmla="*/ 0 w 8086725"/>
              <a:gd name="connsiteY0" fmla="*/ 0 h 646331"/>
              <a:gd name="connsiteX1" fmla="*/ 8086725 w 8086725"/>
              <a:gd name="connsiteY1" fmla="*/ 0 h 646331"/>
              <a:gd name="connsiteX2" fmla="*/ 8086725 w 8086725"/>
              <a:gd name="connsiteY2" fmla="*/ 646331 h 646331"/>
              <a:gd name="connsiteX3" fmla="*/ 0 w 8086725"/>
              <a:gd name="connsiteY3" fmla="*/ 646331 h 646331"/>
              <a:gd name="connsiteX4" fmla="*/ 0 w 808672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646331" fill="none" extrusionOk="0">
                <a:moveTo>
                  <a:pt x="0" y="0"/>
                </a:moveTo>
                <a:cubicBezTo>
                  <a:pt x="1097287" y="5222"/>
                  <a:pt x="5482731" y="24918"/>
                  <a:pt x="8086725" y="0"/>
                </a:cubicBezTo>
                <a:cubicBezTo>
                  <a:pt x="8086979" y="82799"/>
                  <a:pt x="8106503" y="500035"/>
                  <a:pt x="8086725" y="646331"/>
                </a:cubicBezTo>
                <a:cubicBezTo>
                  <a:pt x="5824026" y="481570"/>
                  <a:pt x="1328588" y="764481"/>
                  <a:pt x="0" y="646331"/>
                </a:cubicBezTo>
                <a:cubicBezTo>
                  <a:pt x="-25800" y="331639"/>
                  <a:pt x="10771" y="187809"/>
                  <a:pt x="0" y="0"/>
                </a:cubicBezTo>
                <a:close/>
              </a:path>
              <a:path w="8086725" h="646331" stroke="0" extrusionOk="0">
                <a:moveTo>
                  <a:pt x="0" y="0"/>
                </a:moveTo>
                <a:cubicBezTo>
                  <a:pt x="897065" y="11849"/>
                  <a:pt x="6905111" y="-161459"/>
                  <a:pt x="8086725" y="0"/>
                </a:cubicBezTo>
                <a:cubicBezTo>
                  <a:pt x="8061543" y="272270"/>
                  <a:pt x="8140627" y="451941"/>
                  <a:pt x="8086725" y="646331"/>
                </a:cubicBezTo>
                <a:cubicBezTo>
                  <a:pt x="6866829" y="500471"/>
                  <a:pt x="1257065" y="568007"/>
                  <a:pt x="0" y="646331"/>
                </a:cubicBezTo>
                <a:cubicBezTo>
                  <a:pt x="45562" y="351981"/>
                  <a:pt x="-52553" y="181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Vì không thấy ánh sáng chiếu tới các vật.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481956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vi-VN"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Vì sao từ sáng đến trưa em thấy chiều dài bóng cột cờ ở sân trường thay đổi?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3086100" y="4144047"/>
            <a:ext cx="8086725" cy="1200329"/>
          </a:xfrm>
          <a:custGeom>
            <a:avLst/>
            <a:gdLst>
              <a:gd name="connsiteX0" fmla="*/ 0 w 8086725"/>
              <a:gd name="connsiteY0" fmla="*/ 0 h 1200329"/>
              <a:gd name="connsiteX1" fmla="*/ 8086725 w 8086725"/>
              <a:gd name="connsiteY1" fmla="*/ 0 h 1200329"/>
              <a:gd name="connsiteX2" fmla="*/ 8086725 w 8086725"/>
              <a:gd name="connsiteY2" fmla="*/ 1200329 h 1200329"/>
              <a:gd name="connsiteX3" fmla="*/ 0 w 8086725"/>
              <a:gd name="connsiteY3" fmla="*/ 1200329 h 1200329"/>
              <a:gd name="connsiteX4" fmla="*/ 0 w 808672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1200329" fill="none" extrusionOk="0">
                <a:moveTo>
                  <a:pt x="0" y="0"/>
                </a:moveTo>
                <a:cubicBezTo>
                  <a:pt x="1097287" y="5222"/>
                  <a:pt x="5482731" y="24918"/>
                  <a:pt x="8086725" y="0"/>
                </a:cubicBezTo>
                <a:cubicBezTo>
                  <a:pt x="8153459" y="180425"/>
                  <a:pt x="8139742" y="1037242"/>
                  <a:pt x="8086725" y="1200329"/>
                </a:cubicBezTo>
                <a:cubicBezTo>
                  <a:pt x="5824026" y="1035568"/>
                  <a:pt x="1328588" y="1318479"/>
                  <a:pt x="0" y="1200329"/>
                </a:cubicBezTo>
                <a:cubicBezTo>
                  <a:pt x="40680" y="790633"/>
                  <a:pt x="-39089" y="241570"/>
                  <a:pt x="0" y="0"/>
                </a:cubicBezTo>
                <a:close/>
              </a:path>
              <a:path w="8086725" h="1200329" stroke="0" extrusionOk="0">
                <a:moveTo>
                  <a:pt x="0" y="0"/>
                </a:moveTo>
                <a:cubicBezTo>
                  <a:pt x="897065" y="11849"/>
                  <a:pt x="6905111" y="-161459"/>
                  <a:pt x="8086725" y="0"/>
                </a:cubicBezTo>
                <a:cubicBezTo>
                  <a:pt x="8011683" y="255061"/>
                  <a:pt x="8157247" y="845340"/>
                  <a:pt x="8086725" y="1200329"/>
                </a:cubicBezTo>
                <a:cubicBezTo>
                  <a:pt x="6866829" y="1054469"/>
                  <a:pt x="1257065"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Mặt trời di chuyển làm hướng ánh sáng chiếu tới c</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ộ</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t cờ thay đổi.</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25731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1074822" y="3425404"/>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22" y="-1947214"/>
            <a:ext cx="9337366" cy="8195029"/>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3826851" y="1595851"/>
            <a:ext cx="4381533" cy="122988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Dặn</a:t>
            </a:r>
            <a:r>
              <a:rPr kumimoji="0" lang="en-US" altLang="zh-CN"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 </a:t>
            </a: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dò</a:t>
            </a:r>
            <a:endParaRPr kumimoji="0" lang="zh-CN" altLang="en-US"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8" y="-2489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570302" y="2730117"/>
            <a:ext cx="7418650" cy="1938992"/>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Xem</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lại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nội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dung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a:t>
            </a:r>
            <a:r>
              <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học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thuộc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ghi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nhớ</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Chuẩn</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bị</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bài</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tiếp</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theo</a:t>
            </a:r>
            <a:endParaRPr kumimoji="0" lang="zh-CN" altLang="en-US" sz="4000" b="0" i="0" u="none" strike="noStrike" kern="1200" cap="none" spc="0" normalizeH="0" baseline="0" noProof="0" dirty="0">
              <a:ln>
                <a:noFill/>
              </a:ln>
              <a:solidFill>
                <a:srgbClr val="00B050"/>
              </a:solidFill>
              <a:effectLst/>
              <a:uLnTx/>
              <a:uFillTx/>
              <a:latin typeface="Cambria" panose="02040503050406030204" pitchFamily="18" charset="0"/>
              <a:ea typeface="PangMenZhengDao" panose="02010600030101010101" pitchFamily="2" charset="-122"/>
              <a:cs typeface="微软雅黑"/>
              <a:sym typeface="Source Han Sans HW SC"/>
            </a:endParaRPr>
          </a:p>
        </p:txBody>
      </p:sp>
    </p:spTree>
    <p:extLst>
      <p:ext uri="{BB962C8B-B14F-4D97-AF65-F5344CB8AC3E}">
        <p14:creationId xmlns:p14="http://schemas.microsoft.com/office/powerpoint/2010/main" val="43339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DAD760-FF96-1C47-2056-676D0C8BA5D3}"/>
              </a:ext>
            </a:extLst>
          </p:cNvPr>
          <p:cNvPicPr>
            <a:picLocks noChangeAspect="1"/>
          </p:cNvPicPr>
          <p:nvPr/>
        </p:nvPicPr>
        <p:blipFill>
          <a:blip r:embed="rId2"/>
          <a:stretch>
            <a:fillRect/>
          </a:stretch>
        </p:blipFill>
        <p:spPr>
          <a:xfrm>
            <a:off x="1207762" y="512733"/>
            <a:ext cx="10126334" cy="2926334"/>
          </a:xfrm>
          <a:prstGeom prst="rect">
            <a:avLst/>
          </a:prstGeom>
        </p:spPr>
      </p:pic>
    </p:spTree>
    <p:extLst>
      <p:ext uri="{BB962C8B-B14F-4D97-AF65-F5344CB8AC3E}">
        <p14:creationId xmlns:p14="http://schemas.microsoft.com/office/powerpoint/2010/main" val="1435336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8" y="250193"/>
            <a:ext cx="12001652" cy="2710543"/>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26901" y="635968"/>
            <a:ext cx="120999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6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1: Trong </a:t>
            </a: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khí</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ánh</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sáng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truyền</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theo</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đường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gì</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a:t>
            </a:r>
            <a:endParaRPr kumimoji="0" lang="en-US" sz="6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233AD00C-0021-4E52-A3D5-806651D7BC7B}"/>
              </a:ext>
            </a:extLst>
          </p:cNvPr>
          <p:cNvSpPr/>
          <p:nvPr/>
        </p:nvSpPr>
        <p:spPr>
          <a:xfrm>
            <a:off x="2714625" y="3383453"/>
            <a:ext cx="5350510" cy="769441"/>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rgbClr val="D60093"/>
                </a:solidFill>
                <a:latin typeface="Times New Roman" panose="02020603050405020304" pitchFamily="18" charset="0"/>
              </a:rPr>
              <a:t>Đường</a:t>
            </a:r>
            <a:r>
              <a:rPr lang="en-US" sz="4400" dirty="0">
                <a:solidFill>
                  <a:srgbClr val="D60093"/>
                </a:solidFill>
                <a:latin typeface="Times New Roman" panose="02020603050405020304" pitchFamily="18" charset="0"/>
              </a:rPr>
              <a:t> </a:t>
            </a:r>
            <a:r>
              <a:rPr lang="en-US" sz="4400" dirty="0" err="1">
                <a:solidFill>
                  <a:srgbClr val="D60093"/>
                </a:solidFill>
                <a:latin typeface="Times New Roman" panose="02020603050405020304" pitchFamily="18" charset="0"/>
              </a:rPr>
              <a:t>thẳng</a:t>
            </a:r>
            <a:endParaRPr kumimoji="0" lang="vi-VN" sz="54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746" y="3322629"/>
            <a:ext cx="3805807" cy="3805807"/>
          </a:xfrm>
          <a:prstGeom prst="rect">
            <a:avLst/>
          </a:prstGeom>
        </p:spPr>
      </p:pic>
    </p:spTree>
    <p:extLst>
      <p:ext uri="{BB962C8B-B14F-4D97-AF65-F5344CB8AC3E}">
        <p14:creationId xmlns:p14="http://schemas.microsoft.com/office/powerpoint/2010/main" val="749765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2: </a:t>
            </a:r>
            <a:r>
              <a:rPr lang="en-US" sz="4800" b="1" dirty="0" err="1">
                <a:solidFill>
                  <a:prstClr val="white"/>
                </a:solidFill>
                <a:latin typeface="Times New Roman" pitchFamily="18" charset="0"/>
                <a:cs typeface="Times New Roman" pitchFamily="18" charset="0"/>
              </a:rPr>
              <a:t>Tại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sao</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Mặt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trăng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không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phải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659137" y="2787304"/>
            <a:ext cx="11004511" cy="1708160"/>
          </a:xfrm>
          <a:prstGeom prst="rect">
            <a:avLst/>
          </a:prstGeom>
          <a:solidFill>
            <a:schemeClr val="bg1"/>
          </a:solidFill>
          <a:ln w="57150">
            <a:solidFill>
              <a:srgbClr val="002060"/>
            </a:solidFill>
            <a:prstDash val="dashDot"/>
          </a:ln>
        </p:spPr>
        <p:txBody>
          <a:bodyPr wrap="square">
            <a:spAutoFit/>
          </a:bodyPr>
          <a:lstStyle/>
          <a:p>
            <a:pPr lvl="0" algn="just"/>
            <a:r>
              <a:rPr lang="vi-VN" sz="3500" dirty="0">
                <a:solidFill>
                  <a:srgbClr val="C93B90"/>
                </a:solidFill>
                <a:latin typeface="Times New Roman" panose="02020603050405020304" pitchFamily="18" charset="0"/>
              </a:rPr>
              <a:t>Mặt trăng không phải là vật tự phát sáng vì bản thân nó không tự phát ra ánh sáng. Nó chỉ nhận ánh sáng từ Mặt trời rồi phản chiếu lại.</a:t>
            </a:r>
          </a:p>
        </p:txBody>
      </p:sp>
    </p:spTree>
    <p:extLst>
      <p:ext uri="{BB962C8B-B14F-4D97-AF65-F5344CB8AC3E}">
        <p14:creationId xmlns:p14="http://schemas.microsoft.com/office/powerpoint/2010/main" val="3635505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3: Ban </a:t>
            </a:r>
            <a:r>
              <a:rPr lang="en-US" sz="4800" b="1" dirty="0" err="1">
                <a:solidFill>
                  <a:prstClr val="white"/>
                </a:solidFill>
                <a:latin typeface="Times New Roman" pitchFamily="18" charset="0"/>
                <a:cs typeface="Times New Roman" pitchFamily="18" charset="0"/>
              </a:rPr>
              <a:t>ngày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duy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nhất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nào</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4792987" y="2701579"/>
            <a:ext cx="2998463" cy="923330"/>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93B90"/>
                </a:solidFill>
                <a:effectLst/>
                <a:uLnTx/>
                <a:uFillTx/>
                <a:latin typeface="Times New Roman" panose="02020603050405020304" pitchFamily="18" charset="0"/>
                <a:ea typeface="+mn-ea"/>
                <a:cs typeface="+mn-cs"/>
              </a:rPr>
              <a:t>Mặt</a:t>
            </a:r>
            <a:r>
              <a:rPr kumimoji="0" lang="en-US" sz="5400" b="0" i="0" u="none" strike="noStrike" kern="1200" cap="none" spc="0" normalizeH="0" noProof="0" dirty="0">
                <a:ln>
                  <a:noFill/>
                </a:ln>
                <a:solidFill>
                  <a:srgbClr val="C93B90"/>
                </a:solidFill>
                <a:effectLst/>
                <a:uLnTx/>
                <a:uFillTx/>
                <a:latin typeface="Times New Roman" panose="02020603050405020304" pitchFamily="18" charset="0"/>
                <a:ea typeface="+mn-ea"/>
                <a:cs typeface="+mn-cs"/>
              </a:rPr>
              <a:t> </a:t>
            </a:r>
            <a:r>
              <a:rPr kumimoji="0" lang="en-US" sz="5400" b="0" i="0" u="none" strike="noStrike" kern="1200" cap="none" spc="0" normalizeH="0" noProof="0" dirty="0" err="1">
                <a:ln>
                  <a:noFill/>
                </a:ln>
                <a:solidFill>
                  <a:srgbClr val="C93B90"/>
                </a:solidFill>
                <a:effectLst/>
                <a:uLnTx/>
                <a:uFillTx/>
                <a:latin typeface="Times New Roman" panose="02020603050405020304" pitchFamily="18" charset="0"/>
                <a:ea typeface="+mn-ea"/>
                <a:cs typeface="+mn-cs"/>
              </a:rPr>
              <a:t>trời</a:t>
            </a:r>
            <a:endParaRPr kumimoji="0" lang="vi-VN" sz="5400" b="0" i="0" u="none" strike="noStrike" kern="1200" cap="none" spc="0" normalizeH="0" baseline="0" noProof="0" dirty="0">
              <a:ln>
                <a:noFill/>
              </a:ln>
              <a:solidFill>
                <a:srgbClr val="C93B9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0268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86984758-E705-63D6-0320-A8872733D18C}"/>
              </a:ext>
            </a:extLst>
          </p:cNvPr>
          <p:cNvPicPr>
            <a:picLocks noChangeAspect="1"/>
          </p:cNvPicPr>
          <p:nvPr/>
        </p:nvPicPr>
        <p:blipFill>
          <a:blip r:embed="rId6"/>
          <a:stretch>
            <a:fillRect/>
          </a:stretch>
        </p:blipFill>
        <p:spPr>
          <a:xfrm>
            <a:off x="1781175" y="791105"/>
            <a:ext cx="5141089" cy="4601036"/>
          </a:xfrm>
          <a:prstGeom prst="rect">
            <a:avLst/>
          </a:prstGeom>
        </p:spPr>
      </p:pic>
    </p:spTree>
    <p:extLst>
      <p:ext uri="{BB962C8B-B14F-4D97-AF65-F5344CB8AC3E}">
        <p14:creationId xmlns:p14="http://schemas.microsoft.com/office/powerpoint/2010/main" val="372946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61418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664007" y="1714354"/>
            <a:ext cx="10927080" cy="1569660"/>
          </a:xfrm>
          <a:prstGeom prst="rect">
            <a:avLst/>
          </a:prstGeom>
          <a:noFill/>
        </p:spPr>
        <p:txBody>
          <a:bodyPr wrap="square" rtlCol="0">
            <a:spAutoFit/>
          </a:bodyPr>
          <a:lstStyle/>
          <a:p>
            <a:pPr lvl="0" algn="ctr" defTabSz="685800">
              <a:defRPr/>
            </a:pPr>
            <a:r>
              <a:rPr lang="en-US" sz="4800" b="1" kern="0" dirty="0">
                <a:solidFill>
                  <a:srgbClr val="00B050"/>
                </a:solidFill>
                <a:latin typeface="Times New Roman" pitchFamily="18" charset="0"/>
                <a:cs typeface="Times New Roman" pitchFamily="18" charset="0"/>
              </a:rPr>
              <a:t>1. </a:t>
            </a:r>
            <a:r>
              <a:rPr lang="en-US" sz="4800" b="1" kern="0" dirty="0" err="1">
                <a:solidFill>
                  <a:srgbClr val="00B050"/>
                </a:solidFill>
                <a:latin typeface="Times New Roman" pitchFamily="18" charset="0"/>
                <a:cs typeface="Times New Roman" pitchFamily="18" charset="0"/>
              </a:rPr>
              <a:t>Làm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thí</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nghiệm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tìm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hiểu</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xem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ánh</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sáng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có</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thể</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truyền</a:t>
            </a:r>
            <a:r>
              <a:rPr lang="en-US" sz="4800" b="1" kern="0" dirty="0">
                <a:solidFill>
                  <a:srgbClr val="00B050"/>
                </a:solidFill>
                <a:latin typeface="Times New Roman" pitchFamily="18" charset="0"/>
                <a:cs typeface="Times New Roman" pitchFamily="18" charset="0"/>
              </a:rPr>
              <a:t> qua </a:t>
            </a:r>
            <a:r>
              <a:rPr lang="en-US" sz="4800" b="1" kern="0" dirty="0" err="1">
                <a:solidFill>
                  <a:srgbClr val="00B050"/>
                </a:solidFill>
                <a:latin typeface="Times New Roman" pitchFamily="18" charset="0"/>
                <a:cs typeface="Times New Roman" pitchFamily="18" charset="0"/>
              </a:rPr>
              <a:t>những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vật</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nào</a:t>
            </a:r>
            <a:endParaRPr kumimoji="0" lang="en-US" sz="4800" b="1" i="0" u="none" strike="noStrike" kern="0" cap="none" spc="0" normalizeH="0" baseline="0" noProof="0" dirty="0">
              <a:ln>
                <a:noFill/>
              </a:ln>
              <a:solidFill>
                <a:srgbClr val="00B050"/>
              </a:solidFill>
              <a:effectLst/>
              <a:uLnTx/>
              <a:uFillTx/>
              <a:latin typeface="Times New Roman"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spTree>
    <p:extLst>
      <p:ext uri="{BB962C8B-B14F-4D97-AF65-F5344CB8AC3E}">
        <p14:creationId xmlns:p14="http://schemas.microsoft.com/office/powerpoint/2010/main" val="3201839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194961" y="149724"/>
            <a:ext cx="10523274" cy="1200329"/>
          </a:xfrm>
          <a:prstGeom prst="rect">
            <a:avLst/>
          </a:prstGeom>
          <a:solidFill>
            <a:schemeClr val="bg1">
              <a:alpha val="76000"/>
            </a:schemeClr>
          </a:solidFill>
          <a:ln w="47625">
            <a:solidFill>
              <a:srgbClr val="00B0F0"/>
            </a:solidFill>
            <a:prstDash val="dashDot"/>
          </a:ln>
        </p:spPr>
        <p:txBody>
          <a:bodyPr wrap="square">
            <a:spAutoFit/>
          </a:bodyPr>
          <a:lstStyle/>
          <a:p>
            <a:pPr lvl="0" algn="just" fontAlgn="base"/>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huẩn bị: 3 ngôi sao bằng nhựa trong, nhựa đen, bìa cứng, đèn pin, tấm nhựa trắng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6" name="Picture 4" descr="Cartoon Sun PNG, Clipart, Cartoon Clipart, Glasses, Smile, Sun Clipart,  Wear Free PNG Download"/>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19098" y="-290446"/>
            <a:ext cx="1321732" cy="2168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F4F2B5A-6E33-AC1E-269E-7DAA28DCE2D1}"/>
              </a:ext>
            </a:extLst>
          </p:cNvPr>
          <p:cNvPicPr>
            <a:picLocks noChangeAspect="1"/>
          </p:cNvPicPr>
          <p:nvPr/>
        </p:nvPicPr>
        <p:blipFill>
          <a:blip r:embed="rId4"/>
          <a:stretch>
            <a:fillRect/>
          </a:stretch>
        </p:blipFill>
        <p:spPr>
          <a:xfrm>
            <a:off x="5667375" y="1826728"/>
            <a:ext cx="6323825" cy="2237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id="{18285B18-B79E-E664-9297-2BB890066AF2}"/>
              </a:ext>
            </a:extLst>
          </p:cNvPr>
          <p:cNvGrpSpPr/>
          <p:nvPr/>
        </p:nvGrpSpPr>
        <p:grpSpPr>
          <a:xfrm>
            <a:off x="-1" y="1819275"/>
            <a:ext cx="5467351" cy="4305300"/>
            <a:chOff x="-104125" y="231366"/>
            <a:chExt cx="2965666" cy="2460685"/>
          </a:xfrm>
          <a:solidFill>
            <a:srgbClr val="FFCC99"/>
          </a:solidFill>
          <a:scene3d>
            <a:camera prst="orthographicFront">
              <a:rot lat="0" lon="0" rev="0"/>
            </a:camera>
            <a:lightRig rig="glow" dir="t">
              <a:rot lat="0" lon="0" rev="4800000"/>
            </a:lightRig>
          </a:scene3d>
        </p:grpSpPr>
        <p:sp>
          <p:nvSpPr>
            <p:cNvPr id="10" name="Rectangle: Rounded Corners 9">
              <a:extLst>
                <a:ext uri="{FF2B5EF4-FFF2-40B4-BE49-F238E27FC236}">
                  <a16:creationId xmlns:a16="http://schemas.microsoft.com/office/drawing/2014/main" id="{18261594-57B8-0935-14D6-D37162037D52}"/>
                </a:ext>
              </a:extLst>
            </p:cNvPr>
            <p:cNvSpPr/>
            <p:nvPr/>
          </p:nvSpPr>
          <p:spPr>
            <a:xfrm>
              <a:off x="9542" y="231366"/>
              <a:ext cx="2851999" cy="2460685"/>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sp>
        <p:sp>
          <p:nvSpPr>
            <p:cNvPr id="11" name="Rectangle: Rounded Corners 4">
              <a:extLst>
                <a:ext uri="{FF2B5EF4-FFF2-40B4-BE49-F238E27FC236}">
                  <a16:creationId xmlns:a16="http://schemas.microsoft.com/office/drawing/2014/main" id="{351EE51D-7DB7-63D4-E194-3B67670DE652}"/>
                </a:ext>
              </a:extLst>
            </p:cNvPr>
            <p:cNvSpPr txBox="1"/>
            <p:nvPr/>
          </p:nvSpPr>
          <p:spPr>
            <a:xfrm>
              <a:off x="-104125" y="303437"/>
              <a:ext cx="2934666" cy="231654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Hãy thảo luận cách làm thí nghiệm và dự đoán ánh sáng từ đèn pin có thể truyền qua những ngôi sao nào.</a:t>
              </a:r>
              <a:endParaRPr lang="en-US" sz="2800" b="1" dirty="0">
                <a:solidFill>
                  <a:srgbClr val="002060"/>
                </a:solidFill>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Đặt lần lượt các ngôi sao vào khoảng giữa đèn pin và tấm nhựa trắng. Bật đèn pin.</a:t>
              </a:r>
              <a:endParaRPr lang="en-US" sz="2800" b="1"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2261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860617" y="192885"/>
            <a:ext cx="8609263" cy="707886"/>
          </a:xfrm>
          <a:prstGeom prst="rect">
            <a:avLst/>
          </a:prstGeom>
          <a:solidFill>
            <a:schemeClr val="bg1">
              <a:alpha val="76000"/>
            </a:schemeClr>
          </a:solidFill>
          <a:ln w="47625">
            <a:solidFill>
              <a:srgbClr val="00B0F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Hoàn</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thành</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phiếu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học</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tập</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sau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đây</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89168" y="-345903"/>
            <a:ext cx="1892968" cy="3105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hart&#10;&#10;Description automatically generated">
            <a:extLst>
              <a:ext uri="{FF2B5EF4-FFF2-40B4-BE49-F238E27FC236}">
                <a16:creationId xmlns:a16="http://schemas.microsoft.com/office/drawing/2014/main" id="{92242DA1-DFEF-306A-3DFA-4AB78A7AB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50122"/>
            <a:ext cx="12191999" cy="5651388"/>
          </a:xfrm>
          <a:prstGeom prst="rect">
            <a:avLst/>
          </a:prstGeom>
        </p:spPr>
      </p:pic>
    </p:spTree>
    <p:extLst>
      <p:ext uri="{BB962C8B-B14F-4D97-AF65-F5344CB8AC3E}">
        <p14:creationId xmlns:p14="http://schemas.microsoft.com/office/powerpoint/2010/main" val="48354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d of Course Jeopardy XL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126</TotalTime>
  <Words>857</Words>
  <Application>Microsoft Office PowerPoint</Application>
  <PresentationFormat>Widescreen</PresentationFormat>
  <Paragraphs>64</Paragraphs>
  <Slides>26</Slides>
  <Notes>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26</vt:i4>
      </vt:variant>
    </vt:vector>
  </HeadingPairs>
  <TitlesOfParts>
    <vt:vector size="42" baseType="lpstr">
      <vt:lpstr>微软雅黑</vt:lpstr>
      <vt:lpstr>Algerian</vt:lpstr>
      <vt:lpstr>Arial</vt:lpstr>
      <vt:lpstr>Calibri</vt:lpstr>
      <vt:lpstr>Calibri Light</vt:lpstr>
      <vt:lpstr>Cambria</vt:lpstr>
      <vt:lpstr>等线</vt:lpstr>
      <vt:lpstr>Lato</vt:lpstr>
      <vt:lpstr>PangMenZhengDao</vt:lpstr>
      <vt:lpstr>Patrick Hand</vt:lpstr>
      <vt:lpstr>Source Han Sans HW SC</vt:lpstr>
      <vt:lpstr>Times New Roman</vt:lpstr>
      <vt:lpstr>Verdana</vt:lpstr>
      <vt:lpstr>思源黑体 CN Bold</vt:lpstr>
      <vt:lpstr>Custom Design</vt:lpstr>
      <vt:lpstr>End of Course Jeopardy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Admin</cp:lastModifiedBy>
  <cp:revision>43</cp:revision>
  <dcterms:created xsi:type="dcterms:W3CDTF">2023-08-09T10:06:45Z</dcterms:created>
  <dcterms:modified xsi:type="dcterms:W3CDTF">2024-10-28T02:00:12Z</dcterms:modified>
  <cp:category>9Slide.vn</cp:category>
</cp:coreProperties>
</file>