
<file path=[Content_Types].xml><?xml version="1.0" encoding="utf-8"?>
<Types xmlns="http://schemas.openxmlformats.org/package/2006/content-types">
  <Default Extension="png" ContentType="image/png"/>
  <Default Extension="bin" ContentType="application/vnd.ms-office.activeX"/>
  <Default Extension="svg" ContentType="image/svg+xml"/>
  <Default Extension="wmf" ContentType="image/x-wmf"/>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84.xml" ContentType="application/vnd.openxmlformats-officedocument.presentationml.tags+xml"/>
  <Override PartName="/ppt/notesSlides/notesSlide1.xml" ContentType="application/vnd.openxmlformats-officedocument.presentationml.notesSlide+xml"/>
  <Override PartName="/ppt/tags/tag85.xml" ContentType="application/vnd.openxmlformats-officedocument.presentationml.tags+xml"/>
  <Override PartName="/ppt/notesSlides/notesSlide2.xml" ContentType="application/vnd.openxmlformats-officedocument.presentationml.notesSlide+xml"/>
  <Override PartName="/ppt/tags/tag86.xml" ContentType="application/vnd.openxmlformats-officedocument.presentationml.tags+xml"/>
  <Override PartName="/ppt/notesSlides/notesSlide3.xml" ContentType="application/vnd.openxmlformats-officedocument.presentationml.notesSlide+xml"/>
  <Override PartName="/ppt/tags/tag87.xml" ContentType="application/vnd.openxmlformats-officedocument.presentationml.tags+xml"/>
  <Override PartName="/ppt/notesSlides/notesSlide4.xml" ContentType="application/vnd.openxmlformats-officedocument.presentationml.notesSlide+xml"/>
  <Override PartName="/ppt/tags/tag88.xml" ContentType="application/vnd.openxmlformats-officedocument.presentationml.tags+xml"/>
  <Override PartName="/ppt/notesSlides/notesSlide5.xml" ContentType="application/vnd.openxmlformats-officedocument.presentationml.notesSlide+xml"/>
  <Override PartName="/ppt/tags/tag89.xml" ContentType="application/vnd.openxmlformats-officedocument.presentationml.tags+xml"/>
  <Override PartName="/ppt/notesSlides/notesSlide6.xml" ContentType="application/vnd.openxmlformats-officedocument.presentationml.notesSlide+xml"/>
  <Override PartName="/ppt/tags/tag90.xml" ContentType="application/vnd.openxmlformats-officedocument.presentationml.tags+xml"/>
  <Override PartName="/ppt/activeX/activeX1.xml" ContentType="application/vnd.ms-office.activeX+xml"/>
  <Override PartName="/ppt/notesSlides/notesSlide7.xml" ContentType="application/vnd.openxmlformats-officedocument.presentationml.notesSlide+xml"/>
  <Override PartName="/ppt/tags/tag91.xml" ContentType="application/vnd.openxmlformats-officedocument.presentationml.tags+xml"/>
  <Override PartName="/ppt/notesSlides/notesSlide8.xml" ContentType="application/vnd.openxmlformats-officedocument.presentationml.notesSlide+xml"/>
  <Override PartName="/ppt/tags/tag92.xml" ContentType="application/vnd.openxmlformats-officedocument.presentationml.tags+xml"/>
  <Override PartName="/ppt/notesSlides/notesSlide9.xml" ContentType="application/vnd.openxmlformats-officedocument.presentationml.notesSlide+xml"/>
  <Override PartName="/ppt/tags/tag93.xml" ContentType="application/vnd.openxmlformats-officedocument.presentationml.tags+xml"/>
  <Override PartName="/ppt/notesSlides/notesSlide10.xml" ContentType="application/vnd.openxmlformats-officedocument.presentationml.notesSlide+xml"/>
  <Override PartName="/ppt/tags/tag94.xml" ContentType="application/vnd.openxmlformats-officedocument.presentationml.tags+xml"/>
  <Override PartName="/ppt/notesSlides/notesSlide11.xml" ContentType="application/vnd.openxmlformats-officedocument.presentationml.notesSlide+xml"/>
  <Override PartName="/ppt/tags/tag95.xml" ContentType="application/vnd.openxmlformats-officedocument.presentationml.tags+xml"/>
  <Override PartName="/ppt/notesSlides/notesSlide12.xml" ContentType="application/vnd.openxmlformats-officedocument.presentationml.notesSlide+xml"/>
  <Override PartName="/ppt/tags/tag96.xml" ContentType="application/vnd.openxmlformats-officedocument.presentationml.tags+xml"/>
  <Override PartName="/ppt/notesSlides/notesSlide13.xml" ContentType="application/vnd.openxmlformats-officedocument.presentationml.notesSlide+xml"/>
  <Override PartName="/ppt/tags/tag97.xml" ContentType="application/vnd.openxmlformats-officedocument.presentationml.tags+xml"/>
  <Override PartName="/ppt/notesSlides/notesSlide14.xml" ContentType="application/vnd.openxmlformats-officedocument.presentationml.notesSlide+xml"/>
  <Override PartName="/ppt/tags/tag98.xml" ContentType="application/vnd.openxmlformats-officedocument.presentationml.tags+xml"/>
  <Override PartName="/ppt/notesSlides/notesSlide15.xml" ContentType="application/vnd.openxmlformats-officedocument.presentationml.notesSlide+xml"/>
  <Override PartName="/ppt/tags/tag99.xml" ContentType="application/vnd.openxmlformats-officedocument.presentationml.tags+xml"/>
  <Override PartName="/ppt/notesSlides/notesSlide16.xml" ContentType="application/vnd.openxmlformats-officedocument.presentationml.notesSlide+xml"/>
  <Override PartName="/ppt/tags/tag100.xml" ContentType="application/vnd.openxmlformats-officedocument.presentationml.tags+xml"/>
  <Override PartName="/ppt/notesSlides/notesSlide17.xml" ContentType="application/vnd.openxmlformats-officedocument.presentationml.notesSlide+xml"/>
  <Override PartName="/ppt/tags/tag101.xml" ContentType="application/vnd.openxmlformats-officedocument.presentationml.tags+xml"/>
  <Override PartName="/ppt/notesSlides/notesSlide18.xml" ContentType="application/vnd.openxmlformats-officedocument.presentationml.notesSlide+xml"/>
  <Override PartName="/ppt/tags/tag102.xml" ContentType="application/vnd.openxmlformats-officedocument.presentationml.tags+xml"/>
  <Override PartName="/ppt/notesSlides/notesSlide19.xml" ContentType="application/vnd.openxmlformats-officedocument.presentationml.notesSlide+xml"/>
  <Override PartName="/ppt/tags/tag103.xml" ContentType="application/vnd.openxmlformats-officedocument.presentationml.tags+xml"/>
  <Override PartName="/ppt/notesSlides/notesSlide20.xml" ContentType="application/vnd.openxmlformats-officedocument.presentationml.notesSlide+xml"/>
  <Override PartName="/ppt/tags/tag104.xml" ContentType="application/vnd.openxmlformats-officedocument.presentationml.tags+xml"/>
  <Override PartName="/ppt/notesSlides/notesSlide21.xml" ContentType="application/vnd.openxmlformats-officedocument.presentationml.notesSlide+xml"/>
  <Override PartName="/ppt/tags/tag105.xml" ContentType="application/vnd.openxmlformats-officedocument.presentationml.tags+xml"/>
  <Override PartName="/ppt/notesSlides/notesSlide22.xml" ContentType="application/vnd.openxmlformats-officedocument.presentationml.notesSlide+xml"/>
  <Override PartName="/ppt/tags/tag106.xml" ContentType="application/vnd.openxmlformats-officedocument.presentationml.tags+xml"/>
  <Override PartName="/ppt/notesSlides/notesSlide23.xml" ContentType="application/vnd.openxmlformats-officedocument.presentationml.notesSlide+xml"/>
  <Override PartName="/ppt/tags/tag107.xml" ContentType="application/vnd.openxmlformats-officedocument.presentationml.tags+xml"/>
  <Override PartName="/ppt/notesSlides/notesSlide24.xml" ContentType="application/vnd.openxmlformats-officedocument.presentationml.notesSlide+xml"/>
  <Override PartName="/ppt/tags/tag108.xml" ContentType="application/vnd.openxmlformats-officedocument.presentationml.tags+xml"/>
  <Override PartName="/ppt/notesSlides/notesSlide25.xml" ContentType="application/vnd.openxmlformats-officedocument.presentationml.notesSlide+xml"/>
  <Override PartName="/ppt/tags/tag109.xml" ContentType="application/vnd.openxmlformats-officedocument.presentationml.tags+xml"/>
  <Override PartName="/ppt/notesSlides/notesSlide26.xml" ContentType="application/vnd.openxmlformats-officedocument.presentationml.notesSlide+xml"/>
  <Override PartName="/ppt/tags/tag110.xml" ContentType="application/vnd.openxmlformats-officedocument.presentationml.tags+xml"/>
  <Override PartName="/ppt/notesSlides/notesSlide27.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notesSlides/notesSlide28.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notesSlides/notesSlide29.xml" ContentType="application/vnd.openxmlformats-officedocument.presentationml.notesSlide+xml"/>
  <Override PartName="/ppt/tags/tag115.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0" r:id="rId5"/>
  </p:sldMasterIdLst>
  <p:notesMasterIdLst>
    <p:notesMasterId r:id="rId36"/>
  </p:notesMasterIdLst>
  <p:sldIdLst>
    <p:sldId id="2007577189" r:id="rId6"/>
    <p:sldId id="323" r:id="rId7"/>
    <p:sldId id="324" r:id="rId8"/>
    <p:sldId id="328" r:id="rId9"/>
    <p:sldId id="329" r:id="rId10"/>
    <p:sldId id="330" r:id="rId11"/>
    <p:sldId id="331" r:id="rId12"/>
    <p:sldId id="332" r:id="rId13"/>
    <p:sldId id="336" r:id="rId14"/>
    <p:sldId id="274" r:id="rId15"/>
    <p:sldId id="355" r:id="rId16"/>
    <p:sldId id="356" r:id="rId17"/>
    <p:sldId id="357" r:id="rId18"/>
    <p:sldId id="366" r:id="rId19"/>
    <p:sldId id="367" r:id="rId20"/>
    <p:sldId id="368" r:id="rId21"/>
    <p:sldId id="369" r:id="rId22"/>
    <p:sldId id="370" r:id="rId23"/>
    <p:sldId id="346" r:id="rId24"/>
    <p:sldId id="371" r:id="rId25"/>
    <p:sldId id="372" r:id="rId26"/>
    <p:sldId id="373" r:id="rId27"/>
    <p:sldId id="374" r:id="rId28"/>
    <p:sldId id="2007577186" r:id="rId29"/>
    <p:sldId id="2007577187" r:id="rId30"/>
    <p:sldId id="348" r:id="rId31"/>
    <p:sldId id="2007577188" r:id="rId32"/>
    <p:sldId id="2007577183" r:id="rId33"/>
    <p:sldId id="2007577184" r:id="rId34"/>
    <p:sldId id="2007577185" r:id="rId35"/>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9339" autoAdjust="0"/>
  </p:normalViewPr>
  <p:slideViewPr>
    <p:cSldViewPr snapToGrid="0">
      <p:cViewPr varScale="1">
        <p:scale>
          <a:sx n="65" d="100"/>
          <a:sy n="65" d="100"/>
        </p:scale>
        <p:origin x="94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DA0868-F147-412C-AE80-E55ECA4EFA86}" type="datetimeFigureOut">
              <a:rPr lang="en-US" smtClean="0"/>
              <a:t>10/20/2024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0409F6-35B1-40E7-B43B-545C7BC1EA69}" type="slidenum">
              <a:rPr lang="en-US" smtClean="0"/>
              <a:t>‹#›</a:t>
            </a:fld>
            <a:endParaRPr lang="en-US"/>
          </a:p>
        </p:txBody>
      </p:sp>
    </p:spTree>
    <p:extLst>
      <p:ext uri="{BB962C8B-B14F-4D97-AF65-F5344CB8AC3E}">
        <p14:creationId xmlns:p14="http://schemas.microsoft.com/office/powerpoint/2010/main" val="1407409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F939D-BDD8-4A7B-BA3C-9939FD61E7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6000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02060"/>
                </a:solidFill>
                <a:latin typeface="#9Slide03 Arima Madurai Black" panose="00000A00000000000000" pitchFamily="2" charset="0"/>
                <a:cs typeface="#9Slide03 Arima Madurai Black" panose="00000A00000000000000" pitchFamily="2" charset="0"/>
              </a:rPr>
              <a:t>Thiết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kế</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Hương</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Thảo</a:t>
            </a:r>
            <a:r>
              <a:rPr lang="en-US" sz="1200" dirty="0">
                <a:solidFill>
                  <a:srgbClr val="002060"/>
                </a:solidFill>
                <a:latin typeface="#9Slide03 Arima Madurai Black" panose="00000A00000000000000" pitchFamily="2" charset="0"/>
                <a:cs typeface="#9Slide03 Arima Madurai Black" panose="00000A00000000000000" pitchFamily="2" charset="0"/>
              </a:rPr>
              <a:t> – </a:t>
            </a:r>
            <a:r>
              <a:rPr lang="en-US" sz="1200" dirty="0" err="1">
                <a:solidFill>
                  <a:srgbClr val="002060"/>
                </a:solidFill>
                <a:latin typeface="#9Slide03 Arima Madurai Black" panose="00000A00000000000000" pitchFamily="2" charset="0"/>
                <a:cs typeface="#9Slide03 Arima Madurai Black" panose="00000A00000000000000" pitchFamily="2" charset="0"/>
              </a:rPr>
              <a:t>Zalo</a:t>
            </a:r>
            <a:r>
              <a:rPr lang="en-US" sz="1200" dirty="0">
                <a:solidFill>
                  <a:srgbClr val="002060"/>
                </a:solidFill>
                <a:latin typeface="#9Slide03 Arima Madurai Black" panose="00000A00000000000000" pitchFamily="2" charset="0"/>
                <a:cs typeface="#9Slide03 Arima Madurai Black" panose="00000A00000000000000" pitchFamily="2" charset="0"/>
              </a:rPr>
              <a:t> 0972.115.126. </a:t>
            </a:r>
            <a:r>
              <a:rPr lang="en-US" sz="1200" dirty="0" err="1">
                <a:solidFill>
                  <a:srgbClr val="002060"/>
                </a:solidFill>
                <a:latin typeface="#9Slide03 Arima Madurai Black" panose="00000A00000000000000" pitchFamily="2" charset="0"/>
                <a:cs typeface="#9Slide03 Arima Madurai Black" panose="00000A00000000000000" pitchFamily="2" charset="0"/>
              </a:rPr>
              <a:t>Các</a:t>
            </a:r>
            <a:r>
              <a:rPr lang="en-US" sz="1200" dirty="0">
                <a:solidFill>
                  <a:srgbClr val="002060"/>
                </a:solidFill>
                <a:latin typeface="#9Slide03 Arima Madurai Black" panose="00000A00000000000000" pitchFamily="2" charset="0"/>
                <a:cs typeface="#9Slide03 Arima Madurai Black" panose="00000A00000000000000" pitchFamily="2" charset="0"/>
              </a:rPr>
              <a:t> nick </a:t>
            </a:r>
            <a:r>
              <a:rPr lang="en-US" sz="1200" dirty="0" err="1">
                <a:solidFill>
                  <a:srgbClr val="002060"/>
                </a:solidFill>
                <a:latin typeface="#9Slide03 Arima Madurai Black" panose="00000A00000000000000" pitchFamily="2" charset="0"/>
                <a:cs typeface="#9Slide03 Arima Madurai Black" panose="00000A00000000000000" pitchFamily="2" charset="0"/>
              </a:rPr>
              <a:t>khác</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đều</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là</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giả</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mạo</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ăn</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cắp</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chất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xám</a:t>
            </a: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83F402-B052-4241-8575-CB7BF572689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27038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611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0351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8893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dirty="0" err="1">
                <a:solidFill>
                  <a:srgbClr val="002060"/>
                </a:solidFill>
                <a:latin typeface="#9Slide03 Arima Madurai Black" panose="00000A00000000000000" pitchFamily="2" charset="0"/>
                <a:cs typeface="#9Slide03 Arima Madurai Black" panose="00000A00000000000000" pitchFamily="2" charset="0"/>
              </a:rPr>
              <a:t>Thiết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kế</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Hương</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Thảo</a:t>
            </a:r>
            <a:r>
              <a:rPr lang="en-US" sz="1200" dirty="0">
                <a:solidFill>
                  <a:srgbClr val="002060"/>
                </a:solidFill>
                <a:latin typeface="#9Slide03 Arima Madurai Black" panose="00000A00000000000000" pitchFamily="2" charset="0"/>
                <a:cs typeface="#9Slide03 Arima Madurai Black" panose="00000A00000000000000" pitchFamily="2" charset="0"/>
              </a:rPr>
              <a:t> – </a:t>
            </a:r>
            <a:r>
              <a:rPr lang="en-US" sz="1200" dirty="0" err="1">
                <a:solidFill>
                  <a:srgbClr val="002060"/>
                </a:solidFill>
                <a:latin typeface="#9Slide03 Arima Madurai Black" panose="00000A00000000000000" pitchFamily="2" charset="0"/>
                <a:cs typeface="#9Slide03 Arima Madurai Black" panose="00000A00000000000000" pitchFamily="2" charset="0"/>
              </a:rPr>
              <a:t>Zalo</a:t>
            </a:r>
            <a:r>
              <a:rPr lang="en-US" sz="1200" dirty="0">
                <a:solidFill>
                  <a:srgbClr val="002060"/>
                </a:solidFill>
                <a:latin typeface="#9Slide03 Arima Madurai Black" panose="00000A00000000000000" pitchFamily="2" charset="0"/>
                <a:cs typeface="#9Slide03 Arima Madurai Black" panose="00000A00000000000000" pitchFamily="2" charset="0"/>
              </a:rPr>
              <a:t> 0972.115.126. </a:t>
            </a:r>
            <a:r>
              <a:rPr lang="en-US" sz="1200" dirty="0" err="1">
                <a:solidFill>
                  <a:srgbClr val="002060"/>
                </a:solidFill>
                <a:latin typeface="#9Slide03 Arima Madurai Black" panose="00000A00000000000000" pitchFamily="2" charset="0"/>
                <a:cs typeface="#9Slide03 Arima Madurai Black" panose="00000A00000000000000" pitchFamily="2" charset="0"/>
              </a:rPr>
              <a:t>Các</a:t>
            </a:r>
            <a:r>
              <a:rPr lang="en-US" sz="1200" dirty="0">
                <a:solidFill>
                  <a:srgbClr val="002060"/>
                </a:solidFill>
                <a:latin typeface="#9Slide03 Arima Madurai Black" panose="00000A00000000000000" pitchFamily="2" charset="0"/>
                <a:cs typeface="#9Slide03 Arima Madurai Black" panose="00000A00000000000000" pitchFamily="2" charset="0"/>
              </a:rPr>
              <a:t> nick </a:t>
            </a:r>
            <a:r>
              <a:rPr lang="en-US" sz="1200" dirty="0" err="1">
                <a:solidFill>
                  <a:srgbClr val="002060"/>
                </a:solidFill>
                <a:latin typeface="#9Slide03 Arima Madurai Black" panose="00000A00000000000000" pitchFamily="2" charset="0"/>
                <a:cs typeface="#9Slide03 Arima Madurai Black" panose="00000A00000000000000" pitchFamily="2" charset="0"/>
              </a:rPr>
              <a:t>khác</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đều</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là</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giả</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mạo</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ăn</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cắp</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chất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xám</a:t>
            </a: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2679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4069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2167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4336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2688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02060"/>
                </a:solidFill>
                <a:latin typeface="#9Slide03 Arima Madurai Black" panose="00000A00000000000000" pitchFamily="2" charset="0"/>
                <a:cs typeface="#9Slide03 Arima Madurai Black" panose="00000A00000000000000" pitchFamily="2" charset="0"/>
              </a:rPr>
              <a:t>Thiết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kế</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Hương</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Thảo</a:t>
            </a:r>
            <a:r>
              <a:rPr lang="en-US" sz="1200" dirty="0">
                <a:solidFill>
                  <a:srgbClr val="002060"/>
                </a:solidFill>
                <a:latin typeface="#9Slide03 Arima Madurai Black" panose="00000A00000000000000" pitchFamily="2" charset="0"/>
                <a:cs typeface="#9Slide03 Arima Madurai Black" panose="00000A00000000000000" pitchFamily="2" charset="0"/>
              </a:rPr>
              <a:t> – </a:t>
            </a:r>
            <a:r>
              <a:rPr lang="en-US" sz="1200" dirty="0" err="1">
                <a:solidFill>
                  <a:srgbClr val="002060"/>
                </a:solidFill>
                <a:latin typeface="#9Slide03 Arima Madurai Black" panose="00000A00000000000000" pitchFamily="2" charset="0"/>
                <a:cs typeface="#9Slide03 Arima Madurai Black" panose="00000A00000000000000" pitchFamily="2" charset="0"/>
              </a:rPr>
              <a:t>Zalo</a:t>
            </a:r>
            <a:r>
              <a:rPr lang="en-US" sz="1200" dirty="0">
                <a:solidFill>
                  <a:srgbClr val="002060"/>
                </a:solidFill>
                <a:latin typeface="#9Slide03 Arima Madurai Black" panose="00000A00000000000000" pitchFamily="2" charset="0"/>
                <a:cs typeface="#9Slide03 Arima Madurai Black" panose="00000A00000000000000" pitchFamily="2" charset="0"/>
              </a:rPr>
              <a:t> 0972.115.126. </a:t>
            </a:r>
            <a:r>
              <a:rPr lang="en-US" sz="1200" dirty="0" err="1">
                <a:solidFill>
                  <a:srgbClr val="002060"/>
                </a:solidFill>
                <a:latin typeface="#9Slide03 Arima Madurai Black" panose="00000A00000000000000" pitchFamily="2" charset="0"/>
                <a:cs typeface="#9Slide03 Arima Madurai Black" panose="00000A00000000000000" pitchFamily="2" charset="0"/>
              </a:rPr>
              <a:t>Các</a:t>
            </a:r>
            <a:r>
              <a:rPr lang="en-US" sz="1200" dirty="0">
                <a:solidFill>
                  <a:srgbClr val="002060"/>
                </a:solidFill>
                <a:latin typeface="#9Slide03 Arima Madurai Black" panose="00000A00000000000000" pitchFamily="2" charset="0"/>
                <a:cs typeface="#9Slide03 Arima Madurai Black" panose="00000A00000000000000" pitchFamily="2" charset="0"/>
              </a:rPr>
              <a:t> nick </a:t>
            </a:r>
            <a:r>
              <a:rPr lang="en-US" sz="1200" dirty="0" err="1">
                <a:solidFill>
                  <a:srgbClr val="002060"/>
                </a:solidFill>
                <a:latin typeface="#9Slide03 Arima Madurai Black" panose="00000A00000000000000" pitchFamily="2" charset="0"/>
                <a:cs typeface="#9Slide03 Arima Madurai Black" panose="00000A00000000000000" pitchFamily="2" charset="0"/>
              </a:rPr>
              <a:t>khác</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đều</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là</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giả</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mạo</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ăn</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cắp</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chất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xám</a:t>
            </a: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fld id="{3E0409F6-35B1-40E7-B43B-545C7BC1EA69}" type="slidenum">
              <a:rPr lang="en-US" smtClean="0"/>
              <a:t>19</a:t>
            </a:fld>
            <a:endParaRPr lang="en-US"/>
          </a:p>
        </p:txBody>
      </p:sp>
    </p:spTree>
    <p:extLst>
      <p:ext uri="{BB962C8B-B14F-4D97-AF65-F5344CB8AC3E}">
        <p14:creationId xmlns:p14="http://schemas.microsoft.com/office/powerpoint/2010/main" val="954097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77E4A1-AA4E-4BC9-A38F-D1B484F28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8749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21740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0409F6-35B1-40E7-B43B-545C7BC1EA69}" type="slidenum">
              <a:rPr lang="en-US" smtClean="0"/>
              <a:t>21</a:t>
            </a:fld>
            <a:endParaRPr lang="en-US"/>
          </a:p>
        </p:txBody>
      </p:sp>
    </p:spTree>
    <p:extLst>
      <p:ext uri="{BB962C8B-B14F-4D97-AF65-F5344CB8AC3E}">
        <p14:creationId xmlns:p14="http://schemas.microsoft.com/office/powerpoint/2010/main" val="1173022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0409F6-35B1-40E7-B43B-545C7BC1EA69}" type="slidenum">
              <a:rPr lang="en-US" smtClean="0"/>
              <a:t>22</a:t>
            </a:fld>
            <a:endParaRPr lang="en-US"/>
          </a:p>
        </p:txBody>
      </p:sp>
    </p:spTree>
    <p:extLst>
      <p:ext uri="{BB962C8B-B14F-4D97-AF65-F5344CB8AC3E}">
        <p14:creationId xmlns:p14="http://schemas.microsoft.com/office/powerpoint/2010/main" val="1064206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0409F6-35B1-40E7-B43B-545C7BC1EA69}" type="slidenum">
              <a:rPr lang="en-US" smtClean="0"/>
              <a:t>23</a:t>
            </a:fld>
            <a:endParaRPr lang="en-US"/>
          </a:p>
        </p:txBody>
      </p:sp>
    </p:spTree>
    <p:extLst>
      <p:ext uri="{BB962C8B-B14F-4D97-AF65-F5344CB8AC3E}">
        <p14:creationId xmlns:p14="http://schemas.microsoft.com/office/powerpoint/2010/main" val="1521935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0409F6-35B1-40E7-B43B-545C7BC1EA69}" type="slidenum">
              <a:rPr lang="en-US" smtClean="0"/>
              <a:t>24</a:t>
            </a:fld>
            <a:endParaRPr lang="en-US"/>
          </a:p>
        </p:txBody>
      </p:sp>
    </p:spTree>
    <p:extLst>
      <p:ext uri="{BB962C8B-B14F-4D97-AF65-F5344CB8AC3E}">
        <p14:creationId xmlns:p14="http://schemas.microsoft.com/office/powerpoint/2010/main" val="3735737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0409F6-35B1-40E7-B43B-545C7BC1EA69}" type="slidenum">
              <a:rPr lang="en-US" smtClean="0"/>
              <a:t>25</a:t>
            </a:fld>
            <a:endParaRPr lang="en-US"/>
          </a:p>
        </p:txBody>
      </p:sp>
    </p:spTree>
    <p:extLst>
      <p:ext uri="{BB962C8B-B14F-4D97-AF65-F5344CB8AC3E}">
        <p14:creationId xmlns:p14="http://schemas.microsoft.com/office/powerpoint/2010/main" val="38151791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02060"/>
                </a:solidFill>
                <a:latin typeface="#9Slide03 Arima Madurai Black" panose="00000A00000000000000" pitchFamily="2" charset="0"/>
                <a:cs typeface="#9Slide03 Arima Madurai Black" panose="00000A00000000000000" pitchFamily="2" charset="0"/>
              </a:rPr>
              <a:t>Thiết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kế</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Hương</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Thảo</a:t>
            </a:r>
            <a:r>
              <a:rPr lang="en-US" sz="1200" dirty="0">
                <a:solidFill>
                  <a:srgbClr val="002060"/>
                </a:solidFill>
                <a:latin typeface="#9Slide03 Arima Madurai Black" panose="00000A00000000000000" pitchFamily="2" charset="0"/>
                <a:cs typeface="#9Slide03 Arima Madurai Black" panose="00000A00000000000000" pitchFamily="2" charset="0"/>
              </a:rPr>
              <a:t> – </a:t>
            </a:r>
            <a:r>
              <a:rPr lang="en-US" sz="1200" dirty="0" err="1">
                <a:solidFill>
                  <a:srgbClr val="002060"/>
                </a:solidFill>
                <a:latin typeface="#9Slide03 Arima Madurai Black" panose="00000A00000000000000" pitchFamily="2" charset="0"/>
                <a:cs typeface="#9Slide03 Arima Madurai Black" panose="00000A00000000000000" pitchFamily="2" charset="0"/>
              </a:rPr>
              <a:t>Zalo</a:t>
            </a:r>
            <a:r>
              <a:rPr lang="en-US" sz="1200" dirty="0">
                <a:solidFill>
                  <a:srgbClr val="002060"/>
                </a:solidFill>
                <a:latin typeface="#9Slide03 Arima Madurai Black" panose="00000A00000000000000" pitchFamily="2" charset="0"/>
                <a:cs typeface="#9Slide03 Arima Madurai Black" panose="00000A00000000000000" pitchFamily="2" charset="0"/>
              </a:rPr>
              <a:t> 0972.115.126. </a:t>
            </a:r>
            <a:r>
              <a:rPr lang="en-US" sz="1200" dirty="0" err="1">
                <a:solidFill>
                  <a:srgbClr val="002060"/>
                </a:solidFill>
                <a:latin typeface="#9Slide03 Arima Madurai Black" panose="00000A00000000000000" pitchFamily="2" charset="0"/>
                <a:cs typeface="#9Slide03 Arima Madurai Black" panose="00000A00000000000000" pitchFamily="2" charset="0"/>
              </a:rPr>
              <a:t>Các</a:t>
            </a:r>
            <a:r>
              <a:rPr lang="en-US" sz="1200" dirty="0">
                <a:solidFill>
                  <a:srgbClr val="002060"/>
                </a:solidFill>
                <a:latin typeface="#9Slide03 Arima Madurai Black" panose="00000A00000000000000" pitchFamily="2" charset="0"/>
                <a:cs typeface="#9Slide03 Arima Madurai Black" panose="00000A00000000000000" pitchFamily="2" charset="0"/>
              </a:rPr>
              <a:t> nick </a:t>
            </a:r>
            <a:r>
              <a:rPr lang="en-US" sz="1200" dirty="0" err="1">
                <a:solidFill>
                  <a:srgbClr val="002060"/>
                </a:solidFill>
                <a:latin typeface="#9Slide03 Arima Madurai Black" panose="00000A00000000000000" pitchFamily="2" charset="0"/>
                <a:cs typeface="#9Slide03 Arima Madurai Black" panose="00000A00000000000000" pitchFamily="2" charset="0"/>
              </a:rPr>
              <a:t>khác</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đều</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là</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giả</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mạo</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ăn</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cắp</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chất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xám</a:t>
            </a: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fld id="{3E0409F6-35B1-40E7-B43B-545C7BC1EA69}" type="slidenum">
              <a:rPr lang="en-US" smtClean="0"/>
              <a:t>26</a:t>
            </a:fld>
            <a:endParaRPr lang="en-US"/>
          </a:p>
        </p:txBody>
      </p:sp>
    </p:spTree>
    <p:extLst>
      <p:ext uri="{BB962C8B-B14F-4D97-AF65-F5344CB8AC3E}">
        <p14:creationId xmlns:p14="http://schemas.microsoft.com/office/powerpoint/2010/main" val="37844764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0409F6-35B1-40E7-B43B-545C7BC1EA69}" type="slidenum">
              <a:rPr lang="en-US" smtClean="0"/>
              <a:t>27</a:t>
            </a:fld>
            <a:endParaRPr lang="en-US"/>
          </a:p>
        </p:txBody>
      </p:sp>
    </p:spTree>
    <p:extLst>
      <p:ext uri="{BB962C8B-B14F-4D97-AF65-F5344CB8AC3E}">
        <p14:creationId xmlns:p14="http://schemas.microsoft.com/office/powerpoint/2010/main" val="28770462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E6FDB6-6D2B-46C1-9FA1-D82906A37C3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889020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E6FDB6-6D2B-46C1-9FA1-D82906A37C3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91721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0409F6-35B1-40E7-B43B-545C7BC1EA69}" type="slidenum">
              <a:rPr lang="en-US" smtClean="0"/>
              <a:t>3</a:t>
            </a:fld>
            <a:endParaRPr lang="en-US"/>
          </a:p>
        </p:txBody>
      </p:sp>
    </p:spTree>
    <p:extLst>
      <p:ext uri="{BB962C8B-B14F-4D97-AF65-F5344CB8AC3E}">
        <p14:creationId xmlns:p14="http://schemas.microsoft.com/office/powerpoint/2010/main" val="15405341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0409F6-35B1-40E7-B43B-545C7BC1EA69}" type="slidenum">
              <a:rPr lang="en-US" smtClean="0"/>
              <a:t>30</a:t>
            </a:fld>
            <a:endParaRPr lang="en-US"/>
          </a:p>
        </p:txBody>
      </p:sp>
    </p:spTree>
    <p:extLst>
      <p:ext uri="{BB962C8B-B14F-4D97-AF65-F5344CB8AC3E}">
        <p14:creationId xmlns:p14="http://schemas.microsoft.com/office/powerpoint/2010/main" val="1555762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0409F6-35B1-40E7-B43B-545C7BC1EA69}" type="slidenum">
              <a:rPr lang="en-US" smtClean="0"/>
              <a:t>4</a:t>
            </a:fld>
            <a:endParaRPr lang="en-US"/>
          </a:p>
        </p:txBody>
      </p:sp>
    </p:spTree>
    <p:extLst>
      <p:ext uri="{BB962C8B-B14F-4D97-AF65-F5344CB8AC3E}">
        <p14:creationId xmlns:p14="http://schemas.microsoft.com/office/powerpoint/2010/main" val="3157869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83F402-B052-4241-8575-CB7BF572689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72923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02060"/>
                </a:solidFill>
                <a:latin typeface="#9Slide03 Arima Madurai Black" panose="00000A00000000000000" pitchFamily="2" charset="0"/>
                <a:cs typeface="#9Slide03 Arima Madurai Black" panose="00000A00000000000000" pitchFamily="2" charset="0"/>
              </a:rPr>
              <a:t>Thiết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kế</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Hương</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Thảo</a:t>
            </a:r>
            <a:r>
              <a:rPr lang="en-US" sz="1200" dirty="0">
                <a:solidFill>
                  <a:srgbClr val="002060"/>
                </a:solidFill>
                <a:latin typeface="#9Slide03 Arima Madurai Black" panose="00000A00000000000000" pitchFamily="2" charset="0"/>
                <a:cs typeface="#9Slide03 Arima Madurai Black" panose="00000A00000000000000" pitchFamily="2" charset="0"/>
              </a:rPr>
              <a:t> – </a:t>
            </a:r>
            <a:r>
              <a:rPr lang="en-US" sz="1200" dirty="0" err="1">
                <a:solidFill>
                  <a:srgbClr val="002060"/>
                </a:solidFill>
                <a:latin typeface="#9Slide03 Arima Madurai Black" panose="00000A00000000000000" pitchFamily="2" charset="0"/>
                <a:cs typeface="#9Slide03 Arima Madurai Black" panose="00000A00000000000000" pitchFamily="2" charset="0"/>
              </a:rPr>
              <a:t>Zalo</a:t>
            </a:r>
            <a:r>
              <a:rPr lang="en-US" sz="1200" dirty="0">
                <a:solidFill>
                  <a:srgbClr val="002060"/>
                </a:solidFill>
                <a:latin typeface="#9Slide03 Arima Madurai Black" panose="00000A00000000000000" pitchFamily="2" charset="0"/>
                <a:cs typeface="#9Slide03 Arima Madurai Black" panose="00000A00000000000000" pitchFamily="2" charset="0"/>
              </a:rPr>
              <a:t> 0972.115.126. </a:t>
            </a:r>
            <a:r>
              <a:rPr lang="en-US" sz="1200" dirty="0" err="1">
                <a:solidFill>
                  <a:srgbClr val="002060"/>
                </a:solidFill>
                <a:latin typeface="#9Slide03 Arima Madurai Black" panose="00000A00000000000000" pitchFamily="2" charset="0"/>
                <a:cs typeface="#9Slide03 Arima Madurai Black" panose="00000A00000000000000" pitchFamily="2" charset="0"/>
              </a:rPr>
              <a:t>Các</a:t>
            </a:r>
            <a:r>
              <a:rPr lang="en-US" sz="1200" dirty="0">
                <a:solidFill>
                  <a:srgbClr val="002060"/>
                </a:solidFill>
                <a:latin typeface="#9Slide03 Arima Madurai Black" panose="00000A00000000000000" pitchFamily="2" charset="0"/>
                <a:cs typeface="#9Slide03 Arima Madurai Black" panose="00000A00000000000000" pitchFamily="2" charset="0"/>
              </a:rPr>
              <a:t> nick </a:t>
            </a:r>
            <a:r>
              <a:rPr lang="en-US" sz="1200" dirty="0" err="1">
                <a:solidFill>
                  <a:srgbClr val="002060"/>
                </a:solidFill>
                <a:latin typeface="#9Slide03 Arima Madurai Black" panose="00000A00000000000000" pitchFamily="2" charset="0"/>
                <a:cs typeface="#9Slide03 Arima Madurai Black" panose="00000A00000000000000" pitchFamily="2" charset="0"/>
              </a:rPr>
              <a:t>khác</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đều</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là</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giả</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mạo</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ăn</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cắp</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chất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xám</a:t>
            </a: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fld id="{3E0409F6-35B1-40E7-B43B-545C7BC1EA69}" type="slidenum">
              <a:rPr lang="en-US" smtClean="0"/>
              <a:t>6</a:t>
            </a:fld>
            <a:endParaRPr lang="en-US"/>
          </a:p>
        </p:txBody>
      </p:sp>
    </p:spTree>
    <p:extLst>
      <p:ext uri="{BB962C8B-B14F-4D97-AF65-F5344CB8AC3E}">
        <p14:creationId xmlns:p14="http://schemas.microsoft.com/office/powerpoint/2010/main" val="1598365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a:latin typeface="+mn-lt"/>
              </a:rPr>
              <a:t>HS </a:t>
            </a:r>
            <a:r>
              <a:rPr lang="en-US" sz="1200" b="1" dirty="0" err="1">
                <a:latin typeface="+mn-lt"/>
              </a:rPr>
              <a:t>nêu</a:t>
            </a:r>
            <a:r>
              <a:rPr lang="en-US" sz="1200" b="1" dirty="0">
                <a:latin typeface="+mn-lt"/>
              </a:rPr>
              <a:t> </a:t>
            </a:r>
            <a:r>
              <a:rPr lang="en-US" sz="1200" b="1" dirty="0" err="1">
                <a:latin typeface="+mn-lt"/>
              </a:rPr>
              <a:t>từ</a:t>
            </a:r>
            <a:r>
              <a:rPr lang="en-US" sz="1200" b="1" dirty="0">
                <a:latin typeface="+mn-lt"/>
              </a:rPr>
              <a:t> </a:t>
            </a:r>
            <a:r>
              <a:rPr lang="en-US" sz="1200" b="1" dirty="0" err="1">
                <a:latin typeface="+mn-lt"/>
              </a:rPr>
              <a:t>khó</a:t>
            </a:r>
            <a:r>
              <a:rPr lang="en-US" sz="1200" b="1" dirty="0">
                <a:latin typeface="+mn-lt"/>
              </a:rPr>
              <a:t> GV </a:t>
            </a:r>
            <a:r>
              <a:rPr lang="en-US" sz="1200" b="1" dirty="0" err="1">
                <a:latin typeface="+mn-lt"/>
              </a:rPr>
              <a:t>gõ</a:t>
            </a:r>
            <a:r>
              <a:rPr lang="en-US" sz="1200" b="1" dirty="0">
                <a:latin typeface="+mn-lt"/>
              </a:rPr>
              <a:t> </a:t>
            </a:r>
            <a:r>
              <a:rPr lang="en-US" sz="1200" b="1" dirty="0" err="1">
                <a:latin typeface="+mn-lt"/>
              </a:rPr>
              <a:t>ngay</a:t>
            </a:r>
            <a:r>
              <a:rPr lang="en-US" sz="1200" b="1" dirty="0">
                <a:latin typeface="+mn-lt"/>
              </a:rPr>
              <a:t> </a:t>
            </a:r>
            <a:r>
              <a:rPr lang="en-US" sz="1200" b="1" dirty="0" err="1">
                <a:latin typeface="+mn-lt"/>
              </a:rPr>
              <a:t>từ</a:t>
            </a:r>
            <a:r>
              <a:rPr lang="en-US" sz="1200" b="1" dirty="0">
                <a:latin typeface="+mn-lt"/>
              </a:rPr>
              <a:t> </a:t>
            </a:r>
            <a:r>
              <a:rPr lang="en-US" sz="1200" b="1" dirty="0" err="1">
                <a:latin typeface="+mn-lt"/>
              </a:rPr>
              <a:t>đó</a:t>
            </a:r>
            <a:r>
              <a:rPr lang="en-US" sz="1200" b="1" dirty="0">
                <a:latin typeface="+mn-lt"/>
              </a:rPr>
              <a:t> </a:t>
            </a:r>
            <a:r>
              <a:rPr lang="en-US" sz="1200" b="1" dirty="0" err="1">
                <a:latin typeface="+mn-lt"/>
              </a:rPr>
              <a:t>trên</a:t>
            </a:r>
            <a:r>
              <a:rPr lang="en-US" sz="1200" b="1" dirty="0">
                <a:latin typeface="+mn-lt"/>
              </a:rPr>
              <a:t> BÀI GIẢNG ĐANG TRÌNH CHIẾU </a:t>
            </a:r>
            <a:r>
              <a:rPr lang="en-US" sz="1200" b="1" dirty="0" err="1">
                <a:latin typeface="+mn-lt"/>
              </a:rPr>
              <a:t>luôn</a:t>
            </a:r>
            <a:r>
              <a:rPr lang="en-US" sz="1200" b="1" dirty="0">
                <a:latin typeface="+mn-lt"/>
              </a:rPr>
              <a:t> </a:t>
            </a:r>
            <a:r>
              <a:rPr lang="en-US" sz="1200" b="1" dirty="0" err="1">
                <a:latin typeface="+mn-lt"/>
              </a:rPr>
              <a:t>mà</a:t>
            </a:r>
            <a:r>
              <a:rPr lang="en-US" sz="1200" b="1" dirty="0">
                <a:latin typeface="+mn-lt"/>
              </a:rPr>
              <a:t> </a:t>
            </a:r>
            <a:r>
              <a:rPr lang="en-US" sz="1200" b="1" dirty="0" err="1">
                <a:latin typeface="+mn-lt"/>
              </a:rPr>
              <a:t>không</a:t>
            </a:r>
            <a:r>
              <a:rPr lang="en-US" sz="1200" b="1" dirty="0">
                <a:latin typeface="+mn-lt"/>
              </a:rPr>
              <a:t> </a:t>
            </a:r>
            <a:r>
              <a:rPr lang="en-US" sz="1200" b="1" dirty="0" err="1">
                <a:latin typeface="+mn-lt"/>
              </a:rPr>
              <a:t>cần</a:t>
            </a:r>
            <a:r>
              <a:rPr lang="en-US" sz="1200" b="1" dirty="0">
                <a:latin typeface="+mn-lt"/>
              </a:rPr>
              <a:t> </a:t>
            </a:r>
            <a:r>
              <a:rPr lang="en-US" sz="1200" b="1" dirty="0" err="1">
                <a:latin typeface="+mn-lt"/>
              </a:rPr>
              <a:t>thoát</a:t>
            </a:r>
            <a:r>
              <a:rPr lang="en-US" sz="1200" b="1" dirty="0">
                <a:latin typeface="+mn-lt"/>
              </a:rPr>
              <a:t> </a:t>
            </a:r>
            <a:r>
              <a:rPr lang="en-US" sz="1200" b="1" dirty="0" err="1">
                <a:latin typeface="+mn-lt"/>
              </a:rPr>
              <a:t>ra.</a:t>
            </a:r>
            <a:r>
              <a:rPr lang="en-US" sz="1200" b="1" dirty="0">
                <a:latin typeface="+mn-lt"/>
              </a:rPr>
              <a:t> (CLICK CHUỘT VÀO KHUNG TỪ KHÓ ĐỌC VÀ GÕ)</a:t>
            </a:r>
            <a:endParaRPr lang="en-US" sz="1200" b="1" dirty="0"/>
          </a:p>
        </p:txBody>
      </p:sp>
      <p:sp>
        <p:nvSpPr>
          <p:cNvPr id="4" name="Slide Number Placeholder 3"/>
          <p:cNvSpPr>
            <a:spLocks noGrp="1"/>
          </p:cNvSpPr>
          <p:nvPr>
            <p:ph type="sldNum" sz="quarter" idx="5"/>
          </p:nvPr>
        </p:nvSpPr>
        <p:spPr/>
        <p:txBody>
          <a:bodyPr/>
          <a:lstStyle/>
          <a:p>
            <a:fld id="{3E0409F6-35B1-40E7-B43B-545C7BC1EA69}" type="slidenum">
              <a:rPr lang="en-US" smtClean="0"/>
              <a:t>7</a:t>
            </a:fld>
            <a:endParaRPr lang="en-US"/>
          </a:p>
        </p:txBody>
      </p:sp>
    </p:spTree>
    <p:extLst>
      <p:ext uri="{BB962C8B-B14F-4D97-AF65-F5344CB8AC3E}">
        <p14:creationId xmlns:p14="http://schemas.microsoft.com/office/powerpoint/2010/main" val="226106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186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4156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Master" Target="../slideMasters/slideMaster1.xml"/><Relationship Id="rId5" Type="http://schemas.openxmlformats.org/officeDocument/2006/relationships/tags" Target="../tags/tag7.xml"/><Relationship Id="rId4" Type="http://schemas.openxmlformats.org/officeDocument/2006/relationships/tags" Target="../tags/tag6.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slideMaster" Target="../slideMasters/slideMaster1.xml"/><Relationship Id="rId4" Type="http://schemas.openxmlformats.org/officeDocument/2006/relationships/tags" Target="../tags/tag3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Master" Target="../slideMasters/slideMaster1.xml"/><Relationship Id="rId5" Type="http://schemas.openxmlformats.org/officeDocument/2006/relationships/tags" Target="../tags/tag42.xml"/><Relationship Id="rId4" Type="http://schemas.openxmlformats.org/officeDocument/2006/relationships/tags" Target="../tags/tag4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2.xml"/><Relationship Id="rId5" Type="http://schemas.openxmlformats.org/officeDocument/2006/relationships/tags" Target="../tags/tag48.xml"/><Relationship Id="rId4" Type="http://schemas.openxmlformats.org/officeDocument/2006/relationships/tags" Target="../tags/tag47.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hyperlink" Target="https://www.facebook.com/groups/629898828017053" TargetMode="External"/><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hyperlink" Target="https://www.facebook.com/groups/629898828017053" TargetMode="Externa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hyperlink" Target="https://www.facebook.com/groups/629898828017053" TargetMode="Externa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56.xml"/><Relationship Id="rId3" Type="http://schemas.openxmlformats.org/officeDocument/2006/relationships/tags" Target="../tags/tag51.xml"/><Relationship Id="rId7" Type="http://schemas.openxmlformats.org/officeDocument/2006/relationships/tags" Target="../tags/tag55.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9"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slideMaster" Target="../slideMasters/slideMaster2.xml"/><Relationship Id="rId4" Type="http://schemas.openxmlformats.org/officeDocument/2006/relationships/tags" Target="../tags/tag60.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slideMaster" Target="../slideMasters/slideMaster2.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slideMaster" Target="../slideMasters/slideMaster2.xml"/><Relationship Id="rId5" Type="http://schemas.openxmlformats.org/officeDocument/2006/relationships/tags" Target="../tags/tag74.xml"/><Relationship Id="rId4" Type="http://schemas.openxmlformats.org/officeDocument/2006/relationships/tags" Target="../tags/tag73.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slideMaster" Target="../slideMasters/slideMaster2.xml"/><Relationship Id="rId4" Type="http://schemas.openxmlformats.org/officeDocument/2006/relationships/tags" Target="../tags/tag78.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slideMaster" Target="../slideMasters/slideMaster2.xml"/><Relationship Id="rId5" Type="http://schemas.openxmlformats.org/officeDocument/2006/relationships/tags" Target="../tags/tag83.xml"/><Relationship Id="rId4" Type="http://schemas.openxmlformats.org/officeDocument/2006/relationships/tags" Target="../tags/tag8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15.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Master" Target="../slideMasters/slideMaster1.xml"/><Relationship Id="rId5" Type="http://schemas.openxmlformats.org/officeDocument/2006/relationships/tags" Target="../tags/tag33.xml"/><Relationship Id="rId4" Type="http://schemas.openxmlformats.org/officeDocument/2006/relationships/tags" Target="../tags/tag3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2024/10/20</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096347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2024/10/20</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257083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2024/10/20</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1338117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2024/10/20</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4066757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4" name="矩形 13"/>
          <p:cNvSpPr/>
          <p:nvPr userDrawn="1"/>
        </p:nvSpPr>
        <p:spPr>
          <a:xfrm>
            <a:off x="346075" y="803910"/>
            <a:ext cx="11524615" cy="54692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5" name="图片 14" descr="椭圆 1"/>
          <p:cNvPicPr>
            <a:picLocks noChangeAspect="1"/>
          </p:cNvPicPr>
          <p:nvPr userDrawn="1"/>
        </p:nvPicPr>
        <p:blipFill>
          <a:blip r:embed="rId3"/>
          <a:stretch>
            <a:fillRect/>
          </a:stretch>
        </p:blipFill>
        <p:spPr>
          <a:xfrm>
            <a:off x="-437515" y="241935"/>
            <a:ext cx="5868670" cy="5447030"/>
          </a:xfrm>
          <a:prstGeom prst="rect">
            <a:avLst/>
          </a:prstGeom>
        </p:spPr>
      </p:pic>
      <p:pic>
        <p:nvPicPr>
          <p:cNvPr id="16" name="图片 15" descr="椭圆 1 拷贝 5"/>
          <p:cNvPicPr>
            <a:picLocks noChangeAspect="1"/>
          </p:cNvPicPr>
          <p:nvPr userDrawn="1"/>
        </p:nvPicPr>
        <p:blipFill>
          <a:blip r:embed="rId4"/>
          <a:stretch>
            <a:fillRect/>
          </a:stretch>
        </p:blipFill>
        <p:spPr>
          <a:xfrm>
            <a:off x="-163830" y="2498725"/>
            <a:ext cx="5321300" cy="3190240"/>
          </a:xfrm>
          <a:prstGeom prst="rect">
            <a:avLst/>
          </a:prstGeom>
        </p:spPr>
      </p:pic>
      <p:pic>
        <p:nvPicPr>
          <p:cNvPr id="13" name="图片 12" descr="7"/>
          <p:cNvPicPr>
            <a:picLocks noChangeAspect="1"/>
          </p:cNvPicPr>
          <p:nvPr userDrawn="1"/>
        </p:nvPicPr>
        <p:blipFill>
          <a:blip r:embed="rId5"/>
          <a:srcRect t="64676"/>
          <a:stretch>
            <a:fillRect/>
          </a:stretch>
        </p:blipFill>
        <p:spPr>
          <a:xfrm>
            <a:off x="0" y="4076700"/>
            <a:ext cx="12204065" cy="2781300"/>
          </a:xfrm>
          <a:prstGeom prst="rect">
            <a:avLst/>
          </a:prstGeom>
        </p:spPr>
      </p:pic>
      <p:sp>
        <p:nvSpPr>
          <p:cNvPr id="2" name="TextBox 3">
            <a:extLst>
              <a:ext uri="{FF2B5EF4-FFF2-40B4-BE49-F238E27FC236}">
                <a16:creationId xmlns:a16="http://schemas.microsoft.com/office/drawing/2014/main" id="{D1F3D884-A6B1-BB6D-47F1-72EF167B3B7B}"/>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7FF49411-0DAF-9565-5240-68A4B9684943}"/>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4" name="Picture 3">
            <a:extLst>
              <a:ext uri="{FF2B5EF4-FFF2-40B4-BE49-F238E27FC236}">
                <a16:creationId xmlns:a16="http://schemas.microsoft.com/office/drawing/2014/main" id="{CDA4D92C-2B4B-7ABB-50E3-655D1A11A691}"/>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14FA208-E84B-F0C2-5E98-BBF7990B094C}"/>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CBEFC8C5-C2A1-A5E1-83D1-B09F2583B407}"/>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8B6A5413-2100-9DB3-1B01-A8F0E19CF9C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8" name="Title 1">
            <a:extLst>
              <a:ext uri="{FF2B5EF4-FFF2-40B4-BE49-F238E27FC236}">
                <a16:creationId xmlns:a16="http://schemas.microsoft.com/office/drawing/2014/main" id="{1B736BDB-6CA0-DCBB-EC06-277AF7996E0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9" name="Title 1">
            <a:extLst>
              <a:ext uri="{FF2B5EF4-FFF2-40B4-BE49-F238E27FC236}">
                <a16:creationId xmlns:a16="http://schemas.microsoft.com/office/drawing/2014/main" id="{308D34B9-9D51-C114-B5AC-781394598050}"/>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0" name="Picture 9">
            <a:extLst>
              <a:ext uri="{FF2B5EF4-FFF2-40B4-BE49-F238E27FC236}">
                <a16:creationId xmlns:a16="http://schemas.microsoft.com/office/drawing/2014/main" id="{F5B1BA3C-0332-C8F0-D23D-E5BBBCA7B96A}"/>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11" name="Picture 10">
            <a:extLst>
              <a:ext uri="{FF2B5EF4-FFF2-40B4-BE49-F238E27FC236}">
                <a16:creationId xmlns:a16="http://schemas.microsoft.com/office/drawing/2014/main" id="{9D578340-275B-A2AB-3183-0E3368C52D1F}"/>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2240184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2" name="矩形 11"/>
          <p:cNvSpPr/>
          <p:nvPr userDrawn="1"/>
        </p:nvSpPr>
        <p:spPr>
          <a:xfrm>
            <a:off x="1434465" y="1610360"/>
            <a:ext cx="8517890" cy="42335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7" name="图片 6" descr="02"/>
          <p:cNvPicPr>
            <a:picLocks noChangeAspect="1"/>
          </p:cNvPicPr>
          <p:nvPr userDrawn="1"/>
        </p:nvPicPr>
        <p:blipFill>
          <a:blip r:embed="rId3"/>
          <a:stretch>
            <a:fillRect/>
          </a:stretch>
        </p:blipFill>
        <p:spPr>
          <a:xfrm>
            <a:off x="-12700" y="-4000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9028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5366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27345"/>
            <a:ext cx="1914525" cy="1390650"/>
          </a:xfrm>
          <a:prstGeom prst="rect">
            <a:avLst/>
          </a:prstGeom>
        </p:spPr>
      </p:pic>
      <p:pic>
        <p:nvPicPr>
          <p:cNvPr id="15" name="图片 14" descr="图层 7 拷贝"/>
          <p:cNvPicPr>
            <a:picLocks noChangeAspect="1"/>
          </p:cNvPicPr>
          <p:nvPr userDrawn="1"/>
        </p:nvPicPr>
        <p:blipFill>
          <a:blip r:embed="rId4"/>
          <a:stretch>
            <a:fillRect/>
          </a:stretch>
        </p:blipFill>
        <p:spPr>
          <a:xfrm flipH="1">
            <a:off x="8920480" y="5269865"/>
            <a:ext cx="2131695" cy="1548130"/>
          </a:xfrm>
          <a:prstGeom prst="rect">
            <a:avLst/>
          </a:prstGeom>
        </p:spPr>
      </p:pic>
      <p:sp>
        <p:nvSpPr>
          <p:cNvPr id="2" name="TextBox 3">
            <a:extLst>
              <a:ext uri="{FF2B5EF4-FFF2-40B4-BE49-F238E27FC236}">
                <a16:creationId xmlns:a16="http://schemas.microsoft.com/office/drawing/2014/main" id="{C8FC6DA3-BF55-7CF3-090E-C9AD424E7F3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3BE46DD-DEDF-51C2-F24D-C3018ADE144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B3CCBD91-C510-F646-EBCF-6FDBFD317D0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19AA071C-9FAC-FEBE-33A8-C0C4C53C26D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8" name="Picture 7">
            <a:extLst>
              <a:ext uri="{FF2B5EF4-FFF2-40B4-BE49-F238E27FC236}">
                <a16:creationId xmlns:a16="http://schemas.microsoft.com/office/drawing/2014/main" id="{F1BE5AD5-648A-F3F6-BE66-2CCA48C9DCA5}"/>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3" name="Title 1">
            <a:extLst>
              <a:ext uri="{FF2B5EF4-FFF2-40B4-BE49-F238E27FC236}">
                <a16:creationId xmlns:a16="http://schemas.microsoft.com/office/drawing/2014/main" id="{FD7B84F7-382B-7A32-8709-88B9C90CDA6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6301AC42-512B-816D-1231-7A6289469635}"/>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b="0" dirty="0">
              <a:solidFill>
                <a:schemeClr val="accent3">
                  <a:lumMod val="60000"/>
                  <a:lumOff val="40000"/>
                </a:schemeClr>
              </a:solidFill>
              <a:latin typeface="#9Slide07 HoneyCream" pitchFamily="2" charset="0"/>
            </a:endParaRPr>
          </a:p>
        </p:txBody>
      </p:sp>
      <p:pic>
        <p:nvPicPr>
          <p:cNvPr id="16" name="Picture 15">
            <a:extLst>
              <a:ext uri="{FF2B5EF4-FFF2-40B4-BE49-F238E27FC236}">
                <a16:creationId xmlns:a16="http://schemas.microsoft.com/office/drawing/2014/main" id="{26C6AC87-550E-92FB-046A-760EF6657D34}"/>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17" name="Picture 16">
            <a:extLst>
              <a:ext uri="{FF2B5EF4-FFF2-40B4-BE49-F238E27FC236}">
                <a16:creationId xmlns:a16="http://schemas.microsoft.com/office/drawing/2014/main" id="{FF7BC5F0-A7C2-4692-82E9-BD2FD1DA667E}"/>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1873514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53853"/>
            <a:ext cx="12216506" cy="6897883"/>
          </a:xfrm>
          <a:prstGeom prst="rect">
            <a:avLst/>
          </a:prstGeom>
        </p:spPr>
      </p:pic>
      <p:pic>
        <p:nvPicPr>
          <p:cNvPr id="8" name="图片 7" descr="02"/>
          <p:cNvPicPr>
            <a:picLocks noChangeAspect="1"/>
          </p:cNvPicPr>
          <p:nvPr userDrawn="1"/>
        </p:nvPicPr>
        <p:blipFill>
          <a:blip r:embed="rId3"/>
          <a:stretch>
            <a:fillRect/>
          </a:stretch>
        </p:blipFill>
        <p:spPr>
          <a:xfrm>
            <a:off x="-12700" y="-5397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7631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3969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13375"/>
            <a:ext cx="1914525" cy="1390650"/>
          </a:xfrm>
          <a:prstGeom prst="rect">
            <a:avLst/>
          </a:prstGeom>
        </p:spPr>
      </p:pic>
      <p:sp>
        <p:nvSpPr>
          <p:cNvPr id="12" name="矩形 11"/>
          <p:cNvSpPr/>
          <p:nvPr userDrawn="1"/>
        </p:nvSpPr>
        <p:spPr>
          <a:xfrm>
            <a:off x="237490" y="537210"/>
            <a:ext cx="11524615" cy="57283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8" name="图片 17" descr="02"/>
          <p:cNvPicPr>
            <a:picLocks noChangeAspect="1"/>
          </p:cNvPicPr>
          <p:nvPr userDrawn="1"/>
        </p:nvPicPr>
        <p:blipFill>
          <a:blip r:embed="rId3"/>
          <a:srcRect t="60806" r="60696" b="-488"/>
          <a:stretch>
            <a:fillRect/>
          </a:stretch>
        </p:blipFill>
        <p:spPr>
          <a:xfrm>
            <a:off x="-835025" y="4512945"/>
            <a:ext cx="4043680" cy="2345055"/>
          </a:xfrm>
          <a:prstGeom prst="rect">
            <a:avLst/>
          </a:prstGeom>
        </p:spPr>
      </p:pic>
      <p:pic>
        <p:nvPicPr>
          <p:cNvPr id="15" name="图片 14" descr="图层 7 拷贝"/>
          <p:cNvPicPr>
            <a:picLocks noChangeAspect="1"/>
          </p:cNvPicPr>
          <p:nvPr userDrawn="1"/>
        </p:nvPicPr>
        <p:blipFill>
          <a:blip r:embed="rId4"/>
          <a:stretch>
            <a:fillRect/>
          </a:stretch>
        </p:blipFill>
        <p:spPr>
          <a:xfrm flipH="1">
            <a:off x="2061210" y="5621655"/>
            <a:ext cx="1628775" cy="1182370"/>
          </a:xfrm>
          <a:prstGeom prst="rect">
            <a:avLst/>
          </a:prstGeom>
        </p:spPr>
      </p:pic>
      <p:pic>
        <p:nvPicPr>
          <p:cNvPr id="16" name="图片 15" descr="图层 9 拷贝"/>
          <p:cNvPicPr>
            <a:picLocks noChangeAspect="1"/>
          </p:cNvPicPr>
          <p:nvPr userDrawn="1"/>
        </p:nvPicPr>
        <p:blipFill>
          <a:blip r:embed="rId5"/>
          <a:stretch>
            <a:fillRect/>
          </a:stretch>
        </p:blipFill>
        <p:spPr>
          <a:xfrm>
            <a:off x="2923540" y="5179695"/>
            <a:ext cx="4750435" cy="1664335"/>
          </a:xfrm>
          <a:prstGeom prst="rect">
            <a:avLst/>
          </a:prstGeom>
        </p:spPr>
      </p:pic>
      <p:pic>
        <p:nvPicPr>
          <p:cNvPr id="17" name="图片 16" descr="图层 7 拷贝"/>
          <p:cNvPicPr>
            <a:picLocks noChangeAspect="1"/>
          </p:cNvPicPr>
          <p:nvPr userDrawn="1"/>
        </p:nvPicPr>
        <p:blipFill>
          <a:blip r:embed="rId4"/>
          <a:stretch>
            <a:fillRect/>
          </a:stretch>
        </p:blipFill>
        <p:spPr>
          <a:xfrm>
            <a:off x="-488950" y="5219700"/>
            <a:ext cx="2254885" cy="1638300"/>
          </a:xfrm>
          <a:prstGeom prst="rect">
            <a:avLst/>
          </a:prstGeom>
        </p:spPr>
      </p:pic>
      <p:pic>
        <p:nvPicPr>
          <p:cNvPr id="23" name="图片 22" descr="02"/>
          <p:cNvPicPr>
            <a:picLocks noChangeAspect="1"/>
          </p:cNvPicPr>
          <p:nvPr userDrawn="1"/>
        </p:nvPicPr>
        <p:blipFill>
          <a:blip r:embed="rId3"/>
          <a:srcRect l="43349" t="64262" r="16065" b="661"/>
          <a:stretch>
            <a:fillRect/>
          </a:stretch>
        </p:blipFill>
        <p:spPr>
          <a:xfrm>
            <a:off x="5883910" y="3352165"/>
            <a:ext cx="6308090" cy="3491865"/>
          </a:xfrm>
          <a:prstGeom prst="rect">
            <a:avLst/>
          </a:prstGeom>
        </p:spPr>
      </p:pic>
      <p:pic>
        <p:nvPicPr>
          <p:cNvPr id="24" name="图片 23" descr="图层 7 拷贝"/>
          <p:cNvPicPr>
            <a:picLocks noChangeAspect="1"/>
          </p:cNvPicPr>
          <p:nvPr userDrawn="1"/>
        </p:nvPicPr>
        <p:blipFill>
          <a:blip r:embed="rId4"/>
          <a:stretch>
            <a:fillRect/>
          </a:stretch>
        </p:blipFill>
        <p:spPr>
          <a:xfrm flipH="1">
            <a:off x="10466705" y="4757420"/>
            <a:ext cx="2816225" cy="2046605"/>
          </a:xfrm>
          <a:prstGeom prst="rect">
            <a:avLst/>
          </a:prstGeom>
        </p:spPr>
      </p:pic>
      <p:sp>
        <p:nvSpPr>
          <p:cNvPr id="2" name="TextBox 3">
            <a:extLst>
              <a:ext uri="{FF2B5EF4-FFF2-40B4-BE49-F238E27FC236}">
                <a16:creationId xmlns:a16="http://schemas.microsoft.com/office/drawing/2014/main" id="{190CC991-469B-7D93-F7C5-D7A5B3B1440F}"/>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D3B2A0F9-B030-8DAA-C556-3D4F58AFC6DE}"/>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4" name="Picture 3">
            <a:extLst>
              <a:ext uri="{FF2B5EF4-FFF2-40B4-BE49-F238E27FC236}">
                <a16:creationId xmlns:a16="http://schemas.microsoft.com/office/drawing/2014/main" id="{4FB1CFC8-6C23-AE10-DB2D-205D268F7360}"/>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DBCDBCB-CEDA-AFDC-DAEB-4415315734F4}"/>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85C21192-6C89-93E1-215D-138866F4C6DE}"/>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F2B6FB04-A220-0CA1-D17A-6A0E4E5EBA26}"/>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3" name="Title 1">
            <a:extLst>
              <a:ext uri="{FF2B5EF4-FFF2-40B4-BE49-F238E27FC236}">
                <a16:creationId xmlns:a16="http://schemas.microsoft.com/office/drawing/2014/main" id="{E0B88CCE-952C-88D1-5D41-997BD3192386}"/>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F6215875-4A4D-2CE2-57C2-D511A3D75E93}"/>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9" name="Picture 18">
            <a:extLst>
              <a:ext uri="{FF2B5EF4-FFF2-40B4-BE49-F238E27FC236}">
                <a16:creationId xmlns:a16="http://schemas.microsoft.com/office/drawing/2014/main" id="{B7C25819-DB76-8AD4-3A39-BCE3DEC7AA0E}"/>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20" name="Picture 19">
            <a:extLst>
              <a:ext uri="{FF2B5EF4-FFF2-40B4-BE49-F238E27FC236}">
                <a16:creationId xmlns:a16="http://schemas.microsoft.com/office/drawing/2014/main" id="{B8BB93C7-F4B2-6272-DA9E-10273AF52877}"/>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3942365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2024/10/20</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986288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2024/10/20</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61526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2024/10/20</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151378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2024/10/20</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9357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4" name="矩形 13"/>
          <p:cNvSpPr/>
          <p:nvPr userDrawn="1"/>
        </p:nvSpPr>
        <p:spPr>
          <a:xfrm>
            <a:off x="346075" y="803910"/>
            <a:ext cx="11524615" cy="54692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5" name="图片 14" descr="椭圆 1"/>
          <p:cNvPicPr>
            <a:picLocks noChangeAspect="1"/>
          </p:cNvPicPr>
          <p:nvPr userDrawn="1"/>
        </p:nvPicPr>
        <p:blipFill>
          <a:blip r:embed="rId3"/>
          <a:stretch>
            <a:fillRect/>
          </a:stretch>
        </p:blipFill>
        <p:spPr>
          <a:xfrm>
            <a:off x="-437515" y="241935"/>
            <a:ext cx="5868670" cy="5447030"/>
          </a:xfrm>
          <a:prstGeom prst="rect">
            <a:avLst/>
          </a:prstGeom>
        </p:spPr>
      </p:pic>
      <p:pic>
        <p:nvPicPr>
          <p:cNvPr id="16" name="图片 15" descr="椭圆 1 拷贝 5"/>
          <p:cNvPicPr>
            <a:picLocks noChangeAspect="1"/>
          </p:cNvPicPr>
          <p:nvPr userDrawn="1"/>
        </p:nvPicPr>
        <p:blipFill>
          <a:blip r:embed="rId4"/>
          <a:stretch>
            <a:fillRect/>
          </a:stretch>
        </p:blipFill>
        <p:spPr>
          <a:xfrm>
            <a:off x="-163830" y="2498725"/>
            <a:ext cx="5321300" cy="3190240"/>
          </a:xfrm>
          <a:prstGeom prst="rect">
            <a:avLst/>
          </a:prstGeom>
        </p:spPr>
      </p:pic>
      <p:pic>
        <p:nvPicPr>
          <p:cNvPr id="13" name="图片 12" descr="7"/>
          <p:cNvPicPr>
            <a:picLocks noChangeAspect="1"/>
          </p:cNvPicPr>
          <p:nvPr userDrawn="1"/>
        </p:nvPicPr>
        <p:blipFill>
          <a:blip r:embed="rId5"/>
          <a:srcRect t="64676"/>
          <a:stretch>
            <a:fillRect/>
          </a:stretch>
        </p:blipFill>
        <p:spPr>
          <a:xfrm>
            <a:off x="0" y="4076700"/>
            <a:ext cx="12204065" cy="2781300"/>
          </a:xfrm>
          <a:prstGeom prst="rect">
            <a:avLst/>
          </a:prstGeom>
        </p:spPr>
      </p:pic>
      <p:sp>
        <p:nvSpPr>
          <p:cNvPr id="2" name="TextBox 3">
            <a:extLst>
              <a:ext uri="{FF2B5EF4-FFF2-40B4-BE49-F238E27FC236}">
                <a16:creationId xmlns:a16="http://schemas.microsoft.com/office/drawing/2014/main" id="{D1F3D884-A6B1-BB6D-47F1-72EF167B3B7B}"/>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7FF49411-0DAF-9565-5240-68A4B9684943}"/>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4" name="Picture 3">
            <a:extLst>
              <a:ext uri="{FF2B5EF4-FFF2-40B4-BE49-F238E27FC236}">
                <a16:creationId xmlns:a16="http://schemas.microsoft.com/office/drawing/2014/main" id="{CDA4D92C-2B4B-7ABB-50E3-655D1A11A691}"/>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14FA208-E84B-F0C2-5E98-BBF7990B094C}"/>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CBEFC8C5-C2A1-A5E1-83D1-B09F2583B407}"/>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8B6A5413-2100-9DB3-1B01-A8F0E19CF9C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8" name="Title 1">
            <a:extLst>
              <a:ext uri="{FF2B5EF4-FFF2-40B4-BE49-F238E27FC236}">
                <a16:creationId xmlns:a16="http://schemas.microsoft.com/office/drawing/2014/main" id="{1B736BDB-6CA0-DCBB-EC06-277AF7996E0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9" name="Title 1">
            <a:extLst>
              <a:ext uri="{FF2B5EF4-FFF2-40B4-BE49-F238E27FC236}">
                <a16:creationId xmlns:a16="http://schemas.microsoft.com/office/drawing/2014/main" id="{308D34B9-9D51-C114-B5AC-781394598050}"/>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0" name="Picture 9">
            <a:extLst>
              <a:ext uri="{FF2B5EF4-FFF2-40B4-BE49-F238E27FC236}">
                <a16:creationId xmlns:a16="http://schemas.microsoft.com/office/drawing/2014/main" id="{F5B1BA3C-0332-C8F0-D23D-E5BBBCA7B96A}"/>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11" name="Picture 10">
            <a:extLst>
              <a:ext uri="{FF2B5EF4-FFF2-40B4-BE49-F238E27FC236}">
                <a16:creationId xmlns:a16="http://schemas.microsoft.com/office/drawing/2014/main" id="{9D578340-275B-A2AB-3183-0E3368C52D1F}"/>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664284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2024/10/20</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180156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2024/10/20</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410753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2024/10/20</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9709915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D80A3012-D26C-4D37-AE6C-1BCF8B566C82}"/>
              </a:ext>
            </a:extLst>
          </p:cNvPr>
          <p:cNvPicPr>
            <a:picLocks noChangeAspect="1"/>
          </p:cNvPicPr>
          <p:nvPr userDrawn="1"/>
        </p:nvPicPr>
        <p:blipFill>
          <a:blip r:embed="rId2"/>
          <a:stretch>
            <a:fillRect/>
          </a:stretch>
        </p:blipFill>
        <p:spPr>
          <a:xfrm>
            <a:off x="-527" y="-1314"/>
            <a:ext cx="12193057" cy="6860627"/>
          </a:xfrm>
          <a:prstGeom prst="rect">
            <a:avLst/>
          </a:prstGeom>
        </p:spPr>
      </p:pic>
      <p:pic>
        <p:nvPicPr>
          <p:cNvPr id="6" name="图片 5">
            <a:extLst>
              <a:ext uri="{FF2B5EF4-FFF2-40B4-BE49-F238E27FC236}">
                <a16:creationId xmlns:a16="http://schemas.microsoft.com/office/drawing/2014/main" id="{D230C292-4FCB-4F0D-9B99-667E1032FC8C}"/>
              </a:ext>
            </a:extLst>
          </p:cNvPr>
          <p:cNvPicPr>
            <a:picLocks noChangeAspect="1"/>
          </p:cNvPicPr>
          <p:nvPr userDrawn="1"/>
        </p:nvPicPr>
        <p:blipFill>
          <a:blip r:embed="rId3"/>
          <a:stretch>
            <a:fillRect/>
          </a:stretch>
        </p:blipFill>
        <p:spPr>
          <a:xfrm>
            <a:off x="-178527" y="-236046"/>
            <a:ext cx="12697036" cy="6860627"/>
          </a:xfrm>
          <a:prstGeom prst="rect">
            <a:avLst/>
          </a:prstGeom>
        </p:spPr>
      </p:pic>
    </p:spTree>
    <p:extLst>
      <p:ext uri="{BB962C8B-B14F-4D97-AF65-F5344CB8AC3E}">
        <p14:creationId xmlns:p14="http://schemas.microsoft.com/office/powerpoint/2010/main" val="11802109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BD05D83-12F7-4801-84F5-69B5D0F0F21F}"/>
              </a:ext>
            </a:extLst>
          </p:cNvPr>
          <p:cNvPicPr>
            <a:picLocks noChangeAspect="1"/>
          </p:cNvPicPr>
          <p:nvPr userDrawn="1"/>
        </p:nvPicPr>
        <p:blipFill>
          <a:blip r:embed="rId2"/>
          <a:stretch>
            <a:fillRect/>
          </a:stretch>
        </p:blipFill>
        <p:spPr>
          <a:xfrm>
            <a:off x="-527" y="-1314"/>
            <a:ext cx="12193057" cy="6860627"/>
          </a:xfrm>
          <a:prstGeom prst="rect">
            <a:avLst/>
          </a:prstGeom>
        </p:spPr>
      </p:pic>
    </p:spTree>
    <p:extLst>
      <p:ext uri="{BB962C8B-B14F-4D97-AF65-F5344CB8AC3E}">
        <p14:creationId xmlns:p14="http://schemas.microsoft.com/office/powerpoint/2010/main" val="10122837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F48484D2-C01F-4EA8-81EF-09692B85756F}" type="datetimeFigureOut">
              <a:rPr lang="zh-CN" altLang="en-US" smtClean="0"/>
              <a:t>2024/10/20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201031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F48484D2-C01F-4EA8-81EF-09692B85756F}" type="datetimeFigureOut">
              <a:rPr lang="zh-CN" altLang="en-US" smtClean="0"/>
              <a:t>2024/10/20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530420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F48484D2-C01F-4EA8-81EF-09692B85756F}" type="datetimeFigureOut">
              <a:rPr lang="zh-CN" altLang="en-US" smtClean="0"/>
              <a:t>2024/10/20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308098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48484D2-C01F-4EA8-81EF-09692B85756F}" type="datetimeFigureOut">
              <a:rPr lang="zh-CN" altLang="en-US" smtClean="0"/>
              <a:t>2024/10/20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573596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484D2-C01F-4EA8-81EF-09692B85756F}" type="datetimeFigureOut">
              <a:rPr lang="zh-CN" altLang="en-US" smtClean="0"/>
              <a:t>2024/10/20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770877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2" name="矩形 11"/>
          <p:cNvSpPr/>
          <p:nvPr userDrawn="1"/>
        </p:nvSpPr>
        <p:spPr>
          <a:xfrm>
            <a:off x="1434465" y="1610360"/>
            <a:ext cx="8517890" cy="42335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7" name="图片 6" descr="02"/>
          <p:cNvPicPr>
            <a:picLocks noChangeAspect="1"/>
          </p:cNvPicPr>
          <p:nvPr userDrawn="1"/>
        </p:nvPicPr>
        <p:blipFill>
          <a:blip r:embed="rId3"/>
          <a:stretch>
            <a:fillRect/>
          </a:stretch>
        </p:blipFill>
        <p:spPr>
          <a:xfrm>
            <a:off x="-12700" y="-4000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9028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5366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27345"/>
            <a:ext cx="1914525" cy="1390650"/>
          </a:xfrm>
          <a:prstGeom prst="rect">
            <a:avLst/>
          </a:prstGeom>
        </p:spPr>
      </p:pic>
      <p:pic>
        <p:nvPicPr>
          <p:cNvPr id="15" name="图片 14" descr="图层 7 拷贝"/>
          <p:cNvPicPr>
            <a:picLocks noChangeAspect="1"/>
          </p:cNvPicPr>
          <p:nvPr userDrawn="1"/>
        </p:nvPicPr>
        <p:blipFill>
          <a:blip r:embed="rId4"/>
          <a:stretch>
            <a:fillRect/>
          </a:stretch>
        </p:blipFill>
        <p:spPr>
          <a:xfrm flipH="1">
            <a:off x="8920480" y="5269865"/>
            <a:ext cx="2131695" cy="1548130"/>
          </a:xfrm>
          <a:prstGeom prst="rect">
            <a:avLst/>
          </a:prstGeom>
        </p:spPr>
      </p:pic>
      <p:sp>
        <p:nvSpPr>
          <p:cNvPr id="3" name="Title 1">
            <a:extLst>
              <a:ext uri="{FF2B5EF4-FFF2-40B4-BE49-F238E27FC236}">
                <a16:creationId xmlns:a16="http://schemas.microsoft.com/office/drawing/2014/main" id="{40C87004-CA66-DB1D-59A9-0A92D3C21BD6}"/>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000" b="0" dirty="0">
              <a:solidFill>
                <a:schemeClr val="accent2">
                  <a:lumMod val="20000"/>
                  <a:lumOff val="80000"/>
                </a:schemeClr>
              </a:solidFill>
              <a:latin typeface="#9Slide07 HoneyCream" pitchFamily="2" charset="0"/>
            </a:endParaRPr>
          </a:p>
        </p:txBody>
      </p:sp>
      <p:pic>
        <p:nvPicPr>
          <p:cNvPr id="4" name="Picture 3">
            <a:extLst>
              <a:ext uri="{FF2B5EF4-FFF2-40B4-BE49-F238E27FC236}">
                <a16:creationId xmlns:a16="http://schemas.microsoft.com/office/drawing/2014/main" id="{93BE46DD-DEDF-51C2-F24D-C3018ADE144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B3CCBD91-C510-F646-EBCF-6FDBFD317D08}"/>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19AA071C-9FAC-FEBE-33A8-C0C4C53C26D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8" name="Picture 7">
            <a:extLst>
              <a:ext uri="{FF2B5EF4-FFF2-40B4-BE49-F238E27FC236}">
                <a16:creationId xmlns:a16="http://schemas.microsoft.com/office/drawing/2014/main" id="{F1BE5AD5-648A-F3F6-BE66-2CCA48C9DCA5}"/>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4" name="Title 1">
            <a:extLst>
              <a:ext uri="{FF2B5EF4-FFF2-40B4-BE49-F238E27FC236}">
                <a16:creationId xmlns:a16="http://schemas.microsoft.com/office/drawing/2014/main" id="{6301AC42-512B-816D-1231-7A6289469635}"/>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b="0" dirty="0">
              <a:solidFill>
                <a:schemeClr val="accent3">
                  <a:lumMod val="60000"/>
                  <a:lumOff val="40000"/>
                </a:schemeClr>
              </a:solidFill>
              <a:latin typeface="#9Slide07 HoneyCream" pitchFamily="2" charset="0"/>
            </a:endParaRPr>
          </a:p>
        </p:txBody>
      </p:sp>
    </p:spTree>
    <p:extLst>
      <p:ext uri="{BB962C8B-B14F-4D97-AF65-F5344CB8AC3E}">
        <p14:creationId xmlns:p14="http://schemas.microsoft.com/office/powerpoint/2010/main" val="3942409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F48484D2-C01F-4EA8-81EF-09692B85756F}" type="datetimeFigureOut">
              <a:rPr lang="zh-CN" altLang="en-US" smtClean="0"/>
              <a:t>2024/10/20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452371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F48484D2-C01F-4EA8-81EF-09692B85756F}" type="datetimeFigureOut">
              <a:rPr lang="zh-CN" altLang="en-US" smtClean="0"/>
              <a:t>2024/10/20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156388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48484D2-C01F-4EA8-81EF-09692B85756F}" type="datetimeFigureOut">
              <a:rPr lang="zh-CN" altLang="en-US" smtClean="0"/>
              <a:t>2024/10/20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3501419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48484D2-C01F-4EA8-81EF-09692B85756F}" type="datetimeFigureOut">
              <a:rPr lang="zh-CN" altLang="en-US" smtClean="0"/>
              <a:t>2024/10/20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666012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2024/10/20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507329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2024/10/20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31257151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73121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Picture 2" descr="http://img.hb.aicdn.com/f28689a79913d9767442434a7255e1f5a29bb412a92ef-SWV17j"/>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47" t="19488" r="156" b="52440"/>
          <a:stretch>
            <a:fillRect/>
          </a:stretch>
        </p:blipFill>
        <p:spPr bwMode="auto">
          <a:xfrm>
            <a:off x="0" y="3429000"/>
            <a:ext cx="12192000" cy="34467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mg.hb.aicdn.com/f28689a79913d9767442434a7255e1f5a29bb412a92ef-SWV17j"/>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0582" b="-1"/>
          <a:stretch>
            <a:fillRect/>
          </a:stretch>
        </p:blipFill>
        <p:spPr bwMode="auto">
          <a:xfrm>
            <a:off x="0" y="-9126"/>
            <a:ext cx="12192000" cy="358661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4277693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42077862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2024/10/20</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3954850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53853"/>
            <a:ext cx="12216506" cy="6897883"/>
          </a:xfrm>
          <a:prstGeom prst="rect">
            <a:avLst/>
          </a:prstGeom>
        </p:spPr>
      </p:pic>
      <p:pic>
        <p:nvPicPr>
          <p:cNvPr id="8" name="图片 7" descr="02"/>
          <p:cNvPicPr>
            <a:picLocks noChangeAspect="1"/>
          </p:cNvPicPr>
          <p:nvPr userDrawn="1"/>
        </p:nvPicPr>
        <p:blipFill>
          <a:blip r:embed="rId3"/>
          <a:stretch>
            <a:fillRect/>
          </a:stretch>
        </p:blipFill>
        <p:spPr>
          <a:xfrm>
            <a:off x="-12700" y="-5397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7631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3969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13375"/>
            <a:ext cx="1914525" cy="1390650"/>
          </a:xfrm>
          <a:prstGeom prst="rect">
            <a:avLst/>
          </a:prstGeom>
        </p:spPr>
      </p:pic>
      <p:sp>
        <p:nvSpPr>
          <p:cNvPr id="12" name="矩形 11"/>
          <p:cNvSpPr/>
          <p:nvPr userDrawn="1"/>
        </p:nvSpPr>
        <p:spPr>
          <a:xfrm>
            <a:off x="237490" y="537210"/>
            <a:ext cx="11524615" cy="57283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8" name="图片 17" descr="02"/>
          <p:cNvPicPr>
            <a:picLocks noChangeAspect="1"/>
          </p:cNvPicPr>
          <p:nvPr userDrawn="1"/>
        </p:nvPicPr>
        <p:blipFill>
          <a:blip r:embed="rId3"/>
          <a:srcRect t="60806" r="60696" b="-488"/>
          <a:stretch>
            <a:fillRect/>
          </a:stretch>
        </p:blipFill>
        <p:spPr>
          <a:xfrm>
            <a:off x="-835025" y="4512945"/>
            <a:ext cx="4043680" cy="2345055"/>
          </a:xfrm>
          <a:prstGeom prst="rect">
            <a:avLst/>
          </a:prstGeom>
        </p:spPr>
      </p:pic>
      <p:pic>
        <p:nvPicPr>
          <p:cNvPr id="15" name="图片 14" descr="图层 7 拷贝"/>
          <p:cNvPicPr>
            <a:picLocks noChangeAspect="1"/>
          </p:cNvPicPr>
          <p:nvPr userDrawn="1"/>
        </p:nvPicPr>
        <p:blipFill>
          <a:blip r:embed="rId4"/>
          <a:stretch>
            <a:fillRect/>
          </a:stretch>
        </p:blipFill>
        <p:spPr>
          <a:xfrm flipH="1">
            <a:off x="2061210" y="5621655"/>
            <a:ext cx="1628775" cy="1182370"/>
          </a:xfrm>
          <a:prstGeom prst="rect">
            <a:avLst/>
          </a:prstGeom>
        </p:spPr>
      </p:pic>
      <p:pic>
        <p:nvPicPr>
          <p:cNvPr id="16" name="图片 15" descr="图层 9 拷贝"/>
          <p:cNvPicPr>
            <a:picLocks noChangeAspect="1"/>
          </p:cNvPicPr>
          <p:nvPr userDrawn="1"/>
        </p:nvPicPr>
        <p:blipFill>
          <a:blip r:embed="rId5"/>
          <a:stretch>
            <a:fillRect/>
          </a:stretch>
        </p:blipFill>
        <p:spPr>
          <a:xfrm>
            <a:off x="2923540" y="5179695"/>
            <a:ext cx="4750435" cy="1664335"/>
          </a:xfrm>
          <a:prstGeom prst="rect">
            <a:avLst/>
          </a:prstGeom>
        </p:spPr>
      </p:pic>
      <p:pic>
        <p:nvPicPr>
          <p:cNvPr id="17" name="图片 16" descr="图层 7 拷贝"/>
          <p:cNvPicPr>
            <a:picLocks noChangeAspect="1"/>
          </p:cNvPicPr>
          <p:nvPr userDrawn="1"/>
        </p:nvPicPr>
        <p:blipFill>
          <a:blip r:embed="rId4"/>
          <a:stretch>
            <a:fillRect/>
          </a:stretch>
        </p:blipFill>
        <p:spPr>
          <a:xfrm>
            <a:off x="-488950" y="5219700"/>
            <a:ext cx="2254885" cy="1638300"/>
          </a:xfrm>
          <a:prstGeom prst="rect">
            <a:avLst/>
          </a:prstGeom>
        </p:spPr>
      </p:pic>
      <p:pic>
        <p:nvPicPr>
          <p:cNvPr id="23" name="图片 22" descr="02"/>
          <p:cNvPicPr>
            <a:picLocks noChangeAspect="1"/>
          </p:cNvPicPr>
          <p:nvPr userDrawn="1"/>
        </p:nvPicPr>
        <p:blipFill>
          <a:blip r:embed="rId3"/>
          <a:srcRect l="43349" t="64262" r="16065" b="661"/>
          <a:stretch>
            <a:fillRect/>
          </a:stretch>
        </p:blipFill>
        <p:spPr>
          <a:xfrm>
            <a:off x="5883910" y="3352165"/>
            <a:ext cx="6308090" cy="3491865"/>
          </a:xfrm>
          <a:prstGeom prst="rect">
            <a:avLst/>
          </a:prstGeom>
        </p:spPr>
      </p:pic>
      <p:pic>
        <p:nvPicPr>
          <p:cNvPr id="24" name="图片 23" descr="图层 7 拷贝"/>
          <p:cNvPicPr>
            <a:picLocks noChangeAspect="1"/>
          </p:cNvPicPr>
          <p:nvPr userDrawn="1"/>
        </p:nvPicPr>
        <p:blipFill>
          <a:blip r:embed="rId4"/>
          <a:stretch>
            <a:fillRect/>
          </a:stretch>
        </p:blipFill>
        <p:spPr>
          <a:xfrm flipH="1">
            <a:off x="10466705" y="4757420"/>
            <a:ext cx="2816225" cy="2046605"/>
          </a:xfrm>
          <a:prstGeom prst="rect">
            <a:avLst/>
          </a:prstGeom>
        </p:spPr>
      </p:pic>
      <p:pic>
        <p:nvPicPr>
          <p:cNvPr id="4" name="Picture 3">
            <a:extLst>
              <a:ext uri="{FF2B5EF4-FFF2-40B4-BE49-F238E27FC236}">
                <a16:creationId xmlns:a16="http://schemas.microsoft.com/office/drawing/2014/main" id="{4FB1CFC8-6C23-AE10-DB2D-205D268F736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DBCDBCB-CEDA-AFDC-DAEB-4415315734F4}"/>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85C21192-6C89-93E1-215D-138866F4C6DE}"/>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F2B6FB04-A220-0CA1-D17A-6A0E4E5EBA26}"/>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32681307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2024/10/20</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21533734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2024/10/20</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8331627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2024/10/20</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22035230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2024/10/20</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2207898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2024/10/20</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25879674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2024/10/20</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27298181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2024/10/20</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19185414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2024/10/20</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2063868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F3CD71A-8AFA-457E-9CDB-42ECCDB38F41}" type="slidenum">
              <a:rPr kumimoji="0" lang="en-US" sz="1200" b="0" i="0" u="none" strike="noStrike" kern="1200" cap="none" spc="0" normalizeH="0" baseline="0" noProof="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Tree>
    <p:extLst>
      <p:ext uri="{BB962C8B-B14F-4D97-AF65-F5344CB8AC3E}">
        <p14:creationId xmlns:p14="http://schemas.microsoft.com/office/powerpoint/2010/main" val="823406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2024/10/20</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2775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2024/10/20</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299548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2024/10/20</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395572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2024/10/20</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62616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2024/10/20</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26958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4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A pink background with white leaves and black text&#10;&#10;Description automatically generated">
            <a:extLst>
              <a:ext uri="{FF2B5EF4-FFF2-40B4-BE49-F238E27FC236}">
                <a16:creationId xmlns:a16="http://schemas.microsoft.com/office/drawing/2014/main" id="{9D68AEC6-C412-6E22-62F0-18C3BB0AAE1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334874" y="161924"/>
            <a:ext cx="1657351" cy="1657351"/>
          </a:xfrm>
          <a:prstGeom prst="rect">
            <a:avLst/>
          </a:prstGeom>
        </p:spPr>
      </p:pic>
    </p:spTree>
    <p:custDataLst>
      <p:tags r:id="rId13"/>
    </p:custDataLst>
    <p:extLst>
      <p:ext uri="{BB962C8B-B14F-4D97-AF65-F5344CB8AC3E}">
        <p14:creationId xmlns:p14="http://schemas.microsoft.com/office/powerpoint/2010/main" val="4505395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a16="http://schemas.microsoft.com/office/drawing/2014/main" id="{3683358F-EEEF-7462-AF81-C82325B49AC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334874" y="161924"/>
            <a:ext cx="1657351" cy="1657351"/>
          </a:xfrm>
          <a:prstGeom prst="rect">
            <a:avLst/>
          </a:prstGeom>
        </p:spPr>
      </p:pic>
    </p:spTree>
    <p:custDataLst>
      <p:tags r:id="rId13"/>
    </p:custDataLst>
    <p:extLst>
      <p:ext uri="{BB962C8B-B14F-4D97-AF65-F5344CB8AC3E}">
        <p14:creationId xmlns:p14="http://schemas.microsoft.com/office/powerpoint/2010/main" val="15398197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484D2-C01F-4EA8-81EF-09692B85756F}" type="datetimeFigureOut">
              <a:rPr lang="zh-CN" altLang="en-US" smtClean="0"/>
              <a:t>2024/10/20</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0476408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384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2024/10/20</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Tree>
    <p:extLst>
      <p:ext uri="{BB962C8B-B14F-4D97-AF65-F5344CB8AC3E}">
        <p14:creationId xmlns:p14="http://schemas.microsoft.com/office/powerpoint/2010/main" val="290767981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8.xml"/><Relationship Id="rId1" Type="http://schemas.openxmlformats.org/officeDocument/2006/relationships/tags" Target="../tags/tag84.xml"/><Relationship Id="rId5" Type="http://schemas.openxmlformats.org/officeDocument/2006/relationships/image" Target="../media/image16.gif"/><Relationship Id="rId4" Type="http://schemas.openxmlformats.org/officeDocument/2006/relationships/image" Target="../media/image15.jpg"/></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0.emf"/><Relationship Id="rId3" Type="http://schemas.openxmlformats.org/officeDocument/2006/relationships/notesSlide" Target="../notesSlides/notesSlide10.xml"/><Relationship Id="rId7" Type="http://schemas.openxmlformats.org/officeDocument/2006/relationships/image" Target="../media/image35.png"/><Relationship Id="rId12" Type="http://schemas.openxmlformats.org/officeDocument/2006/relationships/image" Target="../media/image39.emf"/><Relationship Id="rId2" Type="http://schemas.openxmlformats.org/officeDocument/2006/relationships/slideLayout" Target="../slideLayouts/slideLayout29.xml"/><Relationship Id="rId1" Type="http://schemas.openxmlformats.org/officeDocument/2006/relationships/tags" Target="../tags/tag93.xml"/><Relationship Id="rId6" Type="http://schemas.openxmlformats.org/officeDocument/2006/relationships/image" Target="../media/image21.png"/><Relationship Id="rId11" Type="http://schemas.openxmlformats.org/officeDocument/2006/relationships/image" Target="../media/image38.png"/><Relationship Id="rId5" Type="http://schemas.openxmlformats.org/officeDocument/2006/relationships/image" Target="../media/image34.png"/><Relationship Id="rId10" Type="http://schemas.openxmlformats.org/officeDocument/2006/relationships/image" Target="../media/image23.png"/><Relationship Id="rId4" Type="http://schemas.openxmlformats.org/officeDocument/2006/relationships/image" Target="../media/image11.png"/><Relationship Id="rId9" Type="http://schemas.openxmlformats.org/officeDocument/2006/relationships/image" Target="../media/image37.png"/><Relationship Id="rId1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9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95.xml"/><Relationship Id="rId6" Type="http://schemas.openxmlformats.org/officeDocument/2006/relationships/image" Target="../media/image44.jpeg"/><Relationship Id="rId5" Type="http://schemas.openxmlformats.org/officeDocument/2006/relationships/image" Target="../media/image42.pn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96.xml"/><Relationship Id="rId6" Type="http://schemas.openxmlformats.org/officeDocument/2006/relationships/image" Target="../media/image45.jpeg"/><Relationship Id="rId5" Type="http://schemas.openxmlformats.org/officeDocument/2006/relationships/image" Target="../media/image42.pn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14.xml"/><Relationship Id="rId7" Type="http://schemas.openxmlformats.org/officeDocument/2006/relationships/image" Target="../media/image56.svg"/><Relationship Id="rId2" Type="http://schemas.openxmlformats.org/officeDocument/2006/relationships/slideLayout" Target="../slideLayouts/slideLayout1.xml"/><Relationship Id="rId1" Type="http://schemas.openxmlformats.org/officeDocument/2006/relationships/tags" Target="../tags/tag9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56.svg"/><Relationship Id="rId2" Type="http://schemas.openxmlformats.org/officeDocument/2006/relationships/slideLayout" Target="../slideLayouts/slideLayout1.xml"/><Relationship Id="rId1" Type="http://schemas.openxmlformats.org/officeDocument/2006/relationships/tags" Target="../tags/tag98.xml"/><Relationship Id="rId6" Type="http://schemas.openxmlformats.org/officeDocument/2006/relationships/image" Target="../media/image48.png"/><Relationship Id="rId5" Type="http://schemas.openxmlformats.org/officeDocument/2006/relationships/image" Target="../media/image46.pn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56.svg"/><Relationship Id="rId2" Type="http://schemas.openxmlformats.org/officeDocument/2006/relationships/slideLayout" Target="../slideLayouts/slideLayout1.xml"/><Relationship Id="rId1" Type="http://schemas.openxmlformats.org/officeDocument/2006/relationships/tags" Target="../tags/tag99.xml"/><Relationship Id="rId6" Type="http://schemas.openxmlformats.org/officeDocument/2006/relationships/image" Target="../media/image49.png"/><Relationship Id="rId5" Type="http://schemas.openxmlformats.org/officeDocument/2006/relationships/image" Target="../media/image46.png"/><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46.png"/><Relationship Id="rId2" Type="http://schemas.openxmlformats.org/officeDocument/2006/relationships/slideLayout" Target="../slideLayouts/slideLayout1.xml"/><Relationship Id="rId1" Type="http://schemas.openxmlformats.org/officeDocument/2006/relationships/tags" Target="../tags/tag100.xml"/><Relationship Id="rId6" Type="http://schemas.openxmlformats.org/officeDocument/2006/relationships/image" Target="../media/image56.svg"/><Relationship Id="rId5" Type="http://schemas.openxmlformats.org/officeDocument/2006/relationships/image" Target="../media/image50.png"/><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01.xml"/><Relationship Id="rId5" Type="http://schemas.openxmlformats.org/officeDocument/2006/relationships/image" Target="../media/image42.pn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02.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85.xm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10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104.xml"/><Relationship Id="rId5" Type="http://schemas.openxmlformats.org/officeDocument/2006/relationships/image" Target="../media/image52.png"/><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05.xml"/><Relationship Id="rId5" Type="http://schemas.openxmlformats.org/officeDocument/2006/relationships/image" Target="../media/image52.png"/><Relationship Id="rId4" Type="http://schemas.openxmlformats.org/officeDocument/2006/relationships/audio" Target="../media/audio1.wav"/></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06.xml"/><Relationship Id="rId5" Type="http://schemas.openxmlformats.org/officeDocument/2006/relationships/image" Target="../media/image52.png"/><Relationship Id="rId4" Type="http://schemas.openxmlformats.org/officeDocument/2006/relationships/audio" Target="../media/audio1.wav"/></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107.xml"/><Relationship Id="rId5" Type="http://schemas.openxmlformats.org/officeDocument/2006/relationships/image" Target="../media/image52.png"/><Relationship Id="rId4" Type="http://schemas.openxmlformats.org/officeDocument/2006/relationships/audio" Target="../media/audio1.wav"/></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108.xml"/><Relationship Id="rId5" Type="http://schemas.openxmlformats.org/officeDocument/2006/relationships/image" Target="../media/image52.png"/><Relationship Id="rId4" Type="http://schemas.openxmlformats.org/officeDocument/2006/relationships/audio" Target="../media/audio1.wav"/></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4.xml"/><Relationship Id="rId1" Type="http://schemas.openxmlformats.org/officeDocument/2006/relationships/tags" Target="../tags/tag109.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110.xml"/><Relationship Id="rId6" Type="http://schemas.openxmlformats.org/officeDocument/2006/relationships/image" Target="../media/image28.pn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1.png"/><Relationship Id="rId3" Type="http://schemas.openxmlformats.org/officeDocument/2006/relationships/slideLayout" Target="../slideLayouts/slideLayout36.xml"/><Relationship Id="rId7" Type="http://schemas.openxmlformats.org/officeDocument/2006/relationships/image" Target="../media/image56.png"/><Relationship Id="rId12" Type="http://schemas.microsoft.com/office/2007/relationships/hdphoto" Target="../media/hdphoto1.wdp"/><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notesSlide" Target="../notesSlides/notesSlide28.xml"/><Relationship Id="rId9" Type="http://schemas.openxmlformats.org/officeDocument/2006/relationships/image" Target="../media/image58.png"/></Relationships>
</file>

<file path=ppt/slides/_rels/slide2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slideLayout" Target="../slideLayouts/slideLayout36.xml"/><Relationship Id="rId7" Type="http://schemas.openxmlformats.org/officeDocument/2006/relationships/image" Target="../media/image57.png"/><Relationship Id="rId12" Type="http://schemas.openxmlformats.org/officeDocument/2006/relationships/image" Target="../media/image63.pn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55.png"/><Relationship Id="rId11" Type="http://schemas.microsoft.com/office/2007/relationships/hdphoto" Target="../media/hdphoto2.wdp"/><Relationship Id="rId5" Type="http://schemas.openxmlformats.org/officeDocument/2006/relationships/image" Target="../media/image54.png"/><Relationship Id="rId10" Type="http://schemas.openxmlformats.org/officeDocument/2006/relationships/image" Target="../media/image62.png"/><Relationship Id="rId4" Type="http://schemas.openxmlformats.org/officeDocument/2006/relationships/notesSlide" Target="../notesSlides/notesSlide29.xml"/><Relationship Id="rId9"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86.xml"/><Relationship Id="rId5" Type="http://schemas.openxmlformats.org/officeDocument/2006/relationships/image" Target="../media/image19.jpg"/><Relationship Id="rId4" Type="http://schemas.openxmlformats.org/officeDocument/2006/relationships/image" Target="../media/image18.jpg"/></Relationships>
</file>

<file path=ppt/slides/_rels/slide30.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notesSlide" Target="../notesSlides/notesSlide30.xml"/><Relationship Id="rId7" Type="http://schemas.openxmlformats.org/officeDocument/2006/relationships/image" Target="../media/image65.emf"/><Relationship Id="rId2" Type="http://schemas.openxmlformats.org/officeDocument/2006/relationships/slideLayout" Target="../slideLayouts/slideLayout1.xml"/><Relationship Id="rId1" Type="http://schemas.openxmlformats.org/officeDocument/2006/relationships/tags" Target="../tags/tag115.xml"/><Relationship Id="rId6" Type="http://schemas.openxmlformats.org/officeDocument/2006/relationships/image" Target="../media/image15.svg"/><Relationship Id="rId5" Type="http://schemas.openxmlformats.org/officeDocument/2006/relationships/image" Target="../media/image64.png"/><Relationship Id="rId10" Type="http://schemas.openxmlformats.org/officeDocument/2006/relationships/image" Target="../media/image67.png"/><Relationship Id="rId4" Type="http://schemas.openxmlformats.org/officeDocument/2006/relationships/image" Target="../media/image18.jpg"/><Relationship Id="rId9" Type="http://schemas.openxmlformats.org/officeDocument/2006/relationships/image" Target="../media/image20.sv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87.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5.xml"/><Relationship Id="rId7" Type="http://schemas.openxmlformats.org/officeDocument/2006/relationships/image" Target="../media/image24.png"/><Relationship Id="rId2" Type="http://schemas.openxmlformats.org/officeDocument/2006/relationships/slideLayout" Target="../slideLayouts/slideLayout23.xml"/><Relationship Id="rId1" Type="http://schemas.openxmlformats.org/officeDocument/2006/relationships/tags" Target="../tags/tag88.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89.xml"/><Relationship Id="rId6" Type="http://schemas.openxmlformats.org/officeDocument/2006/relationships/image" Target="../media/image28.png"/><Relationship Id="rId5" Type="http://schemas.openxmlformats.org/officeDocument/2006/relationships/image" Target="../media/image19.jp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control" Target="../activeX/activeX1.xml"/><Relationship Id="rId7" Type="http://schemas.openxmlformats.org/officeDocument/2006/relationships/image" Target="../media/image19.jpg"/><Relationship Id="rId2" Type="http://schemas.openxmlformats.org/officeDocument/2006/relationships/tags" Target="../tags/tag90.xml"/><Relationship Id="rId1" Type="http://schemas.openxmlformats.org/officeDocument/2006/relationships/vmlDrawing" Target="../drawings/vmlDrawing1.vml"/><Relationship Id="rId6" Type="http://schemas.openxmlformats.org/officeDocument/2006/relationships/image" Target="../media/image18.jpg"/><Relationship Id="rId5" Type="http://schemas.openxmlformats.org/officeDocument/2006/relationships/notesSlide" Target="../notesSlides/notesSlide7.xml"/><Relationship Id="rId4" Type="http://schemas.openxmlformats.org/officeDocument/2006/relationships/slideLayout" Target="../slideLayouts/slideLayout12.xml"/><Relationship Id="rId9" Type="http://schemas.openxmlformats.org/officeDocument/2006/relationships/image" Target="../media/image29.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2.png"/><Relationship Id="rId2" Type="http://schemas.openxmlformats.org/officeDocument/2006/relationships/slideLayout" Target="../slideLayouts/slideLayout12.xml"/><Relationship Id="rId1" Type="http://schemas.openxmlformats.org/officeDocument/2006/relationships/tags" Target="../tags/tag9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92.xml"/><Relationship Id="rId6" Type="http://schemas.openxmlformats.org/officeDocument/2006/relationships/image" Target="../media/image33.png"/><Relationship Id="rId5" Type="http://schemas.openxmlformats.org/officeDocument/2006/relationships/image" Target="../media/image31.pn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18" y="0"/>
            <a:ext cx="12192000" cy="6858000"/>
          </a:xfrm>
          <a:prstGeom prst="rect">
            <a:avLst/>
          </a:prstGeom>
        </p:spPr>
      </p:pic>
      <p:sp>
        <p:nvSpPr>
          <p:cNvPr id="7" name="Rectangle 5"/>
          <p:cNvSpPr>
            <a:spLocks noChangeArrowheads="1"/>
          </p:cNvSpPr>
          <p:nvPr/>
        </p:nvSpPr>
        <p:spPr bwMode="auto">
          <a:xfrm>
            <a:off x="3327359" y="3769300"/>
            <a:ext cx="5486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1" u="none" strike="noStrike" kern="1200" cap="none" spc="0" normalizeH="0" baseline="0" noProof="0" dirty="0">
                <a:ln>
                  <a:noFill/>
                </a:ln>
                <a:solidFill>
                  <a:srgbClr val="3333CC"/>
                </a:solidFill>
                <a:effectLst/>
                <a:uLnTx/>
                <a:uFillTx/>
                <a:latin typeface="Times New Roman" pitchFamily="18" charset="0"/>
                <a:cs typeface="+mn-cs"/>
              </a:rPr>
              <a:t>Giáo </a:t>
            </a:r>
            <a:r>
              <a:rPr kumimoji="0" lang="en-US" sz="3200" b="1" i="1" u="none" strike="noStrike" kern="1200" cap="none" spc="0" normalizeH="0" baseline="0" noProof="0" dirty="0" smtClean="0">
                <a:ln>
                  <a:noFill/>
                </a:ln>
                <a:solidFill>
                  <a:srgbClr val="3333CC"/>
                </a:solidFill>
                <a:effectLst/>
                <a:uLnTx/>
                <a:uFillTx/>
                <a:latin typeface="Times New Roman" pitchFamily="18" charset="0"/>
                <a:cs typeface="+mn-cs"/>
              </a:rPr>
              <a:t>viên</a:t>
            </a:r>
            <a:r>
              <a:rPr kumimoji="0" lang="en-US" sz="3200" b="1" i="1" u="none" strike="noStrike" kern="1200" cap="none" spc="0" normalizeH="0" baseline="0" noProof="0" smtClean="0">
                <a:ln>
                  <a:noFill/>
                </a:ln>
                <a:solidFill>
                  <a:srgbClr val="3333CC"/>
                </a:solidFill>
                <a:effectLst/>
                <a:uLnTx/>
                <a:uFillTx/>
                <a:latin typeface="Times New Roman" pitchFamily="18" charset="0"/>
                <a:cs typeface="+mn-cs"/>
              </a:rPr>
              <a:t>: Trịnh Thị Mơ</a:t>
            </a:r>
            <a:endParaRPr kumimoji="0" lang="en-US" sz="3200" b="1" i="1" u="none" strike="noStrike" kern="1200" cap="none" spc="0" normalizeH="0" baseline="0" noProof="0" dirty="0">
              <a:ln>
                <a:noFill/>
              </a:ln>
              <a:solidFill>
                <a:srgbClr val="3333CC"/>
              </a:solidFill>
              <a:effectLst/>
              <a:uLnTx/>
              <a:uFillTx/>
              <a:latin typeface="Times New Roman" pitchFamily="18" charset="0"/>
              <a:cs typeface="+mn-cs"/>
            </a:endParaRPr>
          </a:p>
        </p:txBody>
      </p:sp>
      <p:sp>
        <p:nvSpPr>
          <p:cNvPr id="8" name="Rectangle 6"/>
          <p:cNvSpPr>
            <a:spLocks noChangeArrowheads="1"/>
          </p:cNvSpPr>
          <p:nvPr/>
        </p:nvSpPr>
        <p:spPr bwMode="auto">
          <a:xfrm>
            <a:off x="712948" y="2207417"/>
            <a:ext cx="10715223"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smtClean="0">
                <a:ln>
                  <a:noFill/>
                </a:ln>
                <a:solidFill>
                  <a:srgbClr val="FF0000"/>
                </a:solidFill>
                <a:effectLst/>
                <a:uLnTx/>
                <a:uFillTx/>
                <a:latin typeface="Times New Roman" pitchFamily="18" charset="0"/>
                <a:cs typeface="Times New Roman" pitchFamily="18" charset="0"/>
              </a:rPr>
              <a:t>MÔN: TIẾNG VIỆT</a:t>
            </a:r>
            <a:endParaRPr kumimoji="0" lang="en-US" sz="36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noProof="0" smtClean="0">
                <a:solidFill>
                  <a:srgbClr val="7030A0"/>
                </a:solidFill>
                <a:latin typeface="Times New Roman" pitchFamily="18" charset="0"/>
                <a:cs typeface="Times New Roman" pitchFamily="18" charset="0"/>
              </a:rPr>
              <a:t>Đọc: Gặt chữ trên non</a:t>
            </a:r>
            <a:endParaRPr kumimoji="0" lang="en-US" sz="40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endParaRPr>
          </a:p>
        </p:txBody>
      </p:sp>
      <p:sp>
        <p:nvSpPr>
          <p:cNvPr id="9" name="Rectangle 6"/>
          <p:cNvSpPr>
            <a:spLocks noChangeArrowheads="1"/>
          </p:cNvSpPr>
          <p:nvPr/>
        </p:nvSpPr>
        <p:spPr bwMode="auto">
          <a:xfrm>
            <a:off x="1197729" y="39950"/>
            <a:ext cx="9826579"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a:noFill/>
                </a:ln>
                <a:solidFill>
                  <a:prstClr val="black"/>
                </a:solidFill>
                <a:effectLst/>
                <a:uLnTx/>
                <a:uFillTx/>
                <a:latin typeface="Times New Roman" pitchFamily="18" charset="0"/>
                <a:cs typeface="Times New Roman" pitchFamily="18" charset="0"/>
              </a:rPr>
              <a:t>TRƯỜNG TIỂU HỌC QUANG TRUNG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prstClr val="black"/>
                </a:solidFill>
                <a:effectLst/>
                <a:uLnTx/>
                <a:uFillTx/>
                <a:latin typeface="Times New Roman" pitchFamily="18" charset="0"/>
                <a:cs typeface="Times New Roman" pitchFamily="18" charset="0"/>
              </a:rPr>
              <a:t>CHUYÊN ĐỀ CẤP TRƯỜNG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prstClr val="black"/>
                </a:solidFill>
                <a:effectLst/>
                <a:uLnTx/>
                <a:uFillTx/>
                <a:latin typeface="Times New Roman" pitchFamily="18" charset="0"/>
                <a:cs typeface="Times New Roman" pitchFamily="18" charset="0"/>
              </a:rPr>
              <a:t>Sách kết nối tri thức với cuộc sống – Lớp 4</a:t>
            </a:r>
            <a:endParaRPr kumimoji="0" lang="en-US" sz="24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prstClr val="black"/>
                </a:solidFill>
                <a:effectLst/>
                <a:uLnTx/>
                <a:uFillTx/>
                <a:latin typeface="Times New Roman" pitchFamily="18" charset="0"/>
                <a:cs typeface="Times New Roman" pitchFamily="18" charset="0"/>
              </a:rPr>
              <a:t> Năm học 2024-2025</a:t>
            </a:r>
            <a:endParaRPr kumimoji="0" lang="en-US" sz="24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sym typeface="Wingdings" panose="05000000000000000000" pitchFamily="2" charset="2"/>
              </a:rPr>
              <a:t></a:t>
            </a:r>
            <a:endPar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10"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3238077" y="3231749"/>
            <a:ext cx="6781800" cy="31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654987" y="3309023"/>
            <a:ext cx="6781800" cy="31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34355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328677EE-2547-4A0B-8E14-AE84E7AFE50C}"/>
              </a:ext>
            </a:extLst>
          </p:cNvPr>
          <p:cNvSpPr txBox="1"/>
          <p:nvPr/>
        </p:nvSpPr>
        <p:spPr>
          <a:xfrm>
            <a:off x="2809459" y="1137625"/>
            <a:ext cx="6573084" cy="1569660"/>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zh-CN" altLang="en-US" sz="9600" b="0" i="0" u="none" strike="noStrike" kern="1200" cap="none" spc="0" normalizeH="0" baseline="0" noProof="0" dirty="0">
                <a:ln>
                  <a:noFill/>
                </a:ln>
                <a:solidFill>
                  <a:prstClr val="black"/>
                </a:solidFill>
                <a:effectLst/>
                <a:uLnTx/>
                <a:uFillTx/>
                <a:latin typeface="汉仪粗宋简" panose="02010609000101010101" pitchFamily="49" charset="-122"/>
                <a:ea typeface="汉仪粗宋简" panose="02010609000101010101" pitchFamily="49" charset="-122"/>
                <a:cs typeface="+mn-cs"/>
              </a:rPr>
              <a:t>山中访友</a:t>
            </a:r>
          </a:p>
        </p:txBody>
      </p:sp>
      <p:sp>
        <p:nvSpPr>
          <p:cNvPr id="27" name="文本框 26">
            <a:extLst>
              <a:ext uri="{FF2B5EF4-FFF2-40B4-BE49-F238E27FC236}">
                <a16:creationId xmlns:a16="http://schemas.microsoft.com/office/drawing/2014/main" id="{782D8D82-9DEE-4FA8-BE8D-7801E8F6BBD3}"/>
              </a:ext>
            </a:extLst>
          </p:cNvPr>
          <p:cNvSpPr txBox="1"/>
          <p:nvPr/>
        </p:nvSpPr>
        <p:spPr>
          <a:xfrm>
            <a:off x="2771469" y="695227"/>
            <a:ext cx="6573084" cy="584775"/>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人教版六年级语文 课件</a:t>
            </a:r>
            <a:r>
              <a:rPr kumimoji="0" lang="en-US" altLang="zh-CN" sz="3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PPT</a:t>
            </a:r>
            <a:r>
              <a:rPr kumimoji="0" lang="zh-CN" altLang="en-US" sz="3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模板</a:t>
            </a:r>
          </a:p>
        </p:txBody>
      </p:sp>
      <p:pic>
        <p:nvPicPr>
          <p:cNvPr id="29" name="图片 28">
            <a:extLst>
              <a:ext uri="{FF2B5EF4-FFF2-40B4-BE49-F238E27FC236}">
                <a16:creationId xmlns:a16="http://schemas.microsoft.com/office/drawing/2014/main" id="{41AEB96B-F885-4C3A-B20F-9474A2DF9E5E}"/>
              </a:ext>
            </a:extLst>
          </p:cNvPr>
          <p:cNvPicPr>
            <a:picLocks noChangeAspect="1"/>
          </p:cNvPicPr>
          <p:nvPr/>
        </p:nvPicPr>
        <p:blipFill>
          <a:blip r:embed="rId4"/>
          <a:stretch>
            <a:fillRect/>
          </a:stretch>
        </p:blipFill>
        <p:spPr>
          <a:xfrm>
            <a:off x="-527" y="-1314"/>
            <a:ext cx="12193057" cy="6860627"/>
          </a:xfrm>
          <a:prstGeom prst="rect">
            <a:avLst/>
          </a:prstGeom>
        </p:spPr>
      </p:pic>
      <p:pic>
        <p:nvPicPr>
          <p:cNvPr id="30" name="图片 29">
            <a:extLst>
              <a:ext uri="{FF2B5EF4-FFF2-40B4-BE49-F238E27FC236}">
                <a16:creationId xmlns:a16="http://schemas.microsoft.com/office/drawing/2014/main" id="{3ED967E4-7167-4508-8A73-E34528D338C4}"/>
              </a:ext>
            </a:extLst>
          </p:cNvPr>
          <p:cNvPicPr>
            <a:picLocks noChangeAspect="1"/>
          </p:cNvPicPr>
          <p:nvPr/>
        </p:nvPicPr>
        <p:blipFill>
          <a:blip r:embed="rId5"/>
          <a:stretch>
            <a:fillRect/>
          </a:stretch>
        </p:blipFill>
        <p:spPr>
          <a:xfrm>
            <a:off x="-350061" y="-236046"/>
            <a:ext cx="12697036" cy="6860627"/>
          </a:xfrm>
          <a:prstGeom prst="rect">
            <a:avLst/>
          </a:prstGeom>
        </p:spPr>
      </p:pic>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6"/>
          <a:stretch>
            <a:fillRect/>
          </a:stretch>
        </p:blipFill>
        <p:spPr>
          <a:xfrm>
            <a:off x="4779151" y="4146941"/>
            <a:ext cx="2633700" cy="2633700"/>
          </a:xfrm>
          <a:prstGeom prst="rect">
            <a:avLst/>
          </a:prstGeom>
        </p:spPr>
      </p:pic>
      <p:pic>
        <p:nvPicPr>
          <p:cNvPr id="32" name="图片 31">
            <a:extLst>
              <a:ext uri="{FF2B5EF4-FFF2-40B4-BE49-F238E27FC236}">
                <a16:creationId xmlns:a16="http://schemas.microsoft.com/office/drawing/2014/main" id="{356CD3B7-1F57-4CE6-9C65-6A51F19AF650}"/>
              </a:ext>
            </a:extLst>
          </p:cNvPr>
          <p:cNvPicPr>
            <a:picLocks noChangeAspect="1"/>
          </p:cNvPicPr>
          <p:nvPr/>
        </p:nvPicPr>
        <p:blipFill>
          <a:blip r:embed="rId7"/>
          <a:stretch>
            <a:fillRect/>
          </a:stretch>
        </p:blipFill>
        <p:spPr>
          <a:xfrm>
            <a:off x="-1894517" y="3618282"/>
            <a:ext cx="15981033" cy="5088569"/>
          </a:xfrm>
          <a:prstGeom prst="rect">
            <a:avLst/>
          </a:prstGeom>
        </p:spPr>
      </p:pic>
      <p:pic>
        <p:nvPicPr>
          <p:cNvPr id="33" name="图片 32">
            <a:extLst>
              <a:ext uri="{FF2B5EF4-FFF2-40B4-BE49-F238E27FC236}">
                <a16:creationId xmlns:a16="http://schemas.microsoft.com/office/drawing/2014/main" id="{8F1F19C4-9C6D-4E5C-A27F-68BCA5C42A79}"/>
              </a:ext>
            </a:extLst>
          </p:cNvPr>
          <p:cNvPicPr>
            <a:picLocks noChangeAspect="1"/>
          </p:cNvPicPr>
          <p:nvPr/>
        </p:nvPicPr>
        <p:blipFill>
          <a:blip r:embed="rId8"/>
          <a:stretch>
            <a:fillRect/>
          </a:stretch>
        </p:blipFill>
        <p:spPr>
          <a:xfrm>
            <a:off x="-77750" y="2818251"/>
            <a:ext cx="12347503" cy="5722608"/>
          </a:xfrm>
          <a:prstGeom prst="rect">
            <a:avLst/>
          </a:prstGeom>
        </p:spPr>
      </p:pic>
      <p:grpSp>
        <p:nvGrpSpPr>
          <p:cNvPr id="2" name="组合 1">
            <a:extLst>
              <a:ext uri="{FF2B5EF4-FFF2-40B4-BE49-F238E27FC236}">
                <a16:creationId xmlns:a16="http://schemas.microsoft.com/office/drawing/2014/main" id="{C532045F-C52B-44A1-9803-528571F5C690}"/>
              </a:ext>
            </a:extLst>
          </p:cNvPr>
          <p:cNvGrpSpPr/>
          <p:nvPr/>
        </p:nvGrpSpPr>
        <p:grpSpPr>
          <a:xfrm>
            <a:off x="-154973" y="5911193"/>
            <a:ext cx="12501948" cy="2048433"/>
            <a:chOff x="-116230" y="4433394"/>
            <a:chExt cx="9376461" cy="1536325"/>
          </a:xfrm>
        </p:grpSpPr>
        <p:pic>
          <p:nvPicPr>
            <p:cNvPr id="34" name="图片 33">
              <a:extLst>
                <a:ext uri="{FF2B5EF4-FFF2-40B4-BE49-F238E27FC236}">
                  <a16:creationId xmlns:a16="http://schemas.microsoft.com/office/drawing/2014/main" id="{F789335F-97FE-4E86-95C4-9C612E3C7B22}"/>
                </a:ext>
              </a:extLst>
            </p:cNvPr>
            <p:cNvPicPr>
              <a:picLocks noChangeAspect="1"/>
            </p:cNvPicPr>
            <p:nvPr/>
          </p:nvPicPr>
          <p:blipFill>
            <a:blip r:embed="rId9"/>
            <a:stretch>
              <a:fillRect/>
            </a:stretch>
          </p:blipFill>
          <p:spPr>
            <a:xfrm>
              <a:off x="1024206" y="4639575"/>
              <a:ext cx="4889416" cy="774259"/>
            </a:xfrm>
            <a:prstGeom prst="rect">
              <a:avLst/>
            </a:prstGeom>
          </p:spPr>
        </p:pic>
        <p:pic>
          <p:nvPicPr>
            <p:cNvPr id="35" name="图片 34">
              <a:extLst>
                <a:ext uri="{FF2B5EF4-FFF2-40B4-BE49-F238E27FC236}">
                  <a16:creationId xmlns:a16="http://schemas.microsoft.com/office/drawing/2014/main" id="{56F8679D-2236-4CDE-9415-803A4F0B46BB}"/>
                </a:ext>
              </a:extLst>
            </p:cNvPr>
            <p:cNvPicPr>
              <a:picLocks noChangeAspect="1"/>
            </p:cNvPicPr>
            <p:nvPr/>
          </p:nvPicPr>
          <p:blipFill>
            <a:blip r:embed="rId10"/>
            <a:stretch>
              <a:fillRect/>
            </a:stretch>
          </p:blipFill>
          <p:spPr>
            <a:xfrm>
              <a:off x="-116230" y="4433394"/>
              <a:ext cx="9376461" cy="1536325"/>
            </a:xfrm>
            <a:prstGeom prst="rect">
              <a:avLst/>
            </a:prstGeom>
          </p:spPr>
        </p:pic>
      </p:grpSp>
      <p:pic>
        <p:nvPicPr>
          <p:cNvPr id="38" name="图片 37">
            <a:extLst>
              <a:ext uri="{FF2B5EF4-FFF2-40B4-BE49-F238E27FC236}">
                <a16:creationId xmlns:a16="http://schemas.microsoft.com/office/drawing/2014/main" id="{AD351F36-311B-4491-A8E9-14CFA535DA6F}"/>
              </a:ext>
            </a:extLst>
          </p:cNvPr>
          <p:cNvPicPr>
            <a:picLocks noChangeAspect="1"/>
          </p:cNvPicPr>
          <p:nvPr/>
        </p:nvPicPr>
        <p:blipFill>
          <a:blip r:embed="rId11"/>
          <a:stretch>
            <a:fillRect/>
          </a:stretch>
        </p:blipFill>
        <p:spPr>
          <a:xfrm rot="663994">
            <a:off x="-1054731" y="-121700"/>
            <a:ext cx="3259611" cy="1357493"/>
          </a:xfrm>
          <a:prstGeom prst="rect">
            <a:avLst/>
          </a:prstGeom>
        </p:spPr>
      </p:pic>
      <p:pic>
        <p:nvPicPr>
          <p:cNvPr id="3" name="图片 2">
            <a:extLst>
              <a:ext uri="{FF2B5EF4-FFF2-40B4-BE49-F238E27FC236}">
                <a16:creationId xmlns:a16="http://schemas.microsoft.com/office/drawing/2014/main" id="{CB819FA6-C809-446C-BA3A-A740E84DBAFF}"/>
              </a:ext>
            </a:extLst>
          </p:cNvPr>
          <p:cNvPicPr>
            <a:picLocks noChangeAspect="1"/>
          </p:cNvPicPr>
          <p:nvPr/>
        </p:nvPicPr>
        <p:blipFill>
          <a:blip r:embed="rId12"/>
          <a:stretch>
            <a:fillRect/>
          </a:stretch>
        </p:blipFill>
        <p:spPr>
          <a:xfrm>
            <a:off x="1040201" y="855406"/>
            <a:ext cx="9873605" cy="3687097"/>
          </a:xfrm>
          <a:prstGeom prst="rect">
            <a:avLst/>
          </a:prstGeom>
        </p:spPr>
      </p:pic>
      <p:pic>
        <p:nvPicPr>
          <p:cNvPr id="19" name="图片 18">
            <a:extLst>
              <a:ext uri="{FF2B5EF4-FFF2-40B4-BE49-F238E27FC236}">
                <a16:creationId xmlns:a16="http://schemas.microsoft.com/office/drawing/2014/main" id="{495764CD-3742-46E5-BD1A-B293EC4D729F}"/>
              </a:ext>
            </a:extLst>
          </p:cNvPr>
          <p:cNvPicPr>
            <a:picLocks noChangeAspect="1"/>
          </p:cNvPicPr>
          <p:nvPr/>
        </p:nvPicPr>
        <p:blipFill>
          <a:blip r:embed="rId12"/>
          <a:stretch>
            <a:fillRect/>
          </a:stretch>
        </p:blipFill>
        <p:spPr>
          <a:xfrm>
            <a:off x="10294069" y="2330331"/>
            <a:ext cx="1895139" cy="707700"/>
          </a:xfrm>
          <a:prstGeom prst="rect">
            <a:avLst/>
          </a:prstGeom>
        </p:spPr>
      </p:pic>
      <p:pic>
        <p:nvPicPr>
          <p:cNvPr id="20" name="图片 19">
            <a:extLst>
              <a:ext uri="{FF2B5EF4-FFF2-40B4-BE49-F238E27FC236}">
                <a16:creationId xmlns:a16="http://schemas.microsoft.com/office/drawing/2014/main" id="{47EB8C3B-7215-4F8C-8DBE-097DC3A865DC}"/>
              </a:ext>
            </a:extLst>
          </p:cNvPr>
          <p:cNvPicPr>
            <a:picLocks noChangeAspect="1"/>
          </p:cNvPicPr>
          <p:nvPr/>
        </p:nvPicPr>
        <p:blipFill>
          <a:blip r:embed="rId13"/>
          <a:stretch>
            <a:fillRect/>
          </a:stretch>
        </p:blipFill>
        <p:spPr>
          <a:xfrm rot="21056238">
            <a:off x="10898700" y="173430"/>
            <a:ext cx="1202192" cy="493729"/>
          </a:xfrm>
          <a:prstGeom prst="rect">
            <a:avLst/>
          </a:prstGeom>
        </p:spPr>
      </p:pic>
      <p:pic>
        <p:nvPicPr>
          <p:cNvPr id="4" name="Picture 3">
            <a:extLst>
              <a:ext uri="{FF2B5EF4-FFF2-40B4-BE49-F238E27FC236}">
                <a16:creationId xmlns:a16="http://schemas.microsoft.com/office/drawing/2014/main" id="{2D28728C-B4E4-39B1-BE4F-B32F73E198A9}"/>
              </a:ext>
            </a:extLst>
          </p:cNvPr>
          <p:cNvPicPr>
            <a:picLocks noChangeAspect="1"/>
          </p:cNvPicPr>
          <p:nvPr/>
        </p:nvPicPr>
        <p:blipFill>
          <a:blip r:embed="rId14"/>
          <a:stretch>
            <a:fillRect/>
          </a:stretch>
        </p:blipFill>
        <p:spPr>
          <a:xfrm>
            <a:off x="988846" y="2268167"/>
            <a:ext cx="10022693" cy="2121592"/>
          </a:xfrm>
          <a:prstGeom prst="rect">
            <a:avLst/>
          </a:prstGeom>
        </p:spPr>
      </p:pic>
    </p:spTree>
    <p:custDataLst>
      <p:tags r:id="rId1"/>
    </p:custDataLst>
    <p:extLst>
      <p:ext uri="{BB962C8B-B14F-4D97-AF65-F5344CB8AC3E}">
        <p14:creationId xmlns:p14="http://schemas.microsoft.com/office/powerpoint/2010/main" val="5052250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750" fill="hold"/>
                                        <p:tgtEl>
                                          <p:spTgt spid="31"/>
                                        </p:tgtEl>
                                        <p:attrNameLst>
                                          <p:attrName>ppt_x</p:attrName>
                                        </p:attrNameLst>
                                      </p:cBhvr>
                                      <p:tavLst>
                                        <p:tav tm="0">
                                          <p:val>
                                            <p:strVal val="#ppt_x"/>
                                          </p:val>
                                        </p:tav>
                                        <p:tav tm="100000">
                                          <p:val>
                                            <p:strVal val="#ppt_x"/>
                                          </p:val>
                                        </p:tav>
                                      </p:tavLst>
                                    </p:anim>
                                    <p:anim calcmode="lin" valueType="num">
                                      <p:cBhvr additive="base">
                                        <p:cTn id="24" dur="750" fill="hold"/>
                                        <p:tgtEl>
                                          <p:spTgt spid="31"/>
                                        </p:tgtEl>
                                        <p:attrNameLst>
                                          <p:attrName>ppt_y</p:attrName>
                                        </p:attrNameLst>
                                      </p:cBhvr>
                                      <p:tavLst>
                                        <p:tav tm="0">
                                          <p:val>
                                            <p:strVal val="1+#ppt_h/2"/>
                                          </p:val>
                                        </p:tav>
                                        <p:tav tm="100000">
                                          <p:val>
                                            <p:strVal val="#ppt_y"/>
                                          </p:val>
                                        </p:tav>
                                      </p:tavLst>
                                    </p:anim>
                                  </p:childTnLst>
                                </p:cTn>
                              </p:par>
                              <p:par>
                                <p:cTn id="25" presetID="22" presetClass="entr" presetSubtype="4" fill="hold" nodeType="withEffect">
                                  <p:stCondLst>
                                    <p:cond delay="25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par>
                          <p:cTn id="28" fill="hold">
                            <p:stCondLst>
                              <p:cond delay="1750"/>
                            </p:stCondLst>
                            <p:childTnLst>
                              <p:par>
                                <p:cTn id="29" presetID="2" presetClass="entr" presetSubtype="2" fill="hold" nodeType="afterEffect">
                                  <p:stCondLst>
                                    <p:cond delay="25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750" fill="hold"/>
                                        <p:tgtEl>
                                          <p:spTgt spid="19"/>
                                        </p:tgtEl>
                                        <p:attrNameLst>
                                          <p:attrName>ppt_x</p:attrName>
                                        </p:attrNameLst>
                                      </p:cBhvr>
                                      <p:tavLst>
                                        <p:tav tm="0">
                                          <p:val>
                                            <p:strVal val="1+#ppt_w/2"/>
                                          </p:val>
                                        </p:tav>
                                        <p:tav tm="100000">
                                          <p:val>
                                            <p:strVal val="#ppt_x"/>
                                          </p:val>
                                        </p:tav>
                                      </p:tavLst>
                                    </p:anim>
                                    <p:anim calcmode="lin" valueType="num">
                                      <p:cBhvr additive="base">
                                        <p:cTn id="32" dur="75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750" fill="hold"/>
                                        <p:tgtEl>
                                          <p:spTgt spid="20"/>
                                        </p:tgtEl>
                                        <p:attrNameLst>
                                          <p:attrName>ppt_x</p:attrName>
                                        </p:attrNameLst>
                                      </p:cBhvr>
                                      <p:tavLst>
                                        <p:tav tm="0">
                                          <p:val>
                                            <p:strVal val="1+#ppt_w/2"/>
                                          </p:val>
                                        </p:tav>
                                        <p:tav tm="100000">
                                          <p:val>
                                            <p:strVal val="#ppt_x"/>
                                          </p:val>
                                        </p:tav>
                                      </p:tavLst>
                                    </p:anim>
                                    <p:anim calcmode="lin" valueType="num">
                                      <p:cBhvr additive="base">
                                        <p:cTn id="36" dur="75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25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750" fill="hold"/>
                                        <p:tgtEl>
                                          <p:spTgt spid="38"/>
                                        </p:tgtEl>
                                        <p:attrNameLst>
                                          <p:attrName>ppt_x</p:attrName>
                                        </p:attrNameLst>
                                      </p:cBhvr>
                                      <p:tavLst>
                                        <p:tav tm="0">
                                          <p:val>
                                            <p:strVal val="0-#ppt_w/2"/>
                                          </p:val>
                                        </p:tav>
                                        <p:tav tm="100000">
                                          <p:val>
                                            <p:strVal val="#ppt_x"/>
                                          </p:val>
                                        </p:tav>
                                      </p:tavLst>
                                    </p:anim>
                                    <p:anim calcmode="lin" valueType="num">
                                      <p:cBhvr additive="base">
                                        <p:cTn id="40" dur="750" fill="hold"/>
                                        <p:tgtEl>
                                          <p:spTgt spid="3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50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750" fill="hold"/>
                                        <p:tgtEl>
                                          <p:spTgt spid="3"/>
                                        </p:tgtEl>
                                        <p:attrNameLst>
                                          <p:attrName>ppt_x</p:attrName>
                                        </p:attrNameLst>
                                      </p:cBhvr>
                                      <p:tavLst>
                                        <p:tav tm="0">
                                          <p:val>
                                            <p:strVal val="0-#ppt_w/2"/>
                                          </p:val>
                                        </p:tav>
                                        <p:tav tm="100000">
                                          <p:val>
                                            <p:strVal val="#ppt_x"/>
                                          </p:val>
                                        </p:tav>
                                      </p:tavLst>
                                    </p:anim>
                                    <p:anim calcmode="lin" valueType="num">
                                      <p:cBhvr additive="base">
                                        <p:cTn id="44"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4">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0" name="Hình chữ nhật 12">
            <a:extLst>
              <a:ext uri="{FF2B5EF4-FFF2-40B4-BE49-F238E27FC236}">
                <a16:creationId xmlns:a16="http://schemas.microsoft.com/office/drawing/2014/main" id="{2D3898A7-5495-66E1-CBD6-16A1ECD70FE8}"/>
              </a:ext>
            </a:extLst>
          </p:cNvPr>
          <p:cNvSpPr/>
          <p:nvPr/>
        </p:nvSpPr>
        <p:spPr>
          <a:xfrm>
            <a:off x="8916427" y="5067759"/>
            <a:ext cx="1703941" cy="653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sym typeface="Arial"/>
            </a:endParaRPr>
          </a:p>
        </p:txBody>
      </p:sp>
      <p:grpSp>
        <p:nvGrpSpPr>
          <p:cNvPr id="31" name="Nhóm 6">
            <a:extLst>
              <a:ext uri="{FF2B5EF4-FFF2-40B4-BE49-F238E27FC236}">
                <a16:creationId xmlns:a16="http://schemas.microsoft.com/office/drawing/2014/main" id="{9CD2294E-BBC7-B754-F8B8-2FB1DA88C503}"/>
              </a:ext>
            </a:extLst>
          </p:cNvPr>
          <p:cNvGrpSpPr/>
          <p:nvPr/>
        </p:nvGrpSpPr>
        <p:grpSpPr>
          <a:xfrm>
            <a:off x="8187246" y="2845521"/>
            <a:ext cx="3619503" cy="3619503"/>
            <a:chOff x="5438349" y="1420589"/>
            <a:chExt cx="2714627" cy="2714627"/>
          </a:xfrm>
        </p:grpSpPr>
        <p:sp>
          <p:nvSpPr>
            <p:cNvPr id="32" name="Hình Bầu dục 4">
              <a:extLst>
                <a:ext uri="{FF2B5EF4-FFF2-40B4-BE49-F238E27FC236}">
                  <a16:creationId xmlns:a16="http://schemas.microsoft.com/office/drawing/2014/main" id="{C27D9F8A-AB73-B0E0-B115-4284D7C12B18}"/>
                </a:ext>
              </a:extLst>
            </p:cNvPr>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sym typeface="Arial"/>
              </a:endParaRPr>
            </a:p>
          </p:txBody>
        </p:sp>
        <p:pic>
          <p:nvPicPr>
            <p:cNvPr id="33" name="Hình ảnh 3" descr="Ảnh có chứa đồ chơi, búp bê, đồ họa véc-tơ&#10;&#10;Mô tả được tạo tự động">
              <a:extLst>
                <a:ext uri="{FF2B5EF4-FFF2-40B4-BE49-F238E27FC236}">
                  <a16:creationId xmlns:a16="http://schemas.microsoft.com/office/drawing/2014/main" id="{A14F77D1-CB67-0D08-8DA2-1F29D11299C7}"/>
                </a:ext>
              </a:extLst>
            </p:cNvPr>
            <p:cNvPicPr>
              <a:picLocks noChangeAspect="1"/>
            </p:cNvPicPr>
            <p:nvPr/>
          </p:nvPicPr>
          <p:blipFill>
            <a:blip r:embed="rId5"/>
            <a:stretch>
              <a:fillRect/>
            </a:stretch>
          </p:blipFill>
          <p:spPr>
            <a:xfrm>
              <a:off x="5438349" y="1420589"/>
              <a:ext cx="2714627" cy="2714627"/>
            </a:xfrm>
            <a:prstGeom prst="rect">
              <a:avLst/>
            </a:prstGeom>
          </p:spPr>
        </p:pic>
      </p:grpSp>
      <p:grpSp>
        <p:nvGrpSpPr>
          <p:cNvPr id="34" name="Nhóm 8">
            <a:extLst>
              <a:ext uri="{FF2B5EF4-FFF2-40B4-BE49-F238E27FC236}">
                <a16:creationId xmlns:a16="http://schemas.microsoft.com/office/drawing/2014/main" id="{1E4048AC-A135-EB90-0966-B9661BAD2CD1}"/>
              </a:ext>
            </a:extLst>
          </p:cNvPr>
          <p:cNvGrpSpPr/>
          <p:nvPr/>
        </p:nvGrpSpPr>
        <p:grpSpPr>
          <a:xfrm flipH="1">
            <a:off x="7104003" y="605564"/>
            <a:ext cx="3890567" cy="2364954"/>
            <a:chOff x="2899853" y="512793"/>
            <a:chExt cx="3530845" cy="2058957"/>
          </a:xfrm>
        </p:grpSpPr>
        <p:sp>
          <p:nvSpPr>
            <p:cNvPr id="35" name="Bong bóng Lời nói: Hình bầu dục 7">
              <a:extLst>
                <a:ext uri="{FF2B5EF4-FFF2-40B4-BE49-F238E27FC236}">
                  <a16:creationId xmlns:a16="http://schemas.microsoft.com/office/drawing/2014/main" id="{77683B4E-E6C7-D52A-4F8B-788BD4A85182}"/>
                </a:ext>
              </a:extLst>
            </p:cNvPr>
            <p:cNvSpPr/>
            <p:nvPr/>
          </p:nvSpPr>
          <p:spPr>
            <a:xfrm>
              <a:off x="2937430" y="512793"/>
              <a:ext cx="3493268" cy="2058957"/>
            </a:xfrm>
            <a:prstGeom prst="wedgeEllipseCallout">
              <a:avLst>
                <a:gd name="adj1" fmla="val -8896"/>
                <a:gd name="adj2" fmla="val 63631"/>
              </a:avLst>
            </a:prstGeom>
            <a:solidFill>
              <a:schemeClr val="accent6">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defTabSz="1219170">
                <a:buClr>
                  <a:srgbClr val="000000"/>
                </a:buClr>
              </a:pPr>
              <a:endParaRPr lang="en-US" sz="1867" kern="0">
                <a:solidFill>
                  <a:srgbClr val="000000"/>
                </a:solidFill>
                <a:sym typeface="Arial"/>
              </a:endParaRPr>
            </a:p>
          </p:txBody>
        </p:sp>
        <p:sp>
          <p:nvSpPr>
            <p:cNvPr id="36" name="Hộp Văn bản 1">
              <a:extLst>
                <a:ext uri="{FF2B5EF4-FFF2-40B4-BE49-F238E27FC236}">
                  <a16:creationId xmlns:a16="http://schemas.microsoft.com/office/drawing/2014/main" id="{AD67B12C-BDB6-7C6F-C976-869274B7799D}"/>
                </a:ext>
              </a:extLst>
            </p:cNvPr>
            <p:cNvSpPr txBox="1"/>
            <p:nvPr/>
          </p:nvSpPr>
          <p:spPr>
            <a:xfrm>
              <a:off x="2899853" y="674540"/>
              <a:ext cx="3493267" cy="179529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defTabSz="1219170">
                <a:buClr>
                  <a:srgbClr val="000000"/>
                </a:buClr>
              </a:pPr>
              <a:r>
                <a:rPr lang="vi-VN" sz="3200" kern="0" dirty="0">
                  <a:solidFill>
                    <a:srgbClr val="000000"/>
                  </a:solidFill>
                  <a:sym typeface="Arial"/>
                </a:rPr>
                <a:t>Trong </a:t>
              </a:r>
              <a:r>
                <a:rPr lang="vi-VN" sz="3200" kern="0" dirty="0" err="1">
                  <a:solidFill>
                    <a:srgbClr val="000000"/>
                  </a:solidFill>
                  <a:sym typeface="Arial"/>
                </a:rPr>
                <a:t>bài</a:t>
              </a:r>
              <a:r>
                <a:rPr lang="vi-VN" sz="3200" kern="0" dirty="0">
                  <a:solidFill>
                    <a:srgbClr val="000000"/>
                  </a:solidFill>
                  <a:sym typeface="Arial"/>
                </a:rPr>
                <a:t> </a:t>
              </a:r>
              <a:r>
                <a:rPr lang="vi-VN" sz="3200" kern="0" dirty="0" err="1">
                  <a:solidFill>
                    <a:srgbClr val="000000"/>
                  </a:solidFill>
                  <a:sym typeface="Arial"/>
                </a:rPr>
                <a:t>đọc</a:t>
              </a:r>
              <a:r>
                <a:rPr lang="vi-VN" sz="3200" kern="0" dirty="0">
                  <a:solidFill>
                    <a:srgbClr val="000000"/>
                  </a:solidFill>
                  <a:sym typeface="Arial"/>
                </a:rPr>
                <a:t>, </a:t>
              </a:r>
            </a:p>
            <a:p>
              <a:pPr algn="ctr" defTabSz="1219170">
                <a:buClr>
                  <a:srgbClr val="000000"/>
                </a:buClr>
              </a:pPr>
              <a:r>
                <a:rPr lang="vi-VN" sz="3200" kern="0" dirty="0">
                  <a:solidFill>
                    <a:srgbClr val="000000"/>
                  </a:solidFill>
                  <a:sym typeface="Arial"/>
                </a:rPr>
                <a:t>có từ nào </a:t>
              </a:r>
              <a:r>
                <a:rPr lang="en-US" sz="3200" kern="0" dirty="0" err="1">
                  <a:solidFill>
                    <a:srgbClr val="000000"/>
                  </a:solidFill>
                  <a:sym typeface="Arial"/>
                </a:rPr>
                <a:t>em</a:t>
              </a:r>
              <a:r>
                <a:rPr lang="vi-VN" sz="3200" kern="0" dirty="0">
                  <a:solidFill>
                    <a:srgbClr val="000000"/>
                  </a:solidFill>
                  <a:sym typeface="Arial"/>
                </a:rPr>
                <a:t> chưa </a:t>
              </a:r>
            </a:p>
            <a:p>
              <a:pPr algn="ctr" defTabSz="1219170">
                <a:buClr>
                  <a:srgbClr val="000000"/>
                </a:buClr>
              </a:pPr>
              <a:r>
                <a:rPr lang="vi-VN" sz="3200" kern="0" dirty="0" err="1">
                  <a:solidFill>
                    <a:srgbClr val="000000"/>
                  </a:solidFill>
                  <a:sym typeface="Arial"/>
                </a:rPr>
                <a:t>hiểu</a:t>
              </a:r>
              <a:r>
                <a:rPr lang="vi-VN" sz="3200" kern="0" dirty="0">
                  <a:solidFill>
                    <a:srgbClr val="000000"/>
                  </a:solidFill>
                  <a:sym typeface="Arial"/>
                </a:rPr>
                <a:t> </a:t>
              </a:r>
              <a:r>
                <a:rPr lang="vi-VN" sz="3200" kern="0" dirty="0" err="1">
                  <a:solidFill>
                    <a:srgbClr val="000000"/>
                  </a:solidFill>
                  <a:sym typeface="Arial"/>
                </a:rPr>
                <a:t>nghĩa</a:t>
              </a:r>
              <a:r>
                <a:rPr lang="vi-VN" sz="3200" kern="0" dirty="0">
                  <a:solidFill>
                    <a:srgbClr val="000000"/>
                  </a:solidFill>
                  <a:sym typeface="Arial"/>
                </a:rPr>
                <a:t>?</a:t>
              </a:r>
              <a:endParaRPr lang="en-US" sz="3200" kern="0" dirty="0">
                <a:solidFill>
                  <a:srgbClr val="000000"/>
                </a:solidFill>
                <a:sym typeface="Arial"/>
              </a:endParaRPr>
            </a:p>
          </p:txBody>
        </p:sp>
      </p:grpSp>
      <p:sp>
        <p:nvSpPr>
          <p:cNvPr id="37" name="Google Shape;1768;p26">
            <a:extLst>
              <a:ext uri="{FF2B5EF4-FFF2-40B4-BE49-F238E27FC236}">
                <a16:creationId xmlns:a16="http://schemas.microsoft.com/office/drawing/2014/main" id="{B5530F7D-A85A-9F96-13FD-F88C900B8515}"/>
              </a:ext>
            </a:extLst>
          </p:cNvPr>
          <p:cNvSpPr txBox="1">
            <a:spLocks/>
          </p:cNvSpPr>
          <p:nvPr/>
        </p:nvSpPr>
        <p:spPr>
          <a:xfrm>
            <a:off x="807597" y="389396"/>
            <a:ext cx="6399548" cy="1326419"/>
          </a:xfrm>
          <a:prstGeom prst="rect">
            <a:avLst/>
          </a:prstGeom>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dirty="0">
                <a:solidFill>
                  <a:srgbClr val="002060"/>
                </a:solidFill>
                <a:latin typeface="+mn-lt"/>
              </a:rPr>
              <a:t>Giải nghĩa từ khó</a:t>
            </a:r>
          </a:p>
        </p:txBody>
      </p:sp>
      <p:pic>
        <p:nvPicPr>
          <p:cNvPr id="39" name="Picture 38">
            <a:extLst>
              <a:ext uri="{FF2B5EF4-FFF2-40B4-BE49-F238E27FC236}">
                <a16:creationId xmlns:a16="http://schemas.microsoft.com/office/drawing/2014/main" id="{0DCD55CB-B1FC-156D-1BDB-34C5FA6A2C50}"/>
              </a:ext>
            </a:extLst>
          </p:cNvPr>
          <p:cNvPicPr>
            <a:picLocks noChangeAspect="1"/>
          </p:cNvPicPr>
          <p:nvPr/>
        </p:nvPicPr>
        <p:blipFill>
          <a:blip r:embed="rId6"/>
          <a:stretch>
            <a:fillRect/>
          </a:stretch>
        </p:blipFill>
        <p:spPr>
          <a:xfrm>
            <a:off x="1219201" y="1643743"/>
            <a:ext cx="5603250" cy="450034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ustDataLst>
      <p:tags r:id="rId1"/>
    </p:custDataLst>
    <p:extLst>
      <p:ext uri="{BB962C8B-B14F-4D97-AF65-F5344CB8AC3E}">
        <p14:creationId xmlns:p14="http://schemas.microsoft.com/office/powerpoint/2010/main" val="290265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750"/>
                                        <p:tgtEl>
                                          <p:spTgt spid="31"/>
                                        </p:tgtEl>
                                      </p:cBhvr>
                                    </p:animEffect>
                                    <p:anim calcmode="lin" valueType="num">
                                      <p:cBhvr>
                                        <p:cTn id="13" dur="750" fill="hold"/>
                                        <p:tgtEl>
                                          <p:spTgt spid="31"/>
                                        </p:tgtEl>
                                        <p:attrNameLst>
                                          <p:attrName>ppt_x</p:attrName>
                                        </p:attrNameLst>
                                      </p:cBhvr>
                                      <p:tavLst>
                                        <p:tav tm="0">
                                          <p:val>
                                            <p:strVal val="#ppt_x"/>
                                          </p:val>
                                        </p:tav>
                                        <p:tav tm="100000">
                                          <p:val>
                                            <p:strVal val="#ppt_x"/>
                                          </p:val>
                                        </p:tav>
                                      </p:tavLst>
                                    </p:anim>
                                    <p:anim calcmode="lin" valueType="num">
                                      <p:cBhvr>
                                        <p:cTn id="14" dur="750" fill="hold"/>
                                        <p:tgtEl>
                                          <p:spTgt spid="3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down)">
                                      <p:cBhvr>
                                        <p:cTn id="1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4">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 name="Hình chữ nhật 2">
            <a:extLst>
              <a:ext uri="{FF2B5EF4-FFF2-40B4-BE49-F238E27FC236}">
                <a16:creationId xmlns:a16="http://schemas.microsoft.com/office/drawing/2014/main" id="{CB2442B9-86EC-B460-0B2E-7D2C823C7922}"/>
              </a:ext>
            </a:extLst>
          </p:cNvPr>
          <p:cNvSpPr/>
          <p:nvPr/>
        </p:nvSpPr>
        <p:spPr>
          <a:xfrm>
            <a:off x="9691370" y="5023693"/>
            <a:ext cx="855445" cy="770756"/>
          </a:xfrm>
          <a:prstGeom prst="rect">
            <a:avLst/>
          </a:prstGeom>
          <a:solidFill>
            <a:srgbClr val="FFFFFF"/>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grpSp>
        <p:nvGrpSpPr>
          <p:cNvPr id="4" name="Nhóm 6">
            <a:extLst>
              <a:ext uri="{FF2B5EF4-FFF2-40B4-BE49-F238E27FC236}">
                <a16:creationId xmlns:a16="http://schemas.microsoft.com/office/drawing/2014/main" id="{109D77D1-6B70-D1D4-C51A-2A2DDB197058}"/>
              </a:ext>
            </a:extLst>
          </p:cNvPr>
          <p:cNvGrpSpPr/>
          <p:nvPr/>
        </p:nvGrpSpPr>
        <p:grpSpPr>
          <a:xfrm>
            <a:off x="7881618" y="2834414"/>
            <a:ext cx="3619503" cy="3619503"/>
            <a:chOff x="5438349" y="1420589"/>
            <a:chExt cx="2714627" cy="2714627"/>
          </a:xfrm>
        </p:grpSpPr>
        <p:sp>
          <p:nvSpPr>
            <p:cNvPr id="6" name="Hình Bầu dục 4">
              <a:extLst>
                <a:ext uri="{FF2B5EF4-FFF2-40B4-BE49-F238E27FC236}">
                  <a16:creationId xmlns:a16="http://schemas.microsoft.com/office/drawing/2014/main" id="{193EC22F-649D-9390-6B43-B9ED99D29D22}"/>
                </a:ext>
              </a:extLst>
            </p:cNvPr>
            <p:cNvSpPr/>
            <p:nvPr/>
          </p:nvSpPr>
          <p:spPr>
            <a:xfrm>
              <a:off x="6103345" y="3701667"/>
              <a:ext cx="1277956" cy="361481"/>
            </a:xfrm>
            <a:prstGeom prst="ellipse">
              <a:avLst/>
            </a:prstGeom>
            <a:solidFill>
              <a:srgbClr val="E4E4E4"/>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pic>
          <p:nvPicPr>
            <p:cNvPr id="7" name="Hình ảnh 3" descr="Ảnh có chứa đồ chơi, búp bê, đồ họa véc-tơ&#10;&#10;Mô tả được tạo tự động">
              <a:extLst>
                <a:ext uri="{FF2B5EF4-FFF2-40B4-BE49-F238E27FC236}">
                  <a16:creationId xmlns:a16="http://schemas.microsoft.com/office/drawing/2014/main" id="{5908C0BF-E638-98F3-E546-50391637C9A8}"/>
                </a:ext>
              </a:extLst>
            </p:cNvPr>
            <p:cNvPicPr>
              <a:picLocks noChangeAspect="1"/>
            </p:cNvPicPr>
            <p:nvPr/>
          </p:nvPicPr>
          <p:blipFill>
            <a:blip r:embed="rId5"/>
            <a:stretch>
              <a:fillRect/>
            </a:stretch>
          </p:blipFill>
          <p:spPr>
            <a:xfrm>
              <a:off x="5438349" y="1420589"/>
              <a:ext cx="2714627" cy="2714627"/>
            </a:xfrm>
            <a:prstGeom prst="rect">
              <a:avLst/>
            </a:prstGeom>
          </p:spPr>
        </p:pic>
      </p:grpSp>
      <p:sp>
        <p:nvSpPr>
          <p:cNvPr id="8" name="Google Shape;1768;p26">
            <a:extLst>
              <a:ext uri="{FF2B5EF4-FFF2-40B4-BE49-F238E27FC236}">
                <a16:creationId xmlns:a16="http://schemas.microsoft.com/office/drawing/2014/main" id="{17661FC5-E98A-EE31-A7D6-E27BAD48E581}"/>
              </a:ext>
            </a:extLst>
          </p:cNvPr>
          <p:cNvSpPr txBox="1">
            <a:spLocks/>
          </p:cNvSpPr>
          <p:nvPr/>
        </p:nvSpPr>
        <p:spPr>
          <a:xfrm>
            <a:off x="2754943" y="404084"/>
            <a:ext cx="6399548" cy="132641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6000"/>
              <a:buFont typeface="Jua"/>
              <a:buNone/>
              <a:defRPr sz="7466"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9pPr>
          </a:lstStyle>
          <a:p>
            <a:pPr marL="0" marR="0" lvl="0" indent="0" algn="ctr" defTabSz="914400" rtl="0" eaLnBrk="1" fontAlgn="auto" latinLnBrk="0" hangingPunct="1">
              <a:lnSpc>
                <a:spcPct val="80000"/>
              </a:lnSpc>
              <a:spcBef>
                <a:spcPts val="0"/>
              </a:spcBef>
              <a:spcAft>
                <a:spcPts val="0"/>
              </a:spcAft>
              <a:buClr>
                <a:srgbClr val="85A8CE"/>
              </a:buClr>
              <a:buSzPts val="6000"/>
              <a:buFont typeface="Jua"/>
              <a:buNone/>
              <a:tabLst/>
              <a:defRPr/>
            </a:pPr>
            <a:r>
              <a:rPr kumimoji="0" lang="vi-VN" sz="60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Jua"/>
              </a:rPr>
              <a:t>Giải nghĩa từ khó</a:t>
            </a:r>
          </a:p>
        </p:txBody>
      </p:sp>
      <p:sp>
        <p:nvSpPr>
          <p:cNvPr id="9" name="Hình chữ nhật: Góc Tròn 11">
            <a:extLst>
              <a:ext uri="{FF2B5EF4-FFF2-40B4-BE49-F238E27FC236}">
                <a16:creationId xmlns:a16="http://schemas.microsoft.com/office/drawing/2014/main" id="{71A64FB1-6B86-07AF-3626-A9A264FEAC10}"/>
              </a:ext>
            </a:extLst>
          </p:cNvPr>
          <p:cNvSpPr/>
          <p:nvPr/>
        </p:nvSpPr>
        <p:spPr>
          <a:xfrm>
            <a:off x="1386390" y="1811906"/>
            <a:ext cx="7491469" cy="3619503"/>
          </a:xfrm>
          <a:custGeom>
            <a:avLst/>
            <a:gdLst>
              <a:gd name="connsiteX0" fmla="*/ 0 w 7491469"/>
              <a:gd name="connsiteY0" fmla="*/ 603263 h 3619503"/>
              <a:gd name="connsiteX1" fmla="*/ 603263 w 7491469"/>
              <a:gd name="connsiteY1" fmla="*/ 0 h 3619503"/>
              <a:gd name="connsiteX2" fmla="*/ 6888206 w 7491469"/>
              <a:gd name="connsiteY2" fmla="*/ 0 h 3619503"/>
              <a:gd name="connsiteX3" fmla="*/ 7491469 w 7491469"/>
              <a:gd name="connsiteY3" fmla="*/ 603263 h 3619503"/>
              <a:gd name="connsiteX4" fmla="*/ 7491469 w 7491469"/>
              <a:gd name="connsiteY4" fmla="*/ 3016240 h 3619503"/>
              <a:gd name="connsiteX5" fmla="*/ 6888206 w 7491469"/>
              <a:gd name="connsiteY5" fmla="*/ 3619503 h 3619503"/>
              <a:gd name="connsiteX6" fmla="*/ 603263 w 7491469"/>
              <a:gd name="connsiteY6" fmla="*/ 3619503 h 3619503"/>
              <a:gd name="connsiteX7" fmla="*/ 0 w 7491469"/>
              <a:gd name="connsiteY7" fmla="*/ 3016240 h 3619503"/>
              <a:gd name="connsiteX8" fmla="*/ 0 w 7491469"/>
              <a:gd name="connsiteY8" fmla="*/ 603263 h 361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1469" h="3619503" fill="none" extrusionOk="0">
                <a:moveTo>
                  <a:pt x="0" y="603263"/>
                </a:moveTo>
                <a:cubicBezTo>
                  <a:pt x="40055" y="240629"/>
                  <a:pt x="291916" y="44414"/>
                  <a:pt x="603263" y="0"/>
                </a:cubicBezTo>
                <a:cubicBezTo>
                  <a:pt x="3237460" y="-106144"/>
                  <a:pt x="5015333" y="-57456"/>
                  <a:pt x="6888206" y="0"/>
                </a:cubicBezTo>
                <a:cubicBezTo>
                  <a:pt x="7257767" y="19186"/>
                  <a:pt x="7496295" y="270113"/>
                  <a:pt x="7491469" y="603263"/>
                </a:cubicBezTo>
                <a:cubicBezTo>
                  <a:pt x="7346913" y="1098123"/>
                  <a:pt x="7382788" y="2130486"/>
                  <a:pt x="7491469" y="3016240"/>
                </a:cubicBezTo>
                <a:cubicBezTo>
                  <a:pt x="7493857" y="3352800"/>
                  <a:pt x="7224118" y="3610918"/>
                  <a:pt x="6888206" y="3619503"/>
                </a:cubicBezTo>
                <a:cubicBezTo>
                  <a:pt x="3866228" y="3590506"/>
                  <a:pt x="1986890" y="3546139"/>
                  <a:pt x="603263" y="3619503"/>
                </a:cubicBezTo>
                <a:cubicBezTo>
                  <a:pt x="289004" y="3588096"/>
                  <a:pt x="2010" y="3341156"/>
                  <a:pt x="0" y="3016240"/>
                </a:cubicBezTo>
                <a:cubicBezTo>
                  <a:pt x="-124905" y="1832385"/>
                  <a:pt x="-168306" y="1601415"/>
                  <a:pt x="0" y="603263"/>
                </a:cubicBezTo>
                <a:close/>
              </a:path>
              <a:path w="7491469" h="3619503" stroke="0" extrusionOk="0">
                <a:moveTo>
                  <a:pt x="0" y="603263"/>
                </a:moveTo>
                <a:cubicBezTo>
                  <a:pt x="46482" y="254306"/>
                  <a:pt x="250936" y="47971"/>
                  <a:pt x="603263" y="0"/>
                </a:cubicBezTo>
                <a:cubicBezTo>
                  <a:pt x="3120221" y="-6525"/>
                  <a:pt x="6176751" y="152743"/>
                  <a:pt x="6888206" y="0"/>
                </a:cubicBezTo>
                <a:cubicBezTo>
                  <a:pt x="7261447" y="20972"/>
                  <a:pt x="7463168" y="311120"/>
                  <a:pt x="7491469" y="603263"/>
                </a:cubicBezTo>
                <a:cubicBezTo>
                  <a:pt x="7479447" y="1522842"/>
                  <a:pt x="7570648" y="2238478"/>
                  <a:pt x="7491469" y="3016240"/>
                </a:cubicBezTo>
                <a:cubicBezTo>
                  <a:pt x="7539085" y="3345256"/>
                  <a:pt x="7180010" y="3666262"/>
                  <a:pt x="6888206" y="3619503"/>
                </a:cubicBezTo>
                <a:cubicBezTo>
                  <a:pt x="5021448" y="3733337"/>
                  <a:pt x="2833052" y="3618857"/>
                  <a:pt x="603263" y="3619503"/>
                </a:cubicBezTo>
                <a:cubicBezTo>
                  <a:pt x="285296" y="3652513"/>
                  <a:pt x="-7303" y="3308519"/>
                  <a:pt x="0" y="3016240"/>
                </a:cubicBezTo>
                <a:cubicBezTo>
                  <a:pt x="-119259" y="2628324"/>
                  <a:pt x="-86911" y="1042311"/>
                  <a:pt x="0" y="603263"/>
                </a:cubicBezTo>
                <a:close/>
              </a:path>
            </a:pathLst>
          </a:custGeom>
          <a:solidFill>
            <a:srgbClr val="FFFFB7"/>
          </a:solidFill>
          <a:ln w="19050" cap="flat" cmpd="sng" algn="ctr">
            <a:solidFill>
              <a:srgbClr val="B6CBE2"/>
            </a:solidFill>
            <a:prstDash val="dash"/>
            <a:extLst>
              <a:ext uri="{C807C97D-BFC1-408E-A445-0C87EB9F89A2}">
                <ask:lineSketchStyleProps xmlns="" xmlns:ask="http://schemas.microsoft.com/office/drawing/2018/sketchyshapes" sd="4134909596">
                  <a:prstGeom prst="roundRect">
                    <a:avLst/>
                  </a:prstGeom>
                  <ask:type>
                    <ask:lineSketchCurved/>
                  </ask:type>
                </ask:lineSketchStyleProps>
              </a:ext>
            </a:extLst>
          </a:ln>
          <a:effectLst/>
        </p:spPr>
        <p:txBody>
          <a:bodyPr rtlCol="0"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0" name="Hộp Văn bản 5">
            <a:extLst>
              <a:ext uri="{FF2B5EF4-FFF2-40B4-BE49-F238E27FC236}">
                <a16:creationId xmlns:a16="http://schemas.microsoft.com/office/drawing/2014/main" id="{B521BA22-D2DD-1450-086C-2ED78A996061}"/>
              </a:ext>
            </a:extLst>
          </p:cNvPr>
          <p:cNvSpPr txBox="1"/>
          <p:nvPr/>
        </p:nvSpPr>
        <p:spPr>
          <a:xfrm>
            <a:off x="4233333" y="1826177"/>
            <a:ext cx="1645185" cy="913007"/>
          </a:xfrm>
          <a:prstGeom prst="rect">
            <a:avLst/>
          </a:prstGeom>
          <a:noFill/>
        </p:spPr>
        <p:txBody>
          <a:bodyPr wrap="square" rtlCol="0">
            <a:spAutoFit/>
          </a:bodyPr>
          <a:lstStyle/>
          <a:p>
            <a:pPr algn="ctr" defTabSz="1219170">
              <a:buClr>
                <a:srgbClr val="000000"/>
              </a:buClr>
            </a:pPr>
            <a:r>
              <a:rPr lang="en-US" sz="5333" b="1" kern="0" dirty="0" err="1">
                <a:solidFill>
                  <a:srgbClr val="000000"/>
                </a:solidFill>
                <a:latin typeface="Cambria" panose="02040503050406030204" pitchFamily="18" charset="0"/>
                <a:ea typeface="Cambria" panose="02040503050406030204" pitchFamily="18" charset="0"/>
                <a:cs typeface="Arial"/>
                <a:sym typeface="Arial"/>
              </a:rPr>
              <a:t>Gùi</a:t>
            </a:r>
            <a:r>
              <a:rPr lang="en-US" sz="5333" b="1" kern="0" dirty="0">
                <a:solidFill>
                  <a:srgbClr val="000000"/>
                </a:solidFill>
                <a:latin typeface="Cambria" panose="02040503050406030204" pitchFamily="18" charset="0"/>
                <a:ea typeface="Cambria" panose="02040503050406030204" pitchFamily="18" charset="0"/>
                <a:cs typeface="Arial"/>
                <a:sym typeface="Arial"/>
              </a:rPr>
              <a:t>:</a:t>
            </a:r>
          </a:p>
        </p:txBody>
      </p:sp>
      <p:sp>
        <p:nvSpPr>
          <p:cNvPr id="11" name="Hộp Văn bản 12">
            <a:extLst>
              <a:ext uri="{FF2B5EF4-FFF2-40B4-BE49-F238E27FC236}">
                <a16:creationId xmlns:a16="http://schemas.microsoft.com/office/drawing/2014/main" id="{AFD7756A-D05D-46CF-5AD2-B668A33349D4}"/>
              </a:ext>
            </a:extLst>
          </p:cNvPr>
          <p:cNvSpPr txBox="1"/>
          <p:nvPr/>
        </p:nvSpPr>
        <p:spPr>
          <a:xfrm>
            <a:off x="1025163" y="2779051"/>
            <a:ext cx="7737838" cy="1754326"/>
          </a:xfrm>
          <a:prstGeom prst="rect">
            <a:avLst/>
          </a:prstGeom>
          <a:noFill/>
        </p:spPr>
        <p:txBody>
          <a:bodyPr wrap="square" rtlCol="0">
            <a:spAutoFit/>
          </a:bodyPr>
          <a:lstStyle/>
          <a:p>
            <a:pPr algn="ctr" defTabSz="1219170">
              <a:buClr>
                <a:srgbClr val="000000"/>
              </a:buClr>
            </a:pPr>
            <a:r>
              <a:rPr lang="en-US" sz="3600" b="1" kern="0" dirty="0">
                <a:solidFill>
                  <a:srgbClr val="000000"/>
                </a:solidFill>
                <a:latin typeface="Cambria" panose="02040503050406030204" pitchFamily="18" charset="0"/>
                <a:ea typeface="Cambria" panose="02040503050406030204" pitchFamily="18" charset="0"/>
                <a:cs typeface="Arial"/>
                <a:sym typeface="Arial"/>
              </a:rPr>
              <a:t>Đ</a:t>
            </a:r>
            <a:r>
              <a:rPr lang="vi-VN" sz="3600" b="1" kern="0" dirty="0">
                <a:solidFill>
                  <a:srgbClr val="000000"/>
                </a:solidFill>
                <a:latin typeface="Cambria" panose="02040503050406030204" pitchFamily="18" charset="0"/>
                <a:ea typeface="Cambria" panose="02040503050406030204" pitchFamily="18" charset="0"/>
                <a:cs typeface="Arial"/>
                <a:sym typeface="Arial"/>
              </a:rPr>
              <a:t>ồ làm bằng mây tre để mang đồ đạc (trên lưng), dùng ở một số khu vực miền núi.</a:t>
            </a:r>
            <a:endParaRPr lang="en-US" sz="3600" b="1" kern="0" dirty="0">
              <a:solidFill>
                <a:srgbClr val="000000"/>
              </a:solidFill>
              <a:latin typeface="Cambria" panose="02040503050406030204" pitchFamily="18" charset="0"/>
              <a:ea typeface="Cambria" panose="02040503050406030204" pitchFamily="18" charset="0"/>
              <a:cs typeface="Arial"/>
              <a:sym typeface="Arial"/>
            </a:endParaRPr>
          </a:p>
        </p:txBody>
      </p:sp>
      <p:pic>
        <p:nvPicPr>
          <p:cNvPr id="1026" name="Picture 2" descr="Người Mông Yên Bái lưu giữ bản sắc dân tộc trên vai qua chiếc gùi">
            <a:extLst>
              <a:ext uri="{FF2B5EF4-FFF2-40B4-BE49-F238E27FC236}">
                <a16:creationId xmlns:a16="http://schemas.microsoft.com/office/drawing/2014/main" id="{BEF68B1D-2D2F-4450-5490-FE10EB7B62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3970" y="2879270"/>
            <a:ext cx="5146766" cy="321672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969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wipe(down)">
                                      <p:cBhvr>
                                        <p:cTn id="2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4">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Hình chữ nhật 2">
            <a:extLst>
              <a:ext uri="{FF2B5EF4-FFF2-40B4-BE49-F238E27FC236}">
                <a16:creationId xmlns:a16="http://schemas.microsoft.com/office/drawing/2014/main" id="{CB2442B9-86EC-B460-0B2E-7D2C823C7922}"/>
              </a:ext>
            </a:extLst>
          </p:cNvPr>
          <p:cNvSpPr/>
          <p:nvPr/>
        </p:nvSpPr>
        <p:spPr>
          <a:xfrm>
            <a:off x="9691370" y="5023693"/>
            <a:ext cx="855445" cy="770756"/>
          </a:xfrm>
          <a:prstGeom prst="rect">
            <a:avLst/>
          </a:prstGeom>
          <a:solidFill>
            <a:srgbClr val="FFFFFF"/>
          </a:solidFill>
          <a:ln w="25400"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grpSp>
        <p:nvGrpSpPr>
          <p:cNvPr id="4" name="Nhóm 6">
            <a:extLst>
              <a:ext uri="{FF2B5EF4-FFF2-40B4-BE49-F238E27FC236}">
                <a16:creationId xmlns:a16="http://schemas.microsoft.com/office/drawing/2014/main" id="{109D77D1-6B70-D1D4-C51A-2A2DDB197058}"/>
              </a:ext>
            </a:extLst>
          </p:cNvPr>
          <p:cNvGrpSpPr/>
          <p:nvPr/>
        </p:nvGrpSpPr>
        <p:grpSpPr>
          <a:xfrm>
            <a:off x="7881618" y="2834414"/>
            <a:ext cx="3619503" cy="3619503"/>
            <a:chOff x="5438349" y="1420589"/>
            <a:chExt cx="2714627" cy="2714627"/>
          </a:xfrm>
        </p:grpSpPr>
        <p:sp>
          <p:nvSpPr>
            <p:cNvPr id="6" name="Hình Bầu dục 4">
              <a:extLst>
                <a:ext uri="{FF2B5EF4-FFF2-40B4-BE49-F238E27FC236}">
                  <a16:creationId xmlns:a16="http://schemas.microsoft.com/office/drawing/2014/main" id="{193EC22F-649D-9390-6B43-B9ED99D29D22}"/>
                </a:ext>
              </a:extLst>
            </p:cNvPr>
            <p:cNvSpPr/>
            <p:nvPr/>
          </p:nvSpPr>
          <p:spPr>
            <a:xfrm>
              <a:off x="6103345" y="3701667"/>
              <a:ext cx="1277956" cy="361481"/>
            </a:xfrm>
            <a:prstGeom prst="ellipse">
              <a:avLst/>
            </a:prstGeom>
            <a:solidFill>
              <a:srgbClr val="E4E4E4"/>
            </a:solidFill>
            <a:ln w="25400"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pic>
          <p:nvPicPr>
            <p:cNvPr id="7" name="Hình ảnh 3" descr="Ảnh có chứa đồ chơi, búp bê, đồ họa véc-tơ&#10;&#10;Mô tả được tạo tự động">
              <a:extLst>
                <a:ext uri="{FF2B5EF4-FFF2-40B4-BE49-F238E27FC236}">
                  <a16:creationId xmlns:a16="http://schemas.microsoft.com/office/drawing/2014/main" id="{5908C0BF-E638-98F3-E546-50391637C9A8}"/>
                </a:ext>
              </a:extLst>
            </p:cNvPr>
            <p:cNvPicPr>
              <a:picLocks noChangeAspect="1"/>
            </p:cNvPicPr>
            <p:nvPr/>
          </p:nvPicPr>
          <p:blipFill>
            <a:blip r:embed="rId5"/>
            <a:stretch>
              <a:fillRect/>
            </a:stretch>
          </p:blipFill>
          <p:spPr>
            <a:xfrm>
              <a:off x="5438349" y="1420589"/>
              <a:ext cx="2714627" cy="2714627"/>
            </a:xfrm>
            <a:prstGeom prst="rect">
              <a:avLst/>
            </a:prstGeom>
          </p:spPr>
        </p:pic>
      </p:grpSp>
      <p:sp>
        <p:nvSpPr>
          <p:cNvPr id="8" name="Google Shape;1768;p26">
            <a:extLst>
              <a:ext uri="{FF2B5EF4-FFF2-40B4-BE49-F238E27FC236}">
                <a16:creationId xmlns:a16="http://schemas.microsoft.com/office/drawing/2014/main" id="{17661FC5-E98A-EE31-A7D6-E27BAD48E581}"/>
              </a:ext>
            </a:extLst>
          </p:cNvPr>
          <p:cNvSpPr txBox="1">
            <a:spLocks/>
          </p:cNvSpPr>
          <p:nvPr/>
        </p:nvSpPr>
        <p:spPr>
          <a:xfrm>
            <a:off x="2754943" y="404084"/>
            <a:ext cx="6399548" cy="132641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6000"/>
              <a:buFont typeface="Jua"/>
              <a:buNone/>
              <a:defRPr sz="7466"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9pPr>
          </a:lstStyle>
          <a:p>
            <a:pPr marL="0" marR="0" lvl="0" indent="0" algn="ctr" defTabSz="914400" rtl="0" eaLnBrk="1" fontAlgn="auto" latinLnBrk="0" hangingPunct="1">
              <a:lnSpc>
                <a:spcPct val="80000"/>
              </a:lnSpc>
              <a:spcBef>
                <a:spcPts val="0"/>
              </a:spcBef>
              <a:spcAft>
                <a:spcPts val="0"/>
              </a:spcAft>
              <a:buClr>
                <a:srgbClr val="85A8CE"/>
              </a:buClr>
              <a:buSzPts val="6000"/>
              <a:buFont typeface="Jua"/>
              <a:buNone/>
              <a:tabLst/>
              <a:defRPr/>
            </a:pPr>
            <a:r>
              <a:rPr kumimoji="0" lang="vi-VN" sz="60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Jua"/>
              </a:rPr>
              <a:t>Giải nghĩa từ khó</a:t>
            </a:r>
          </a:p>
        </p:txBody>
      </p:sp>
      <p:sp>
        <p:nvSpPr>
          <p:cNvPr id="9" name="Hình chữ nhật: Góc Tròn 11">
            <a:extLst>
              <a:ext uri="{FF2B5EF4-FFF2-40B4-BE49-F238E27FC236}">
                <a16:creationId xmlns:a16="http://schemas.microsoft.com/office/drawing/2014/main" id="{71A64FB1-6B86-07AF-3626-A9A264FEAC10}"/>
              </a:ext>
            </a:extLst>
          </p:cNvPr>
          <p:cNvSpPr/>
          <p:nvPr/>
        </p:nvSpPr>
        <p:spPr>
          <a:xfrm>
            <a:off x="1386390" y="1811906"/>
            <a:ext cx="7491469" cy="3619503"/>
          </a:xfrm>
          <a:custGeom>
            <a:avLst/>
            <a:gdLst>
              <a:gd name="connsiteX0" fmla="*/ 0 w 7491469"/>
              <a:gd name="connsiteY0" fmla="*/ 603263 h 3619503"/>
              <a:gd name="connsiteX1" fmla="*/ 603263 w 7491469"/>
              <a:gd name="connsiteY1" fmla="*/ 0 h 3619503"/>
              <a:gd name="connsiteX2" fmla="*/ 6888206 w 7491469"/>
              <a:gd name="connsiteY2" fmla="*/ 0 h 3619503"/>
              <a:gd name="connsiteX3" fmla="*/ 7491469 w 7491469"/>
              <a:gd name="connsiteY3" fmla="*/ 603263 h 3619503"/>
              <a:gd name="connsiteX4" fmla="*/ 7491469 w 7491469"/>
              <a:gd name="connsiteY4" fmla="*/ 3016240 h 3619503"/>
              <a:gd name="connsiteX5" fmla="*/ 6888206 w 7491469"/>
              <a:gd name="connsiteY5" fmla="*/ 3619503 h 3619503"/>
              <a:gd name="connsiteX6" fmla="*/ 603263 w 7491469"/>
              <a:gd name="connsiteY6" fmla="*/ 3619503 h 3619503"/>
              <a:gd name="connsiteX7" fmla="*/ 0 w 7491469"/>
              <a:gd name="connsiteY7" fmla="*/ 3016240 h 3619503"/>
              <a:gd name="connsiteX8" fmla="*/ 0 w 7491469"/>
              <a:gd name="connsiteY8" fmla="*/ 603263 h 361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1469" h="3619503" fill="none" extrusionOk="0">
                <a:moveTo>
                  <a:pt x="0" y="603263"/>
                </a:moveTo>
                <a:cubicBezTo>
                  <a:pt x="40055" y="240629"/>
                  <a:pt x="291916" y="44414"/>
                  <a:pt x="603263" y="0"/>
                </a:cubicBezTo>
                <a:cubicBezTo>
                  <a:pt x="3237460" y="-106144"/>
                  <a:pt x="5015333" y="-57456"/>
                  <a:pt x="6888206" y="0"/>
                </a:cubicBezTo>
                <a:cubicBezTo>
                  <a:pt x="7257767" y="19186"/>
                  <a:pt x="7496295" y="270113"/>
                  <a:pt x="7491469" y="603263"/>
                </a:cubicBezTo>
                <a:cubicBezTo>
                  <a:pt x="7346913" y="1098123"/>
                  <a:pt x="7382788" y="2130486"/>
                  <a:pt x="7491469" y="3016240"/>
                </a:cubicBezTo>
                <a:cubicBezTo>
                  <a:pt x="7493857" y="3352800"/>
                  <a:pt x="7224118" y="3610918"/>
                  <a:pt x="6888206" y="3619503"/>
                </a:cubicBezTo>
                <a:cubicBezTo>
                  <a:pt x="3866228" y="3590506"/>
                  <a:pt x="1986890" y="3546139"/>
                  <a:pt x="603263" y="3619503"/>
                </a:cubicBezTo>
                <a:cubicBezTo>
                  <a:pt x="289004" y="3588096"/>
                  <a:pt x="2010" y="3341156"/>
                  <a:pt x="0" y="3016240"/>
                </a:cubicBezTo>
                <a:cubicBezTo>
                  <a:pt x="-124905" y="1832385"/>
                  <a:pt x="-168306" y="1601415"/>
                  <a:pt x="0" y="603263"/>
                </a:cubicBezTo>
                <a:close/>
              </a:path>
              <a:path w="7491469" h="3619503" stroke="0" extrusionOk="0">
                <a:moveTo>
                  <a:pt x="0" y="603263"/>
                </a:moveTo>
                <a:cubicBezTo>
                  <a:pt x="46482" y="254306"/>
                  <a:pt x="250936" y="47971"/>
                  <a:pt x="603263" y="0"/>
                </a:cubicBezTo>
                <a:cubicBezTo>
                  <a:pt x="3120221" y="-6525"/>
                  <a:pt x="6176751" y="152743"/>
                  <a:pt x="6888206" y="0"/>
                </a:cubicBezTo>
                <a:cubicBezTo>
                  <a:pt x="7261447" y="20972"/>
                  <a:pt x="7463168" y="311120"/>
                  <a:pt x="7491469" y="603263"/>
                </a:cubicBezTo>
                <a:cubicBezTo>
                  <a:pt x="7479447" y="1522842"/>
                  <a:pt x="7570648" y="2238478"/>
                  <a:pt x="7491469" y="3016240"/>
                </a:cubicBezTo>
                <a:cubicBezTo>
                  <a:pt x="7539085" y="3345256"/>
                  <a:pt x="7180010" y="3666262"/>
                  <a:pt x="6888206" y="3619503"/>
                </a:cubicBezTo>
                <a:cubicBezTo>
                  <a:pt x="5021448" y="3733337"/>
                  <a:pt x="2833052" y="3618857"/>
                  <a:pt x="603263" y="3619503"/>
                </a:cubicBezTo>
                <a:cubicBezTo>
                  <a:pt x="285296" y="3652513"/>
                  <a:pt x="-7303" y="3308519"/>
                  <a:pt x="0" y="3016240"/>
                </a:cubicBezTo>
                <a:cubicBezTo>
                  <a:pt x="-119259" y="2628324"/>
                  <a:pt x="-86911" y="1042311"/>
                  <a:pt x="0" y="603263"/>
                </a:cubicBezTo>
                <a:close/>
              </a:path>
            </a:pathLst>
          </a:custGeom>
          <a:solidFill>
            <a:srgbClr val="FFFFB7"/>
          </a:solidFill>
          <a:ln w="19050" cap="flat" cmpd="sng" algn="ctr">
            <a:solidFill>
              <a:srgbClr val="B6CBE2"/>
            </a:solidFill>
            <a:prstDash val="dash"/>
            <a:extLst>
              <a:ext uri="{C807C97D-BFC1-408E-A445-0C87EB9F89A2}">
                <ask:lineSketchStyleProps xmlns="" xmlns:ask="http://schemas.microsoft.com/office/drawing/2018/sketchyshapes" sd="4134909596">
                  <a:prstGeom prst="round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0" name="Hộp Văn bản 5">
            <a:extLst>
              <a:ext uri="{FF2B5EF4-FFF2-40B4-BE49-F238E27FC236}">
                <a16:creationId xmlns:a16="http://schemas.microsoft.com/office/drawing/2014/main" id="{B521BA22-D2DD-1450-086C-2ED78A996061}"/>
              </a:ext>
            </a:extLst>
          </p:cNvPr>
          <p:cNvSpPr txBox="1"/>
          <p:nvPr/>
        </p:nvSpPr>
        <p:spPr>
          <a:xfrm>
            <a:off x="1698171" y="1826177"/>
            <a:ext cx="6564086" cy="913007"/>
          </a:xfrm>
          <a:prstGeom prst="rect">
            <a:avLst/>
          </a:prstGeom>
          <a:noFill/>
        </p:spPr>
        <p:txBody>
          <a:bodyPr wrap="square" rtlCol="0">
            <a:spAutoFit/>
          </a:bodyPr>
          <a:lstStyle/>
          <a:p>
            <a:pPr lvl="0" algn="ctr" defTabSz="1219170">
              <a:buClr>
                <a:srgbClr val="000000"/>
              </a:buClr>
            </a:pPr>
            <a:r>
              <a:rPr lang="en-US" sz="5333" b="1" kern="0">
                <a:solidFill>
                  <a:srgbClr val="000000"/>
                </a:solidFill>
                <a:latin typeface="Cambria" panose="02040503050406030204" pitchFamily="18" charset="0"/>
                <a:ea typeface="Cambria" panose="02040503050406030204" pitchFamily="18" charset="0"/>
                <a:cs typeface="Arial"/>
                <a:sym typeface="Arial"/>
              </a:rPr>
              <a:t>Thung (thung lũng):</a:t>
            </a:r>
            <a:endParaRPr kumimoji="0" lang="en-US" sz="5333"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1" name="Hộp Văn bản 12">
            <a:extLst>
              <a:ext uri="{FF2B5EF4-FFF2-40B4-BE49-F238E27FC236}">
                <a16:creationId xmlns:a16="http://schemas.microsoft.com/office/drawing/2014/main" id="{AFD7756A-D05D-46CF-5AD2-B668A33349D4}"/>
              </a:ext>
            </a:extLst>
          </p:cNvPr>
          <p:cNvSpPr txBox="1"/>
          <p:nvPr/>
        </p:nvSpPr>
        <p:spPr>
          <a:xfrm>
            <a:off x="1025163" y="2779051"/>
            <a:ext cx="7737838" cy="1323439"/>
          </a:xfrm>
          <a:prstGeom prst="rect">
            <a:avLst/>
          </a:prstGeom>
          <a:noFill/>
        </p:spPr>
        <p:txBody>
          <a:bodyPr wrap="square" rtlCol="0">
            <a:spAutoFit/>
          </a:bodyPr>
          <a:lstStyle/>
          <a:p>
            <a:pPr lvl="0" algn="ctr" defTabSz="1219170">
              <a:buClr>
                <a:srgbClr val="000000"/>
              </a:buClr>
            </a:pPr>
            <a:r>
              <a:rPr lang="vi-VN" sz="4000" b="1" kern="0" dirty="0">
                <a:solidFill>
                  <a:srgbClr val="000000"/>
                </a:solidFill>
                <a:latin typeface="Cambria" panose="02040503050406030204" pitchFamily="18" charset="0"/>
                <a:ea typeface="Cambria" panose="02040503050406030204" pitchFamily="18" charset="0"/>
                <a:cs typeface="Arial"/>
                <a:sym typeface="Arial"/>
              </a:rPr>
              <a:t>dải đất trũng, thấp giữa các sườn (dãy) núi.</a:t>
            </a:r>
            <a:endParaRPr kumimoji="0" lang="en-US"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2050" name="Picture 2" descr="Những thung lũng được khách Tây ưa chuộng nhất ở vùng núi phía bắc Việt Nam">
            <a:extLst>
              <a:ext uri="{FF2B5EF4-FFF2-40B4-BE49-F238E27FC236}">
                <a16:creationId xmlns:a16="http://schemas.microsoft.com/office/drawing/2014/main" id="{C211DAD2-A7CA-1B31-BEEE-58D4350E2B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4717" y="1783896"/>
            <a:ext cx="6285139" cy="35390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1267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fade">
                                      <p:cBhvr>
                                        <p:cTn id="2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4">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12" name="Hình chữ nhật: Góc Tròn 10">
            <a:extLst>
              <a:ext uri="{FF2B5EF4-FFF2-40B4-BE49-F238E27FC236}">
                <a16:creationId xmlns:a16="http://schemas.microsoft.com/office/drawing/2014/main" id="{78FD0390-916E-48E7-A236-0D89E6F5F4D1}"/>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13" name="Google Shape;1768;p26">
            <a:extLst>
              <a:ext uri="{FF2B5EF4-FFF2-40B4-BE49-F238E27FC236}">
                <a16:creationId xmlns:a16="http://schemas.microsoft.com/office/drawing/2014/main" id="{ABD3FC1B-85A2-8C74-F521-9D7BAD52D275}"/>
              </a:ext>
            </a:extLst>
          </p:cNvPr>
          <p:cNvSpPr txBox="1">
            <a:spLocks/>
          </p:cNvSpPr>
          <p:nvPr/>
        </p:nvSpPr>
        <p:spPr>
          <a:xfrm>
            <a:off x="1338993" y="-419249"/>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7200" kern="0" dirty="0" err="1">
                <a:solidFill>
                  <a:srgbClr val="002060"/>
                </a:solidFill>
                <a:latin typeface="Calibri" panose="020F0502020204030204" pitchFamily="34" charset="0"/>
                <a:cs typeface="Calibri" panose="020F0502020204030204" pitchFamily="34" charset="0"/>
              </a:rPr>
              <a:t>Cùng</a:t>
            </a:r>
            <a:r>
              <a:rPr lang="vi-VN" sz="7200" kern="0" dirty="0">
                <a:solidFill>
                  <a:srgbClr val="002060"/>
                </a:solidFill>
                <a:latin typeface="Calibri" panose="020F0502020204030204" pitchFamily="34" charset="0"/>
                <a:cs typeface="Calibri" panose="020F0502020204030204" pitchFamily="34" charset="0"/>
              </a:rPr>
              <a:t> </a:t>
            </a:r>
            <a:r>
              <a:rPr lang="vi-VN" sz="7200" kern="0" dirty="0" err="1">
                <a:solidFill>
                  <a:srgbClr val="002060"/>
                </a:solidFill>
                <a:latin typeface="Calibri" panose="020F0502020204030204" pitchFamily="34" charset="0"/>
                <a:cs typeface="Calibri" panose="020F0502020204030204" pitchFamily="34" charset="0"/>
              </a:rPr>
              <a:t>tìm</a:t>
            </a:r>
            <a:r>
              <a:rPr lang="vi-VN" sz="7200" kern="0" dirty="0">
                <a:solidFill>
                  <a:srgbClr val="002060"/>
                </a:solidFill>
                <a:latin typeface="Calibri" panose="020F0502020204030204" pitchFamily="34" charset="0"/>
                <a:cs typeface="Calibri" panose="020F0502020204030204" pitchFamily="34" charset="0"/>
              </a:rPr>
              <a:t> </a:t>
            </a:r>
            <a:r>
              <a:rPr lang="vi-VN" sz="7200" kern="0" dirty="0" err="1">
                <a:solidFill>
                  <a:srgbClr val="002060"/>
                </a:solidFill>
                <a:latin typeface="Calibri" panose="020F0502020204030204" pitchFamily="34" charset="0"/>
                <a:cs typeface="Calibri" panose="020F0502020204030204" pitchFamily="34" charset="0"/>
              </a:rPr>
              <a:t>hiểu</a:t>
            </a:r>
            <a:r>
              <a:rPr lang="vi-VN" sz="7200" kern="0" dirty="0">
                <a:solidFill>
                  <a:srgbClr val="002060"/>
                </a:solidFill>
                <a:latin typeface="Calibri" panose="020F0502020204030204" pitchFamily="34" charset="0"/>
                <a:cs typeface="Calibri" panose="020F0502020204030204" pitchFamily="34" charset="0"/>
              </a:rPr>
              <a:t> </a:t>
            </a:r>
            <a:endParaRPr lang="pt-BR" sz="7200" kern="0" dirty="0">
              <a:solidFill>
                <a:srgbClr val="002060"/>
              </a:solidFill>
              <a:latin typeface="Calibri" panose="020F0502020204030204" pitchFamily="34" charset="0"/>
              <a:cs typeface="Calibri" panose="020F0502020204030204" pitchFamily="34" charset="0"/>
            </a:endParaRPr>
          </a:p>
        </p:txBody>
      </p:sp>
      <p:sp>
        <p:nvSpPr>
          <p:cNvPr id="14" name="Google Shape;2011;p27">
            <a:extLst>
              <a:ext uri="{FF2B5EF4-FFF2-40B4-BE49-F238E27FC236}">
                <a16:creationId xmlns:a16="http://schemas.microsoft.com/office/drawing/2014/main" id="{D0B32179-DAFE-3099-AE21-8D33A066ECCF}"/>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sp>
        <p:nvSpPr>
          <p:cNvPr id="15" name="Google Shape;2332;p29">
            <a:extLst>
              <a:ext uri="{FF2B5EF4-FFF2-40B4-BE49-F238E27FC236}">
                <a16:creationId xmlns:a16="http://schemas.microsoft.com/office/drawing/2014/main" id="{DF0806B7-1E10-BA28-AADE-F75D13ACED37}"/>
              </a:ext>
            </a:extLst>
          </p:cNvPr>
          <p:cNvSpPr/>
          <p:nvPr/>
        </p:nvSpPr>
        <p:spPr>
          <a:xfrm rot="4430286">
            <a:off x="658084" y="133127"/>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grpSp>
        <p:nvGrpSpPr>
          <p:cNvPr id="16" name="Nhóm 1">
            <a:extLst>
              <a:ext uri="{FF2B5EF4-FFF2-40B4-BE49-F238E27FC236}">
                <a16:creationId xmlns:a16="http://schemas.microsoft.com/office/drawing/2014/main" id="{6CEFB5D3-A339-7489-E0DE-3F0DFCB649D1}"/>
              </a:ext>
            </a:extLst>
          </p:cNvPr>
          <p:cNvGrpSpPr/>
          <p:nvPr/>
        </p:nvGrpSpPr>
        <p:grpSpPr>
          <a:xfrm>
            <a:off x="1338993" y="803305"/>
            <a:ext cx="9165720" cy="2095916"/>
            <a:chOff x="1075630" y="1416045"/>
            <a:chExt cx="6874290" cy="1571937"/>
          </a:xfrm>
        </p:grpSpPr>
        <p:grpSp>
          <p:nvGrpSpPr>
            <p:cNvPr id="17" name="Nhóm 25">
              <a:extLst>
                <a:ext uri="{FF2B5EF4-FFF2-40B4-BE49-F238E27FC236}">
                  <a16:creationId xmlns:a16="http://schemas.microsoft.com/office/drawing/2014/main" id="{8F50488B-4644-CCD8-F75D-2B39770301D9}"/>
                </a:ext>
              </a:extLst>
            </p:cNvPr>
            <p:cNvGrpSpPr/>
            <p:nvPr/>
          </p:nvGrpSpPr>
          <p:grpSpPr>
            <a:xfrm>
              <a:off x="1075630" y="1416045"/>
              <a:ext cx="6823007" cy="1338002"/>
              <a:chOff x="1168334" y="1069640"/>
              <a:chExt cx="6823007" cy="1338002"/>
            </a:xfrm>
          </p:grpSpPr>
          <p:sp>
            <p:nvSpPr>
              <p:cNvPr id="19" name="Hình chữ nhật: Góc Tròn 30">
                <a:extLst>
                  <a:ext uri="{FF2B5EF4-FFF2-40B4-BE49-F238E27FC236}">
                    <a16:creationId xmlns:a16="http://schemas.microsoft.com/office/drawing/2014/main" id="{C748B450-5E1E-67D4-974C-4EF32DE4F972}"/>
                  </a:ext>
                </a:extLst>
              </p:cNvPr>
              <p:cNvSpPr/>
              <p:nvPr/>
            </p:nvSpPr>
            <p:spPr>
              <a:xfrm>
                <a:off x="1685641" y="1500381"/>
                <a:ext cx="6305700" cy="907261"/>
              </a:xfrm>
              <a:prstGeom prst="roundRect">
                <a:avLst/>
              </a:prstGeom>
              <a:solidFill>
                <a:srgbClr val="FD6765"/>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20" name="Hình chữ nhật: Góc Tròn 12">
                <a:extLst>
                  <a:ext uri="{FF2B5EF4-FFF2-40B4-BE49-F238E27FC236}">
                    <a16:creationId xmlns:a16="http://schemas.microsoft.com/office/drawing/2014/main" id="{4FE2BF43-38E7-D1B5-3A2A-EF7275C0476D}"/>
                  </a:ext>
                </a:extLst>
              </p:cNvPr>
              <p:cNvSpPr/>
              <p:nvPr/>
            </p:nvSpPr>
            <p:spPr>
              <a:xfrm>
                <a:off x="1454653" y="1392984"/>
                <a:ext cx="6305700" cy="907261"/>
              </a:xfrm>
              <a:prstGeom prst="roundRect">
                <a:avLst/>
              </a:prstGeom>
              <a:noFill/>
              <a:ln w="19050">
                <a:solidFill>
                  <a:srgbClr val="FF66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pic>
            <p:nvPicPr>
              <p:cNvPr id="21" name="Hình ảnh 13" descr="Ảnh có chứa văn bản, đồ họa véc-tơ&#10;&#10;Mô tả được tạo tự động">
                <a:extLst>
                  <a:ext uri="{FF2B5EF4-FFF2-40B4-BE49-F238E27FC236}">
                    <a16:creationId xmlns:a16="http://schemas.microsoft.com/office/drawing/2014/main" id="{E08C90E0-DD37-F12A-DC21-DDC49D1DB258}"/>
                  </a:ext>
                </a:extLst>
              </p:cNvPr>
              <p:cNvPicPr>
                <a:picLocks noChangeAspect="1"/>
              </p:cNvPicPr>
              <p:nvPr/>
            </p:nvPicPr>
            <p:blipFill rotWithShape="1">
              <a:blip r:embed="rId5"/>
              <a:srcRect l="22873" t="-409" r="59822" b="52913"/>
              <a:stretch/>
            </p:blipFill>
            <p:spPr>
              <a:xfrm>
                <a:off x="1168334" y="1069640"/>
                <a:ext cx="545174" cy="1058007"/>
              </a:xfrm>
              <a:prstGeom prst="rect">
                <a:avLst/>
              </a:prstGeom>
            </p:spPr>
          </p:pic>
        </p:grpSp>
        <p:sp>
          <p:nvSpPr>
            <p:cNvPr id="18" name="Google Shape;1768;p26">
              <a:extLst>
                <a:ext uri="{FF2B5EF4-FFF2-40B4-BE49-F238E27FC236}">
                  <a16:creationId xmlns:a16="http://schemas.microsoft.com/office/drawing/2014/main" id="{A515D4E2-D55B-A137-5DE5-658E38155380}"/>
                </a:ext>
              </a:extLst>
            </p:cNvPr>
            <p:cNvSpPr txBox="1">
              <a:spLocks/>
            </p:cNvSpPr>
            <p:nvPr/>
          </p:nvSpPr>
          <p:spPr>
            <a:xfrm>
              <a:off x="1787160" y="1605585"/>
              <a:ext cx="6162760"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defTabSz="1219170">
                <a:buClr>
                  <a:srgbClr val="85A8CE"/>
                </a:buClr>
              </a:pPr>
              <a:r>
                <a:rPr lang="vi-VN" sz="3600" b="0" kern="0" dirty="0">
                  <a:solidFill>
                    <a:srgbClr val="FFFFFF"/>
                  </a:solidFill>
                  <a:latin typeface="Calibri" panose="020F0502020204030204" pitchFamily="34" charset="0"/>
                  <a:cs typeface="Calibri" panose="020F0502020204030204" pitchFamily="34" charset="0"/>
                </a:rPr>
                <a:t>Bài thơ viết về các bạn nhỏ ở đâu? Những cảnh vật nào giúp em biết điều đó?</a:t>
              </a:r>
              <a:endParaRPr lang="pt-BR" sz="3600" b="0" kern="0" dirty="0">
                <a:solidFill>
                  <a:srgbClr val="FFFFFF"/>
                </a:solidFill>
                <a:latin typeface="Calibri" panose="020F0502020204030204" pitchFamily="34" charset="0"/>
                <a:cs typeface="Calibri" panose="020F0502020204030204" pitchFamily="34" charset="0"/>
              </a:endParaRPr>
            </a:p>
          </p:txBody>
        </p:sp>
      </p:grpSp>
      <p:grpSp>
        <p:nvGrpSpPr>
          <p:cNvPr id="28" name="Nhóm 26">
            <a:extLst>
              <a:ext uri="{FF2B5EF4-FFF2-40B4-BE49-F238E27FC236}">
                <a16:creationId xmlns:a16="http://schemas.microsoft.com/office/drawing/2014/main" id="{F50AD275-955B-A173-C227-3527F4857EB3}"/>
              </a:ext>
            </a:extLst>
          </p:cNvPr>
          <p:cNvGrpSpPr/>
          <p:nvPr/>
        </p:nvGrpSpPr>
        <p:grpSpPr>
          <a:xfrm>
            <a:off x="979829" y="2692045"/>
            <a:ext cx="10495737" cy="1248584"/>
            <a:chOff x="4145308" y="2811382"/>
            <a:chExt cx="7354684" cy="1225009"/>
          </a:xfrm>
        </p:grpSpPr>
        <p:sp>
          <p:nvSpPr>
            <p:cNvPr id="29" name="Hình chữ nhật: Góc Tròn 27">
              <a:extLst>
                <a:ext uri="{FF2B5EF4-FFF2-40B4-BE49-F238E27FC236}">
                  <a16:creationId xmlns:a16="http://schemas.microsoft.com/office/drawing/2014/main" id="{F0CA4B12-997A-33F3-4519-664F2B2678DB}"/>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30" name="Hộp Văn bản 28">
              <a:extLst>
                <a:ext uri="{FF2B5EF4-FFF2-40B4-BE49-F238E27FC236}">
                  <a16:creationId xmlns:a16="http://schemas.microsoft.com/office/drawing/2014/main" id="{0AC5C115-83D9-42BB-D2C6-6F75B90F997C}"/>
                </a:ext>
              </a:extLst>
            </p:cNvPr>
            <p:cNvSpPr txBox="1"/>
            <p:nvPr/>
          </p:nvSpPr>
          <p:spPr>
            <a:xfrm>
              <a:off x="4293038" y="3190347"/>
              <a:ext cx="6462099" cy="500090"/>
            </a:xfrm>
            <a:prstGeom prst="rect">
              <a:avLst/>
            </a:prstGeom>
            <a:noFill/>
          </p:spPr>
          <p:txBody>
            <a:bodyPr wrap="square" rtlCol="0">
              <a:spAutoFit/>
            </a:bodyPr>
            <a:lstStyle/>
            <a:p>
              <a:pPr algn="ctr" defTabSz="1219170">
                <a:buClr>
                  <a:srgbClr val="000000"/>
                </a:buClr>
              </a:pPr>
              <a:r>
                <a:rPr lang="vi-VN" sz="3733" b="1" kern="0" dirty="0">
                  <a:solidFill>
                    <a:srgbClr val="000000"/>
                  </a:solidFill>
                  <a:latin typeface="Calibri" panose="020F0502020204030204" pitchFamily="34" charset="0"/>
                  <a:cs typeface="Calibri" panose="020F0502020204030204" pitchFamily="34" charset="0"/>
                  <a:sym typeface="Arial"/>
                </a:rPr>
                <a:t>Bài thơ viết về các bạn nhỏ ở miền núi.</a:t>
              </a:r>
              <a:endParaRPr lang="en-US" sz="3733" b="1" kern="0" dirty="0">
                <a:solidFill>
                  <a:srgbClr val="FF0000"/>
                </a:solidFill>
                <a:latin typeface="Calibri" panose="020F0502020204030204" pitchFamily="34" charset="0"/>
                <a:cs typeface="Calibri" panose="020F0502020204030204" pitchFamily="34" charset="0"/>
                <a:sym typeface="Arial"/>
              </a:endParaRPr>
            </a:p>
          </p:txBody>
        </p:sp>
        <p:pic>
          <p:nvPicPr>
            <p:cNvPr id="31" name="Picture 26">
              <a:extLst>
                <a:ext uri="{FF2B5EF4-FFF2-40B4-BE49-F238E27FC236}">
                  <a16:creationId xmlns:a16="http://schemas.microsoft.com/office/drawing/2014/main" id="{119E9DA6-14F3-D805-3CC9-3482C6DD4706}"/>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grpSp>
        <p:nvGrpSpPr>
          <p:cNvPr id="2048" name="Nhóm 26">
            <a:extLst>
              <a:ext uri="{FF2B5EF4-FFF2-40B4-BE49-F238E27FC236}">
                <a16:creationId xmlns:a16="http://schemas.microsoft.com/office/drawing/2014/main" id="{C22D1BB4-6396-C5AE-B79E-3EBEFBFD742B}"/>
              </a:ext>
            </a:extLst>
          </p:cNvPr>
          <p:cNvGrpSpPr/>
          <p:nvPr/>
        </p:nvGrpSpPr>
        <p:grpSpPr>
          <a:xfrm>
            <a:off x="1110458" y="4303131"/>
            <a:ext cx="10495737" cy="1890840"/>
            <a:chOff x="4145308" y="2811382"/>
            <a:chExt cx="7354684" cy="1225009"/>
          </a:xfrm>
        </p:grpSpPr>
        <p:sp>
          <p:nvSpPr>
            <p:cNvPr id="2049" name="Hình chữ nhật: Góc Tròn 27">
              <a:extLst>
                <a:ext uri="{FF2B5EF4-FFF2-40B4-BE49-F238E27FC236}">
                  <a16:creationId xmlns:a16="http://schemas.microsoft.com/office/drawing/2014/main" id="{C580ECF4-8829-DC34-33EC-12693ABEAFC6}"/>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2051" name="Hộp Văn bản 28">
              <a:extLst>
                <a:ext uri="{FF2B5EF4-FFF2-40B4-BE49-F238E27FC236}">
                  <a16:creationId xmlns:a16="http://schemas.microsoft.com/office/drawing/2014/main" id="{DDDFD446-D1AE-4DDC-D4C3-028B0ED8DA43}"/>
                </a:ext>
              </a:extLst>
            </p:cNvPr>
            <p:cNvSpPr txBox="1"/>
            <p:nvPr/>
          </p:nvSpPr>
          <p:spPr>
            <a:xfrm>
              <a:off x="4293038" y="3190347"/>
              <a:ext cx="6462099" cy="777651"/>
            </a:xfrm>
            <a:prstGeom prst="rect">
              <a:avLst/>
            </a:prstGeom>
            <a:noFill/>
          </p:spPr>
          <p:txBody>
            <a:bodyPr wrap="square" rtlCol="0">
              <a:spAutoFit/>
            </a:bodyPr>
            <a:lstStyle/>
            <a:p>
              <a:pPr marL="0" marR="0" algn="just">
                <a:spcBef>
                  <a:spcPts val="0"/>
                </a:spcBef>
                <a:spcAft>
                  <a:spcPts val="0"/>
                </a:spcAft>
              </a:pP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Những</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cảnh</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vật</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giúp</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em</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biết</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điều</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đó</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là</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cảnh</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núi</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thung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lũng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suối</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rừng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nương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ngàn</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đồi</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2052" name="Picture 26">
              <a:extLst>
                <a:ext uri="{FF2B5EF4-FFF2-40B4-BE49-F238E27FC236}">
                  <a16:creationId xmlns:a16="http://schemas.microsoft.com/office/drawing/2014/main" id="{AC712FA1-274F-F363-F2F1-E01982DC692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spTree>
    <p:custDataLst>
      <p:tags r:id="rId1"/>
    </p:custDataLst>
    <p:extLst>
      <p:ext uri="{BB962C8B-B14F-4D97-AF65-F5344CB8AC3E}">
        <p14:creationId xmlns:p14="http://schemas.microsoft.com/office/powerpoint/2010/main" val="107323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6"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1+#ppt_w/2"/>
                                          </p:val>
                                        </p:tav>
                                        <p:tav tm="100000">
                                          <p:val>
                                            <p:strVal val="#ppt_x"/>
                                          </p:val>
                                        </p:tav>
                                      </p:tavLst>
                                    </p:anim>
                                    <p:anim calcmode="lin" valueType="num">
                                      <p:cBhvr additive="base">
                                        <p:cTn id="2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6" fill="hold" nodeType="clickEffect">
                                  <p:stCondLst>
                                    <p:cond delay="0"/>
                                  </p:stCondLst>
                                  <p:childTnLst>
                                    <p:set>
                                      <p:cBhvr>
                                        <p:cTn id="25" dur="1" fill="hold">
                                          <p:stCondLst>
                                            <p:cond delay="0"/>
                                          </p:stCondLst>
                                        </p:cTn>
                                        <p:tgtEl>
                                          <p:spTgt spid="2048"/>
                                        </p:tgtEl>
                                        <p:attrNameLst>
                                          <p:attrName>style.visibility</p:attrName>
                                        </p:attrNameLst>
                                      </p:cBhvr>
                                      <p:to>
                                        <p:strVal val="visible"/>
                                      </p:to>
                                    </p:set>
                                    <p:anim calcmode="lin" valueType="num">
                                      <p:cBhvr additive="base">
                                        <p:cTn id="26" dur="500" fill="hold"/>
                                        <p:tgtEl>
                                          <p:spTgt spid="2048"/>
                                        </p:tgtEl>
                                        <p:attrNameLst>
                                          <p:attrName>ppt_x</p:attrName>
                                        </p:attrNameLst>
                                      </p:cBhvr>
                                      <p:tavLst>
                                        <p:tav tm="0">
                                          <p:val>
                                            <p:strVal val="1+#ppt_w/2"/>
                                          </p:val>
                                        </p:tav>
                                        <p:tav tm="100000">
                                          <p:val>
                                            <p:strVal val="#ppt_x"/>
                                          </p:val>
                                        </p:tav>
                                      </p:tavLst>
                                    </p:anim>
                                    <p:anim calcmode="lin" valueType="num">
                                      <p:cBhvr additive="base">
                                        <p:cTn id="27" dur="500" fill="hold"/>
                                        <p:tgtEl>
                                          <p:spTgt spid="20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4">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Hình chữ nhật: Góc Tròn 10">
            <a:extLst>
              <a:ext uri="{FF2B5EF4-FFF2-40B4-BE49-F238E27FC236}">
                <a16:creationId xmlns:a16="http://schemas.microsoft.com/office/drawing/2014/main" id="{191FC0BD-C625-788E-8C67-B1687CFDC3EC}"/>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ea typeface="Cambria" panose="02040503050406030204" pitchFamily="18" charset="0"/>
              <a:cs typeface="Calibri" panose="020F0502020204030204" pitchFamily="34" charset="0"/>
              <a:sym typeface="Arial"/>
            </a:endParaRPr>
          </a:p>
        </p:txBody>
      </p:sp>
      <p:sp>
        <p:nvSpPr>
          <p:cNvPr id="3" name="Google Shape;1768;p26">
            <a:extLst>
              <a:ext uri="{FF2B5EF4-FFF2-40B4-BE49-F238E27FC236}">
                <a16:creationId xmlns:a16="http://schemas.microsoft.com/office/drawing/2014/main" id="{F42510AB-F3FC-1BE0-EBDC-9C376E4BC74D}"/>
              </a:ext>
            </a:extLst>
          </p:cNvPr>
          <p:cNvSpPr txBox="1">
            <a:spLocks/>
          </p:cNvSpPr>
          <p:nvPr/>
        </p:nvSpPr>
        <p:spPr>
          <a:xfrm>
            <a:off x="1371650" y="-223306"/>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6000" kern="0" dirty="0" err="1">
                <a:solidFill>
                  <a:srgbClr val="FFC000"/>
                </a:solidFill>
                <a:latin typeface="Calibri" panose="020F0502020204030204" pitchFamily="34" charset="0"/>
                <a:ea typeface="Cambria" panose="02040503050406030204" pitchFamily="18" charset="0"/>
                <a:cs typeface="Calibri" panose="020F0502020204030204" pitchFamily="34" charset="0"/>
              </a:rPr>
              <a:t>Cùng</a:t>
            </a:r>
            <a:r>
              <a:rPr lang="vi-VN" sz="6000" kern="0" dirty="0">
                <a:solidFill>
                  <a:srgbClr val="FFC000"/>
                </a:solidFill>
                <a:latin typeface="Calibri" panose="020F0502020204030204" pitchFamily="34" charset="0"/>
                <a:ea typeface="Cambria" panose="02040503050406030204" pitchFamily="18" charset="0"/>
                <a:cs typeface="Calibri" panose="020F0502020204030204" pitchFamily="34" charset="0"/>
              </a:rPr>
              <a:t> </a:t>
            </a:r>
            <a:r>
              <a:rPr lang="vi-VN" sz="6000" kern="0" dirty="0" err="1">
                <a:solidFill>
                  <a:srgbClr val="FFC000"/>
                </a:solidFill>
                <a:latin typeface="Calibri" panose="020F0502020204030204" pitchFamily="34" charset="0"/>
                <a:ea typeface="Cambria" panose="02040503050406030204" pitchFamily="18" charset="0"/>
                <a:cs typeface="Calibri" panose="020F0502020204030204" pitchFamily="34" charset="0"/>
              </a:rPr>
              <a:t>tìm</a:t>
            </a:r>
            <a:r>
              <a:rPr lang="vi-VN" sz="6000" kern="0" dirty="0">
                <a:solidFill>
                  <a:srgbClr val="FFC000"/>
                </a:solidFill>
                <a:latin typeface="Calibri" panose="020F0502020204030204" pitchFamily="34" charset="0"/>
                <a:ea typeface="Cambria" panose="02040503050406030204" pitchFamily="18" charset="0"/>
                <a:cs typeface="Calibri" panose="020F0502020204030204" pitchFamily="34" charset="0"/>
              </a:rPr>
              <a:t> </a:t>
            </a:r>
            <a:r>
              <a:rPr lang="vi-VN" sz="6000" kern="0" dirty="0" err="1">
                <a:solidFill>
                  <a:srgbClr val="FFC000"/>
                </a:solidFill>
                <a:latin typeface="Calibri" panose="020F0502020204030204" pitchFamily="34" charset="0"/>
                <a:ea typeface="Cambria" panose="02040503050406030204" pitchFamily="18" charset="0"/>
                <a:cs typeface="Calibri" panose="020F0502020204030204" pitchFamily="34" charset="0"/>
              </a:rPr>
              <a:t>hiểu</a:t>
            </a:r>
            <a:r>
              <a:rPr lang="vi-VN" sz="6000" kern="0" dirty="0">
                <a:solidFill>
                  <a:srgbClr val="FFC000"/>
                </a:solidFill>
                <a:latin typeface="Calibri" panose="020F0502020204030204" pitchFamily="34" charset="0"/>
                <a:ea typeface="Cambria" panose="02040503050406030204" pitchFamily="18" charset="0"/>
                <a:cs typeface="Calibri" panose="020F0502020204030204" pitchFamily="34" charset="0"/>
              </a:rPr>
              <a:t> </a:t>
            </a:r>
            <a:endParaRPr lang="pt-BR" sz="6000" kern="0" dirty="0">
              <a:solidFill>
                <a:srgbClr val="FFC000"/>
              </a:solidFill>
              <a:latin typeface="Calibri" panose="020F0502020204030204" pitchFamily="34" charset="0"/>
              <a:ea typeface="Cambria" panose="02040503050406030204" pitchFamily="18" charset="0"/>
              <a:cs typeface="Calibri" panose="020F0502020204030204" pitchFamily="34" charset="0"/>
            </a:endParaRPr>
          </a:p>
        </p:txBody>
      </p:sp>
      <p:sp>
        <p:nvSpPr>
          <p:cNvPr id="4" name="Google Shape;2011;p27">
            <a:extLst>
              <a:ext uri="{FF2B5EF4-FFF2-40B4-BE49-F238E27FC236}">
                <a16:creationId xmlns:a16="http://schemas.microsoft.com/office/drawing/2014/main" id="{CB37D1A0-DA26-B808-2089-53CC6FF14A50}"/>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ea typeface="Cambria" panose="02040503050406030204" pitchFamily="18" charset="0"/>
              <a:cs typeface="Calibri" panose="020F0502020204030204" pitchFamily="34" charset="0"/>
              <a:sym typeface="Arial"/>
            </a:endParaRPr>
          </a:p>
        </p:txBody>
      </p:sp>
      <p:sp>
        <p:nvSpPr>
          <p:cNvPr id="6" name="Google Shape;2332;p29">
            <a:extLst>
              <a:ext uri="{FF2B5EF4-FFF2-40B4-BE49-F238E27FC236}">
                <a16:creationId xmlns:a16="http://schemas.microsoft.com/office/drawing/2014/main" id="{7E971951-E815-B9E4-3AE2-1F7A8B2BC6E9}"/>
              </a:ext>
            </a:extLst>
          </p:cNvPr>
          <p:cNvSpPr/>
          <p:nvPr/>
        </p:nvSpPr>
        <p:spPr>
          <a:xfrm rot="4430286">
            <a:off x="878911" y="66398"/>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ea typeface="Cambria" panose="02040503050406030204" pitchFamily="18" charset="0"/>
              <a:cs typeface="Calibri" panose="020F0502020204030204" pitchFamily="34" charset="0"/>
              <a:sym typeface="Arial"/>
            </a:endParaRPr>
          </a:p>
        </p:txBody>
      </p:sp>
      <p:grpSp>
        <p:nvGrpSpPr>
          <p:cNvPr id="8" name="Nhóm 27">
            <a:extLst>
              <a:ext uri="{FF2B5EF4-FFF2-40B4-BE49-F238E27FC236}">
                <a16:creationId xmlns:a16="http://schemas.microsoft.com/office/drawing/2014/main" id="{C3EA5EB3-849D-AC53-0598-DC64FF0D1FBC}"/>
              </a:ext>
            </a:extLst>
          </p:cNvPr>
          <p:cNvGrpSpPr/>
          <p:nvPr/>
        </p:nvGrpSpPr>
        <p:grpSpPr>
          <a:xfrm>
            <a:off x="565009" y="990600"/>
            <a:ext cx="10815003" cy="1915885"/>
            <a:chOff x="784602" y="2806076"/>
            <a:chExt cx="8111252" cy="2199631"/>
          </a:xfrm>
        </p:grpSpPr>
        <p:grpSp>
          <p:nvGrpSpPr>
            <p:cNvPr id="2063" name="Nhóm 50">
              <a:extLst>
                <a:ext uri="{FF2B5EF4-FFF2-40B4-BE49-F238E27FC236}">
                  <a16:creationId xmlns:a16="http://schemas.microsoft.com/office/drawing/2014/main" id="{D4A6AE5C-1F2B-F3BD-F4BC-CF0F3B75D16C}"/>
                </a:ext>
              </a:extLst>
            </p:cNvPr>
            <p:cNvGrpSpPr/>
            <p:nvPr/>
          </p:nvGrpSpPr>
          <p:grpSpPr>
            <a:xfrm flipH="1">
              <a:off x="784602" y="2806076"/>
              <a:ext cx="8111252" cy="2199631"/>
              <a:chOff x="320221" y="925161"/>
              <a:chExt cx="7404917" cy="2199631"/>
            </a:xfrm>
          </p:grpSpPr>
          <p:sp>
            <p:nvSpPr>
              <p:cNvPr id="2065" name="Hình chữ nhật: Góc Tròn 52">
                <a:extLst>
                  <a:ext uri="{FF2B5EF4-FFF2-40B4-BE49-F238E27FC236}">
                    <a16:creationId xmlns:a16="http://schemas.microsoft.com/office/drawing/2014/main" id="{224854BB-2D3A-9948-A1D4-3CDD165D9AED}"/>
                  </a:ext>
                </a:extLst>
              </p:cNvPr>
              <p:cNvSpPr/>
              <p:nvPr/>
            </p:nvSpPr>
            <p:spPr>
              <a:xfrm>
                <a:off x="320221" y="1447274"/>
                <a:ext cx="7111050" cy="1677518"/>
              </a:xfrm>
              <a:prstGeom prst="roundRect">
                <a:avLst/>
              </a:prstGeom>
              <a:solidFill>
                <a:srgbClr val="FFD66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ea typeface="Cambria" panose="02040503050406030204" pitchFamily="18" charset="0"/>
                  <a:cs typeface="Calibri" panose="020F0502020204030204" pitchFamily="34" charset="0"/>
                  <a:sym typeface="Arial"/>
                </a:endParaRPr>
              </a:p>
            </p:txBody>
          </p:sp>
          <p:sp>
            <p:nvSpPr>
              <p:cNvPr id="2066" name="Hình chữ nhật: Góc Tròn 53">
                <a:extLst>
                  <a:ext uri="{FF2B5EF4-FFF2-40B4-BE49-F238E27FC236}">
                    <a16:creationId xmlns:a16="http://schemas.microsoft.com/office/drawing/2014/main" id="{357188BE-00B6-AE25-9074-F90FB4FCB94F}"/>
                  </a:ext>
                </a:extLst>
              </p:cNvPr>
              <p:cNvSpPr/>
              <p:nvPr/>
            </p:nvSpPr>
            <p:spPr>
              <a:xfrm>
                <a:off x="515671" y="1316901"/>
                <a:ext cx="7111050" cy="1604985"/>
              </a:xfrm>
              <a:prstGeom prst="roundRect">
                <a:avLst/>
              </a:prstGeom>
              <a:noFill/>
              <a:ln w="19050">
                <a:solidFill>
                  <a:srgbClr val="FFD9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ea typeface="Cambria" panose="02040503050406030204" pitchFamily="18" charset="0"/>
                  <a:cs typeface="Calibri" panose="020F0502020204030204" pitchFamily="34" charset="0"/>
                  <a:sym typeface="Arial"/>
                </a:endParaRPr>
              </a:p>
            </p:txBody>
          </p:sp>
          <p:pic>
            <p:nvPicPr>
              <p:cNvPr id="2067" name="Hình ảnh 54" descr="Ảnh có chứa văn bản, đồ họa véc-tơ&#10;&#10;Mô tả được tạo tự động">
                <a:extLst>
                  <a:ext uri="{FF2B5EF4-FFF2-40B4-BE49-F238E27FC236}">
                    <a16:creationId xmlns:a16="http://schemas.microsoft.com/office/drawing/2014/main" id="{0B4E58D3-D485-FD67-B35D-9F54DF10F097}"/>
                  </a:ext>
                </a:extLst>
              </p:cNvPr>
              <p:cNvPicPr>
                <a:picLocks noChangeAspect="1"/>
              </p:cNvPicPr>
              <p:nvPr/>
            </p:nvPicPr>
            <p:blipFill rotWithShape="1">
              <a:blip r:embed="rId5"/>
              <a:srcRect l="41319" t="4844" r="40995" b="54324"/>
              <a:stretch/>
            </p:blipFill>
            <p:spPr>
              <a:xfrm flipH="1">
                <a:off x="7062479" y="925161"/>
                <a:ext cx="662659" cy="1081753"/>
              </a:xfrm>
              <a:prstGeom prst="rect">
                <a:avLst/>
              </a:prstGeom>
            </p:spPr>
          </p:pic>
        </p:grpSp>
        <p:sp>
          <p:nvSpPr>
            <p:cNvPr id="2064" name="Google Shape;1768;p26">
              <a:extLst>
                <a:ext uri="{FF2B5EF4-FFF2-40B4-BE49-F238E27FC236}">
                  <a16:creationId xmlns:a16="http://schemas.microsoft.com/office/drawing/2014/main" id="{AA1E9A62-1A95-61EF-B642-E2B7BBF0765A}"/>
                </a:ext>
              </a:extLst>
            </p:cNvPr>
            <p:cNvSpPr txBox="1">
              <a:spLocks/>
            </p:cNvSpPr>
            <p:nvPr/>
          </p:nvSpPr>
          <p:spPr>
            <a:xfrm>
              <a:off x="1508401" y="3456552"/>
              <a:ext cx="7171712"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defTabSz="1219170">
                <a:buClr>
                  <a:srgbClr val="85A8CE"/>
                </a:buClr>
              </a:pPr>
              <a:r>
                <a:rPr lang="vi-VN" sz="3333" kern="0" dirty="0">
                  <a:solidFill>
                    <a:srgbClr val="000000">
                      <a:lumMod val="95000"/>
                      <a:lumOff val="5000"/>
                    </a:srgbClr>
                  </a:solidFill>
                  <a:latin typeface="Calibri" panose="020F0502020204030204" pitchFamily="34" charset="0"/>
                  <a:ea typeface="Cambria" panose="02040503050406030204" pitchFamily="18" charset="0"/>
                  <a:cs typeface="Calibri" panose="020F0502020204030204" pitchFamily="34" charset="0"/>
                </a:rPr>
                <a:t>Những chi tiết nào cho thấy việc đi học của các bạn nhỏ ở vùng cao rất vất vả?</a:t>
              </a:r>
              <a:endParaRPr lang="pt-BR" sz="3333" kern="0" dirty="0">
                <a:solidFill>
                  <a:srgbClr val="000000">
                    <a:lumMod val="95000"/>
                    <a:lumOff val="5000"/>
                  </a:srgbClr>
                </a:solidFill>
                <a:latin typeface="Calibri" panose="020F0502020204030204" pitchFamily="34" charset="0"/>
                <a:ea typeface="Cambria" panose="02040503050406030204" pitchFamily="18" charset="0"/>
                <a:cs typeface="Calibri" panose="020F0502020204030204" pitchFamily="34" charset="0"/>
              </a:endParaRPr>
            </a:p>
          </p:txBody>
        </p:sp>
      </p:grpSp>
      <p:sp>
        <p:nvSpPr>
          <p:cNvPr id="2078" name="Google Shape;1768;p26">
            <a:extLst>
              <a:ext uri="{FF2B5EF4-FFF2-40B4-BE49-F238E27FC236}">
                <a16:creationId xmlns:a16="http://schemas.microsoft.com/office/drawing/2014/main" id="{BBEA16FA-6026-269E-29CD-0C52EA7FD75B}"/>
              </a:ext>
            </a:extLst>
          </p:cNvPr>
          <p:cNvSpPr txBox="1">
            <a:spLocks/>
          </p:cNvSpPr>
          <p:nvPr/>
        </p:nvSpPr>
        <p:spPr>
          <a:xfrm>
            <a:off x="1007583" y="3199328"/>
            <a:ext cx="5101664" cy="184319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Em đi tìm cái chữ</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Vượt suối lại băng rừng</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Đường xa chân có mỏi</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Chữ vẫn gùi trên lưng.</a:t>
            </a:r>
            <a:endParaRPr lang="pt-BR" sz="3600" b="0" kern="0" dirty="0">
              <a:solidFill>
                <a:srgbClr val="000000"/>
              </a:solidFill>
              <a:latin typeface="Calibri" panose="020F0502020204030204" pitchFamily="34" charset="0"/>
              <a:ea typeface="Cambria" panose="02040503050406030204" pitchFamily="18" charset="0"/>
              <a:cs typeface="Calibri" panose="020F0502020204030204" pitchFamily="34" charset="0"/>
            </a:endParaRPr>
          </a:p>
        </p:txBody>
      </p:sp>
      <p:sp>
        <p:nvSpPr>
          <p:cNvPr id="2083" name="Google Shape;1768;p26">
            <a:extLst>
              <a:ext uri="{FF2B5EF4-FFF2-40B4-BE49-F238E27FC236}">
                <a16:creationId xmlns:a16="http://schemas.microsoft.com/office/drawing/2014/main" id="{8D9B4499-D7CD-79D0-CC71-1861DEC32935}"/>
              </a:ext>
            </a:extLst>
          </p:cNvPr>
          <p:cNvSpPr txBox="1">
            <a:spLocks/>
          </p:cNvSpPr>
          <p:nvPr/>
        </p:nvSpPr>
        <p:spPr>
          <a:xfrm>
            <a:off x="6591954" y="3177557"/>
            <a:ext cx="5101664" cy="184319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Càng đi chân càng vững</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Lớp học ngang lưng đồi</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Mắt em như sao sáng</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Gặt chữ trên đỉnh trời!</a:t>
            </a:r>
          </a:p>
        </p:txBody>
      </p:sp>
      <p:sp>
        <p:nvSpPr>
          <p:cNvPr id="2084" name="Rectangle: Rounded Corners 2083">
            <a:extLst>
              <a:ext uri="{FF2B5EF4-FFF2-40B4-BE49-F238E27FC236}">
                <a16:creationId xmlns:a16="http://schemas.microsoft.com/office/drawing/2014/main" id="{143701EF-5073-8074-F59E-45144EF5AB0D}"/>
              </a:ext>
            </a:extLst>
          </p:cNvPr>
          <p:cNvSpPr/>
          <p:nvPr/>
        </p:nvSpPr>
        <p:spPr>
          <a:xfrm>
            <a:off x="1001486" y="3679372"/>
            <a:ext cx="2035628" cy="40277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5" name="Rectangle: Rounded Corners 2084">
            <a:extLst>
              <a:ext uri="{FF2B5EF4-FFF2-40B4-BE49-F238E27FC236}">
                <a16:creationId xmlns:a16="http://schemas.microsoft.com/office/drawing/2014/main" id="{199C4D48-DC93-7E1C-D69F-687D205D9FC3}"/>
              </a:ext>
            </a:extLst>
          </p:cNvPr>
          <p:cNvSpPr/>
          <p:nvPr/>
        </p:nvSpPr>
        <p:spPr>
          <a:xfrm>
            <a:off x="3559629" y="3592286"/>
            <a:ext cx="2035628" cy="48985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6" name="Rectangle: Rounded Corners 2085">
            <a:extLst>
              <a:ext uri="{FF2B5EF4-FFF2-40B4-BE49-F238E27FC236}">
                <a16:creationId xmlns:a16="http://schemas.microsoft.com/office/drawing/2014/main" id="{0ED14EF4-C45F-735A-BF80-330D5A424792}"/>
              </a:ext>
            </a:extLst>
          </p:cNvPr>
          <p:cNvSpPr/>
          <p:nvPr/>
        </p:nvSpPr>
        <p:spPr>
          <a:xfrm>
            <a:off x="1066800" y="4114800"/>
            <a:ext cx="1926771" cy="38100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7" name="Rectangle: Rounded Corners 2086">
            <a:extLst>
              <a:ext uri="{FF2B5EF4-FFF2-40B4-BE49-F238E27FC236}">
                <a16:creationId xmlns:a16="http://schemas.microsoft.com/office/drawing/2014/main" id="{E073430E-C5FF-DA9F-87E9-5DFF2C323333}"/>
              </a:ext>
            </a:extLst>
          </p:cNvPr>
          <p:cNvSpPr/>
          <p:nvPr/>
        </p:nvSpPr>
        <p:spPr>
          <a:xfrm>
            <a:off x="6585858" y="3635828"/>
            <a:ext cx="4571999" cy="40277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8" name="Rectangle: Rounded Corners 2087">
            <a:extLst>
              <a:ext uri="{FF2B5EF4-FFF2-40B4-BE49-F238E27FC236}">
                <a16:creationId xmlns:a16="http://schemas.microsoft.com/office/drawing/2014/main" id="{72AC1501-6647-413F-FB06-1A7FDB1FC8C1}"/>
              </a:ext>
            </a:extLst>
          </p:cNvPr>
          <p:cNvSpPr/>
          <p:nvPr/>
        </p:nvSpPr>
        <p:spPr>
          <a:xfrm>
            <a:off x="6564087" y="4474028"/>
            <a:ext cx="4571999" cy="40277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2089" name="Nhóm 26">
            <a:extLst>
              <a:ext uri="{FF2B5EF4-FFF2-40B4-BE49-F238E27FC236}">
                <a16:creationId xmlns:a16="http://schemas.microsoft.com/office/drawing/2014/main" id="{DB545DB2-055B-B071-2AEF-FE851C8A01D2}"/>
              </a:ext>
            </a:extLst>
          </p:cNvPr>
          <p:cNvGrpSpPr/>
          <p:nvPr/>
        </p:nvGrpSpPr>
        <p:grpSpPr>
          <a:xfrm>
            <a:off x="1447915" y="4803874"/>
            <a:ext cx="10495737" cy="1893739"/>
            <a:chOff x="4145308" y="2811382"/>
            <a:chExt cx="7354684" cy="1226887"/>
          </a:xfrm>
        </p:grpSpPr>
        <p:sp>
          <p:nvSpPr>
            <p:cNvPr id="2090" name="Hình chữ nhật: Góc Tròn 27">
              <a:extLst>
                <a:ext uri="{FF2B5EF4-FFF2-40B4-BE49-F238E27FC236}">
                  <a16:creationId xmlns:a16="http://schemas.microsoft.com/office/drawing/2014/main" id="{DD38A17B-AF9E-50DB-86E1-5C22A2F35481}"/>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2091" name="Hộp Văn bản 28">
              <a:extLst>
                <a:ext uri="{FF2B5EF4-FFF2-40B4-BE49-F238E27FC236}">
                  <a16:creationId xmlns:a16="http://schemas.microsoft.com/office/drawing/2014/main" id="{E278F048-11A6-4A89-CCA3-F87387EC2532}"/>
                </a:ext>
              </a:extLst>
            </p:cNvPr>
            <p:cNvSpPr txBox="1"/>
            <p:nvPr/>
          </p:nvSpPr>
          <p:spPr>
            <a:xfrm>
              <a:off x="4285410" y="3140979"/>
              <a:ext cx="6462099" cy="897290"/>
            </a:xfrm>
            <a:prstGeom prst="rect">
              <a:avLst/>
            </a:prstGeom>
            <a:noFill/>
          </p:spPr>
          <p:txBody>
            <a:bodyPr wrap="square" rtlCol="0">
              <a:spAutoFit/>
            </a:bodyPr>
            <a:lstStyle/>
            <a:p>
              <a:pPr marL="0" marR="0" algn="just">
                <a:spcBef>
                  <a:spcPts val="0"/>
                </a:spcBef>
                <a:spcAft>
                  <a:spcPts val="0"/>
                </a:spcAft>
              </a:pP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Những</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chi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tiết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cho</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thấy</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việc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đi</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học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của</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các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bạn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nhỏ</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vùng</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cao</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vất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vả</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là</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vượt</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suối</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băng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rừng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lớp</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ngang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lưng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đồi</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gạch</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chữ</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đỉnh</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trời</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2092" name="Picture 26">
              <a:extLst>
                <a:ext uri="{FF2B5EF4-FFF2-40B4-BE49-F238E27FC236}">
                  <a16:creationId xmlns:a16="http://schemas.microsoft.com/office/drawing/2014/main" id="{4A613FD7-562B-3662-BE60-EAF15358F3A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spTree>
    <p:custDataLst>
      <p:tags r:id="rId1"/>
    </p:custDataLst>
    <p:extLst>
      <p:ext uri="{BB962C8B-B14F-4D97-AF65-F5344CB8AC3E}">
        <p14:creationId xmlns:p14="http://schemas.microsoft.com/office/powerpoint/2010/main" val="352913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83"/>
                                        </p:tgtEl>
                                        <p:attrNameLst>
                                          <p:attrName>style.visibility</p:attrName>
                                        </p:attrNameLst>
                                      </p:cBhvr>
                                      <p:to>
                                        <p:strVal val="visible"/>
                                      </p:to>
                                    </p:set>
                                    <p:animEffect transition="in" filter="fade">
                                      <p:cBhvr>
                                        <p:cTn id="7" dur="500"/>
                                        <p:tgtEl>
                                          <p:spTgt spid="20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78"/>
                                        </p:tgtEl>
                                        <p:attrNameLst>
                                          <p:attrName>style.visibility</p:attrName>
                                        </p:attrNameLst>
                                      </p:cBhvr>
                                      <p:to>
                                        <p:strVal val="visible"/>
                                      </p:to>
                                    </p:set>
                                    <p:animEffect transition="in" filter="fade">
                                      <p:cBhvr>
                                        <p:cTn id="10" dur="500"/>
                                        <p:tgtEl>
                                          <p:spTgt spid="207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084"/>
                                        </p:tgtEl>
                                        <p:attrNameLst>
                                          <p:attrName>style.visibility</p:attrName>
                                        </p:attrNameLst>
                                      </p:cBhvr>
                                      <p:to>
                                        <p:strVal val="visible"/>
                                      </p:to>
                                    </p:set>
                                    <p:animEffect transition="in" filter="wipe(down)">
                                      <p:cBhvr>
                                        <p:cTn id="15" dur="500"/>
                                        <p:tgtEl>
                                          <p:spTgt spid="208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085"/>
                                        </p:tgtEl>
                                        <p:attrNameLst>
                                          <p:attrName>style.visibility</p:attrName>
                                        </p:attrNameLst>
                                      </p:cBhvr>
                                      <p:to>
                                        <p:strVal val="visible"/>
                                      </p:to>
                                    </p:set>
                                    <p:animEffect transition="in" filter="wipe(down)">
                                      <p:cBhvr>
                                        <p:cTn id="20" dur="500"/>
                                        <p:tgtEl>
                                          <p:spTgt spid="208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86"/>
                                        </p:tgtEl>
                                        <p:attrNameLst>
                                          <p:attrName>style.visibility</p:attrName>
                                        </p:attrNameLst>
                                      </p:cBhvr>
                                      <p:to>
                                        <p:strVal val="visible"/>
                                      </p:to>
                                    </p:set>
                                    <p:animEffect transition="in" filter="wipe(down)">
                                      <p:cBhvr>
                                        <p:cTn id="25" dur="500"/>
                                        <p:tgtEl>
                                          <p:spTgt spid="208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087"/>
                                        </p:tgtEl>
                                        <p:attrNameLst>
                                          <p:attrName>style.visibility</p:attrName>
                                        </p:attrNameLst>
                                      </p:cBhvr>
                                      <p:to>
                                        <p:strVal val="visible"/>
                                      </p:to>
                                    </p:set>
                                    <p:animEffect transition="in" filter="wipe(down)">
                                      <p:cBhvr>
                                        <p:cTn id="30" dur="500"/>
                                        <p:tgtEl>
                                          <p:spTgt spid="208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088"/>
                                        </p:tgtEl>
                                        <p:attrNameLst>
                                          <p:attrName>style.visibility</p:attrName>
                                        </p:attrNameLst>
                                      </p:cBhvr>
                                      <p:to>
                                        <p:strVal val="visible"/>
                                      </p:to>
                                    </p:set>
                                    <p:animEffect transition="in" filter="wipe(down)">
                                      <p:cBhvr>
                                        <p:cTn id="35" dur="500"/>
                                        <p:tgtEl>
                                          <p:spTgt spid="208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6" fill="hold" nodeType="clickEffect">
                                  <p:stCondLst>
                                    <p:cond delay="0"/>
                                  </p:stCondLst>
                                  <p:childTnLst>
                                    <p:set>
                                      <p:cBhvr>
                                        <p:cTn id="39" dur="1" fill="hold">
                                          <p:stCondLst>
                                            <p:cond delay="0"/>
                                          </p:stCondLst>
                                        </p:cTn>
                                        <p:tgtEl>
                                          <p:spTgt spid="2089"/>
                                        </p:tgtEl>
                                        <p:attrNameLst>
                                          <p:attrName>style.visibility</p:attrName>
                                        </p:attrNameLst>
                                      </p:cBhvr>
                                      <p:to>
                                        <p:strVal val="visible"/>
                                      </p:to>
                                    </p:set>
                                    <p:anim calcmode="lin" valueType="num">
                                      <p:cBhvr additive="base">
                                        <p:cTn id="40" dur="500" fill="hold"/>
                                        <p:tgtEl>
                                          <p:spTgt spid="2089"/>
                                        </p:tgtEl>
                                        <p:attrNameLst>
                                          <p:attrName>ppt_x</p:attrName>
                                        </p:attrNameLst>
                                      </p:cBhvr>
                                      <p:tavLst>
                                        <p:tav tm="0">
                                          <p:val>
                                            <p:strVal val="1+#ppt_w/2"/>
                                          </p:val>
                                        </p:tav>
                                        <p:tav tm="100000">
                                          <p:val>
                                            <p:strVal val="#ppt_x"/>
                                          </p:val>
                                        </p:tav>
                                      </p:tavLst>
                                    </p:anim>
                                    <p:anim calcmode="lin" valueType="num">
                                      <p:cBhvr additive="base">
                                        <p:cTn id="41" dur="500" fill="hold"/>
                                        <p:tgtEl>
                                          <p:spTgt spid="20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 grpId="0"/>
      <p:bldP spid="2083" grpId="0"/>
      <p:bldP spid="2084" grpId="0" animBg="1"/>
      <p:bldP spid="2085" grpId="0" animBg="1"/>
      <p:bldP spid="2086" grpId="0" animBg="1"/>
      <p:bldP spid="2087" grpId="0" animBg="1"/>
      <p:bldP spid="208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4">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7" name="Hình chữ nhật: Góc Tròn 10">
            <a:extLst>
              <a:ext uri="{FF2B5EF4-FFF2-40B4-BE49-F238E27FC236}">
                <a16:creationId xmlns:a16="http://schemas.microsoft.com/office/drawing/2014/main" id="{78281CA1-AADE-C0DF-4E83-B32BD541B69B}"/>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9" name="Google Shape;1768;p26">
            <a:extLst>
              <a:ext uri="{FF2B5EF4-FFF2-40B4-BE49-F238E27FC236}">
                <a16:creationId xmlns:a16="http://schemas.microsoft.com/office/drawing/2014/main" id="{1D27D7AD-04F7-5F61-A48C-106F16960FD0}"/>
              </a:ext>
            </a:extLst>
          </p:cNvPr>
          <p:cNvSpPr txBox="1">
            <a:spLocks/>
          </p:cNvSpPr>
          <p:nvPr/>
        </p:nvSpPr>
        <p:spPr>
          <a:xfrm>
            <a:off x="1338993" y="-419249"/>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7200" kern="0" dirty="0" err="1">
                <a:solidFill>
                  <a:srgbClr val="002060"/>
                </a:solidFill>
                <a:latin typeface="Calibri" panose="020F0502020204030204" pitchFamily="34" charset="0"/>
                <a:cs typeface="Calibri" panose="020F0502020204030204" pitchFamily="34" charset="0"/>
              </a:rPr>
              <a:t>Cùng</a:t>
            </a:r>
            <a:r>
              <a:rPr lang="vi-VN" sz="7200" kern="0" dirty="0">
                <a:solidFill>
                  <a:srgbClr val="002060"/>
                </a:solidFill>
                <a:latin typeface="Calibri" panose="020F0502020204030204" pitchFamily="34" charset="0"/>
                <a:cs typeface="Calibri" panose="020F0502020204030204" pitchFamily="34" charset="0"/>
              </a:rPr>
              <a:t> </a:t>
            </a:r>
            <a:r>
              <a:rPr lang="vi-VN" sz="7200" kern="0" dirty="0" err="1">
                <a:solidFill>
                  <a:srgbClr val="002060"/>
                </a:solidFill>
                <a:latin typeface="Calibri" panose="020F0502020204030204" pitchFamily="34" charset="0"/>
                <a:cs typeface="Calibri" panose="020F0502020204030204" pitchFamily="34" charset="0"/>
              </a:rPr>
              <a:t>tìm</a:t>
            </a:r>
            <a:r>
              <a:rPr lang="vi-VN" sz="7200" kern="0" dirty="0">
                <a:solidFill>
                  <a:srgbClr val="002060"/>
                </a:solidFill>
                <a:latin typeface="Calibri" panose="020F0502020204030204" pitchFamily="34" charset="0"/>
                <a:cs typeface="Calibri" panose="020F0502020204030204" pitchFamily="34" charset="0"/>
              </a:rPr>
              <a:t> </a:t>
            </a:r>
            <a:r>
              <a:rPr lang="vi-VN" sz="7200" kern="0" dirty="0" err="1">
                <a:solidFill>
                  <a:srgbClr val="002060"/>
                </a:solidFill>
                <a:latin typeface="Calibri" panose="020F0502020204030204" pitchFamily="34" charset="0"/>
                <a:cs typeface="Calibri" panose="020F0502020204030204" pitchFamily="34" charset="0"/>
              </a:rPr>
              <a:t>hiểu</a:t>
            </a:r>
            <a:r>
              <a:rPr lang="vi-VN" sz="7200" kern="0" dirty="0">
                <a:solidFill>
                  <a:srgbClr val="002060"/>
                </a:solidFill>
                <a:latin typeface="Calibri" panose="020F0502020204030204" pitchFamily="34" charset="0"/>
                <a:cs typeface="Calibri" panose="020F0502020204030204" pitchFamily="34" charset="0"/>
              </a:rPr>
              <a:t> </a:t>
            </a:r>
            <a:endParaRPr lang="pt-BR" sz="7200" kern="0" dirty="0">
              <a:solidFill>
                <a:srgbClr val="002060"/>
              </a:solidFill>
              <a:latin typeface="Calibri" panose="020F0502020204030204" pitchFamily="34" charset="0"/>
              <a:cs typeface="Calibri" panose="020F0502020204030204" pitchFamily="34" charset="0"/>
            </a:endParaRPr>
          </a:p>
        </p:txBody>
      </p:sp>
      <p:sp>
        <p:nvSpPr>
          <p:cNvPr id="10" name="Google Shape;2011;p27">
            <a:extLst>
              <a:ext uri="{FF2B5EF4-FFF2-40B4-BE49-F238E27FC236}">
                <a16:creationId xmlns:a16="http://schemas.microsoft.com/office/drawing/2014/main" id="{B71492B4-6667-7FAB-12F0-BCE1AA1B82E9}"/>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sp>
        <p:nvSpPr>
          <p:cNvPr id="11" name="Google Shape;2332;p29">
            <a:extLst>
              <a:ext uri="{FF2B5EF4-FFF2-40B4-BE49-F238E27FC236}">
                <a16:creationId xmlns:a16="http://schemas.microsoft.com/office/drawing/2014/main" id="{92D545E3-D5B1-6F01-BF95-F4AF330B9092}"/>
              </a:ext>
            </a:extLst>
          </p:cNvPr>
          <p:cNvSpPr/>
          <p:nvPr/>
        </p:nvSpPr>
        <p:spPr>
          <a:xfrm rot="4430286">
            <a:off x="471288" y="64399"/>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grpSp>
        <p:nvGrpSpPr>
          <p:cNvPr id="16" name="Nhóm 98">
            <a:extLst>
              <a:ext uri="{FF2B5EF4-FFF2-40B4-BE49-F238E27FC236}">
                <a16:creationId xmlns:a16="http://schemas.microsoft.com/office/drawing/2014/main" id="{60434037-88F4-C850-9FEA-A22D1363116B}"/>
              </a:ext>
            </a:extLst>
          </p:cNvPr>
          <p:cNvGrpSpPr/>
          <p:nvPr/>
        </p:nvGrpSpPr>
        <p:grpSpPr>
          <a:xfrm>
            <a:off x="1611205" y="526314"/>
            <a:ext cx="9334895" cy="2380172"/>
            <a:chOff x="88006" y="4309963"/>
            <a:chExt cx="7001171" cy="1597457"/>
          </a:xfrm>
        </p:grpSpPr>
        <p:grpSp>
          <p:nvGrpSpPr>
            <p:cNvPr id="17" name="Nhóm 99">
              <a:extLst>
                <a:ext uri="{FF2B5EF4-FFF2-40B4-BE49-F238E27FC236}">
                  <a16:creationId xmlns:a16="http://schemas.microsoft.com/office/drawing/2014/main" id="{0BE3C56E-21E3-ED81-412C-D411DC3BB461}"/>
                </a:ext>
              </a:extLst>
            </p:cNvPr>
            <p:cNvGrpSpPr/>
            <p:nvPr/>
          </p:nvGrpSpPr>
          <p:grpSpPr>
            <a:xfrm>
              <a:off x="88006" y="4309963"/>
              <a:ext cx="7001171" cy="1340529"/>
              <a:chOff x="220781" y="2915087"/>
              <a:chExt cx="6724470" cy="1340529"/>
            </a:xfrm>
          </p:grpSpPr>
          <p:sp>
            <p:nvSpPr>
              <p:cNvPr id="19" name="Hình chữ nhật: Góc Tròn 101">
                <a:extLst>
                  <a:ext uri="{FF2B5EF4-FFF2-40B4-BE49-F238E27FC236}">
                    <a16:creationId xmlns:a16="http://schemas.microsoft.com/office/drawing/2014/main" id="{08154472-9974-3CF6-104F-F2D5FD549D55}"/>
                  </a:ext>
                </a:extLst>
              </p:cNvPr>
              <p:cNvSpPr/>
              <p:nvPr/>
            </p:nvSpPr>
            <p:spPr>
              <a:xfrm>
                <a:off x="604186" y="3411738"/>
                <a:ext cx="6341065" cy="843878"/>
              </a:xfrm>
              <a:prstGeom prst="roundRect">
                <a:avLst/>
              </a:prstGeom>
              <a:solidFill>
                <a:srgbClr val="59D2FA"/>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20" name="Hình chữ nhật: Góc Tròn 102">
                <a:extLst>
                  <a:ext uri="{FF2B5EF4-FFF2-40B4-BE49-F238E27FC236}">
                    <a16:creationId xmlns:a16="http://schemas.microsoft.com/office/drawing/2014/main" id="{0A281A32-1C6E-8270-26D5-87C4ABCBA689}"/>
                  </a:ext>
                </a:extLst>
              </p:cNvPr>
              <p:cNvSpPr/>
              <p:nvPr/>
            </p:nvSpPr>
            <p:spPr>
              <a:xfrm>
                <a:off x="389815" y="3319793"/>
                <a:ext cx="6186669" cy="711921"/>
              </a:xfrm>
              <a:prstGeom prst="roundRect">
                <a:avLst/>
              </a:prstGeom>
              <a:noFill/>
              <a:ln w="19050">
                <a:solidFill>
                  <a:srgbClr val="5AD3F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pic>
            <p:nvPicPr>
              <p:cNvPr id="21" name="Hình ảnh 103" descr="Ảnh có chứa văn bản, đồ họa véc-tơ&#10;&#10;Mô tả được tạo tự động">
                <a:extLst>
                  <a:ext uri="{FF2B5EF4-FFF2-40B4-BE49-F238E27FC236}">
                    <a16:creationId xmlns:a16="http://schemas.microsoft.com/office/drawing/2014/main" id="{457DD3BE-3A04-F24F-6A78-470DAFE7DFC2}"/>
                  </a:ext>
                </a:extLst>
              </p:cNvPr>
              <p:cNvPicPr>
                <a:picLocks noChangeAspect="1"/>
              </p:cNvPicPr>
              <p:nvPr/>
            </p:nvPicPr>
            <p:blipFill rotWithShape="1">
              <a:blip r:embed="rId5"/>
              <a:srcRect l="59929" r="22623" b="50735"/>
              <a:stretch/>
            </p:blipFill>
            <p:spPr>
              <a:xfrm>
                <a:off x="220781" y="2915087"/>
                <a:ext cx="426134" cy="850769"/>
              </a:xfrm>
              <a:prstGeom prst="rect">
                <a:avLst/>
              </a:prstGeom>
            </p:spPr>
          </p:pic>
        </p:grpSp>
        <p:sp>
          <p:nvSpPr>
            <p:cNvPr id="18" name="Google Shape;1768;p26">
              <a:extLst>
                <a:ext uri="{FF2B5EF4-FFF2-40B4-BE49-F238E27FC236}">
                  <a16:creationId xmlns:a16="http://schemas.microsoft.com/office/drawing/2014/main" id="{648D86EF-2F3A-9117-9422-79E75BE55D2B}"/>
                </a:ext>
              </a:extLst>
            </p:cNvPr>
            <p:cNvSpPr txBox="1">
              <a:spLocks/>
            </p:cNvSpPr>
            <p:nvPr/>
          </p:nvSpPr>
          <p:spPr>
            <a:xfrm>
              <a:off x="500669" y="4525023"/>
              <a:ext cx="6571700"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just" defTabSz="1219170">
                <a:buClr>
                  <a:srgbClr val="85A8CE"/>
                </a:buClr>
              </a:pPr>
              <a:r>
                <a:rPr lang="vi-VN" sz="3333" b="0" kern="0" dirty="0">
                  <a:solidFill>
                    <a:srgbClr val="000000">
                      <a:lumMod val="95000"/>
                      <a:lumOff val="5000"/>
                    </a:srgbClr>
                  </a:solidFill>
                  <a:latin typeface="Calibri" panose="020F0502020204030204" pitchFamily="34" charset="0"/>
                  <a:cs typeface="Calibri" panose="020F0502020204030204" pitchFamily="34" charset="0"/>
                </a:rPr>
                <a:t>Trên đường đi học Bạn nhỏ nghe thấy những âm thanh nào?</a:t>
              </a:r>
              <a:r>
                <a:rPr lang="en-US" sz="3333" b="0" kern="0" dirty="0">
                  <a:solidFill>
                    <a:srgbClr val="000000">
                      <a:lumMod val="95000"/>
                      <a:lumOff val="5000"/>
                    </a:srgbClr>
                  </a:solidFill>
                  <a:latin typeface="Calibri" panose="020F0502020204030204" pitchFamily="34" charset="0"/>
                  <a:cs typeface="Calibri" panose="020F0502020204030204" pitchFamily="34" charset="0"/>
                </a:rPr>
                <a:t> </a:t>
              </a:r>
              <a:r>
                <a:rPr lang="vi-VN" sz="3333" b="0" kern="0" dirty="0">
                  <a:solidFill>
                    <a:srgbClr val="000000">
                      <a:lumMod val="95000"/>
                      <a:lumOff val="5000"/>
                    </a:srgbClr>
                  </a:solidFill>
                  <a:latin typeface="Calibri" panose="020F0502020204030204" pitchFamily="34" charset="0"/>
                  <a:cs typeface="Calibri" panose="020F0502020204030204" pitchFamily="34" charset="0"/>
                </a:rPr>
                <a:t>Theo em những âm thanh đó đem lại cảm xúc gì cho bạn nhỏ?</a:t>
              </a:r>
            </a:p>
          </p:txBody>
        </p:sp>
      </p:grpSp>
      <p:sp>
        <p:nvSpPr>
          <p:cNvPr id="23" name="TextBox 22">
            <a:extLst>
              <a:ext uri="{FF2B5EF4-FFF2-40B4-BE49-F238E27FC236}">
                <a16:creationId xmlns:a16="http://schemas.microsoft.com/office/drawing/2014/main" id="{FE9BF030-E64E-8DC4-5929-E3D3FFC732C2}"/>
              </a:ext>
            </a:extLst>
          </p:cNvPr>
          <p:cNvSpPr txBox="1"/>
          <p:nvPr/>
        </p:nvSpPr>
        <p:spPr>
          <a:xfrm>
            <a:off x="936171" y="2740495"/>
            <a:ext cx="6096000"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Bình minh vừa tỉnh giấc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Nắng nhuộm hồng núi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Tiếng trống rung vách đá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Giục đôi chân bước nhanh.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p:txBody>
      </p:sp>
      <p:sp>
        <p:nvSpPr>
          <p:cNvPr id="24" name="TextBox 23">
            <a:extLst>
              <a:ext uri="{FF2B5EF4-FFF2-40B4-BE49-F238E27FC236}">
                <a16:creationId xmlns:a16="http://schemas.microsoft.com/office/drawing/2014/main" id="{1A9E5064-FFCB-BF2B-3B1A-9234FBB9175D}"/>
              </a:ext>
            </a:extLst>
          </p:cNvPr>
          <p:cNvSpPr txBox="1"/>
          <p:nvPr/>
        </p:nvSpPr>
        <p:spPr>
          <a:xfrm>
            <a:off x="6814458" y="2286001"/>
            <a:ext cx="5932714"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Bóng em nhoà bóng núi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Hun hút mấy thung sâu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Gió đưa theo tiếng sáo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La đà trên tán lau.</a:t>
            </a:r>
          </a:p>
        </p:txBody>
      </p:sp>
      <p:sp>
        <p:nvSpPr>
          <p:cNvPr id="25" name="Rectangle: Rounded Corners 24">
            <a:extLst>
              <a:ext uri="{FF2B5EF4-FFF2-40B4-BE49-F238E27FC236}">
                <a16:creationId xmlns:a16="http://schemas.microsoft.com/office/drawing/2014/main" id="{FEF9F4CF-1811-FE0F-2617-FC222651C2AC}"/>
              </a:ext>
            </a:extLst>
          </p:cNvPr>
          <p:cNvSpPr/>
          <p:nvPr/>
        </p:nvSpPr>
        <p:spPr>
          <a:xfrm>
            <a:off x="990599" y="3788229"/>
            <a:ext cx="4386943" cy="48985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9E4C6E08-7DC6-439A-2202-9325B0B1D702}"/>
              </a:ext>
            </a:extLst>
          </p:cNvPr>
          <p:cNvSpPr/>
          <p:nvPr/>
        </p:nvSpPr>
        <p:spPr>
          <a:xfrm>
            <a:off x="6749142" y="3820886"/>
            <a:ext cx="4386943" cy="48985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27" name="Nhóm 26">
            <a:extLst>
              <a:ext uri="{FF2B5EF4-FFF2-40B4-BE49-F238E27FC236}">
                <a16:creationId xmlns:a16="http://schemas.microsoft.com/office/drawing/2014/main" id="{F347C596-1AAB-8073-B310-EEF3C17EFE92}"/>
              </a:ext>
            </a:extLst>
          </p:cNvPr>
          <p:cNvGrpSpPr/>
          <p:nvPr/>
        </p:nvGrpSpPr>
        <p:grpSpPr>
          <a:xfrm>
            <a:off x="402772" y="4749447"/>
            <a:ext cx="11410252" cy="1890841"/>
            <a:chOff x="4145308" y="2811382"/>
            <a:chExt cx="7354684" cy="1225009"/>
          </a:xfrm>
        </p:grpSpPr>
        <p:sp>
          <p:nvSpPr>
            <p:cNvPr id="28" name="Hình chữ nhật: Góc Tròn 27">
              <a:extLst>
                <a:ext uri="{FF2B5EF4-FFF2-40B4-BE49-F238E27FC236}">
                  <a16:creationId xmlns:a16="http://schemas.microsoft.com/office/drawing/2014/main" id="{9D7F3B8A-55F5-8577-7D05-F68CD7EECFAA}"/>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29" name="Hộp Văn bản 28">
              <a:extLst>
                <a:ext uri="{FF2B5EF4-FFF2-40B4-BE49-F238E27FC236}">
                  <a16:creationId xmlns:a16="http://schemas.microsoft.com/office/drawing/2014/main" id="{DC5FFDF5-71B9-96A5-B4B0-1D0FD7E392B4}"/>
                </a:ext>
              </a:extLst>
            </p:cNvPr>
            <p:cNvSpPr txBox="1"/>
            <p:nvPr/>
          </p:nvSpPr>
          <p:spPr>
            <a:xfrm>
              <a:off x="4370220" y="2999931"/>
              <a:ext cx="6462099" cy="1016927"/>
            </a:xfrm>
            <a:prstGeom prst="rect">
              <a:avLst/>
            </a:prstGeom>
            <a:noFill/>
          </p:spPr>
          <p:txBody>
            <a:bodyPr wrap="square" rtlCol="0">
              <a:spAutoFit/>
            </a:bodyPr>
            <a:lstStyle/>
            <a:p>
              <a:pPr marL="342900" marR="0" indent="-342900" algn="just">
                <a:spcBef>
                  <a:spcPts val="0"/>
                </a:spcBef>
                <a:spcAft>
                  <a:spcPts val="0"/>
                </a:spcAft>
                <a:buFont typeface="Arial" panose="020B0604020202020204" pitchFamily="34" charset="0"/>
                <a:buChar char="•"/>
              </a:pP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trống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rung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vách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đá</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gió</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đưa</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theo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sáo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a:p>
              <a:pPr marL="342900" marR="0" indent="-342900" algn="just">
                <a:spcBef>
                  <a:spcPts val="0"/>
                </a:spcBef>
                <a:spcAft>
                  <a:spcPts val="0"/>
                </a:spcAft>
                <a:buFont typeface="Arial" panose="020B0604020202020204" pitchFamily="34" charset="0"/>
                <a:buChar char="•"/>
              </a:pP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âm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mà</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nhỏ</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nghe</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thấy</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như</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trống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sáo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đều</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là</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âm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nhịp</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sống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bình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ở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vùng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cao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âm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ấy</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đem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lại</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cảm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xúc</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vui</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vẻ</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hào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hứng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phấn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khởi</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nhỏ</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30" name="Picture 26">
              <a:extLst>
                <a:ext uri="{FF2B5EF4-FFF2-40B4-BE49-F238E27FC236}">
                  <a16:creationId xmlns:a16="http://schemas.microsoft.com/office/drawing/2014/main" id="{C60ABAD7-5AF5-95EA-3B66-FB82DDE4B7D6}"/>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spTree>
    <p:custDataLst>
      <p:tags r:id="rId1"/>
    </p:custDataLst>
    <p:extLst>
      <p:ext uri="{BB962C8B-B14F-4D97-AF65-F5344CB8AC3E}">
        <p14:creationId xmlns:p14="http://schemas.microsoft.com/office/powerpoint/2010/main" val="10170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6"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1+#ppt_w/2"/>
                                          </p:val>
                                        </p:tav>
                                        <p:tav tm="100000">
                                          <p:val>
                                            <p:strVal val="#ppt_x"/>
                                          </p:val>
                                        </p:tav>
                                      </p:tavLst>
                                    </p:anim>
                                    <p:anim calcmode="lin" valueType="num">
                                      <p:cBhvr additive="base">
                                        <p:cTn id="3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4">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Hình chữ nhật: Góc Tròn 10">
            <a:extLst>
              <a:ext uri="{FF2B5EF4-FFF2-40B4-BE49-F238E27FC236}">
                <a16:creationId xmlns:a16="http://schemas.microsoft.com/office/drawing/2014/main" id="{CCAF9B81-F240-799A-1DAE-EC8AEA35CC4C}"/>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3" name="Google Shape;1768;p26">
            <a:extLst>
              <a:ext uri="{FF2B5EF4-FFF2-40B4-BE49-F238E27FC236}">
                <a16:creationId xmlns:a16="http://schemas.microsoft.com/office/drawing/2014/main" id="{705583CB-4A81-DFCB-0BDB-6EC939BD93FA}"/>
              </a:ext>
            </a:extLst>
          </p:cNvPr>
          <p:cNvSpPr txBox="1">
            <a:spLocks/>
          </p:cNvSpPr>
          <p:nvPr/>
        </p:nvSpPr>
        <p:spPr>
          <a:xfrm>
            <a:off x="1338993" y="-419249"/>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7200" kern="0" dirty="0" err="1">
                <a:solidFill>
                  <a:srgbClr val="FFC000"/>
                </a:solidFill>
                <a:latin typeface="Calibri" panose="020F0502020204030204" pitchFamily="34" charset="0"/>
                <a:cs typeface="Calibri" panose="020F0502020204030204" pitchFamily="34" charset="0"/>
              </a:rPr>
              <a:t>Cùng</a:t>
            </a:r>
            <a:r>
              <a:rPr lang="vi-VN" sz="7200" kern="0" dirty="0">
                <a:solidFill>
                  <a:srgbClr val="FFC000"/>
                </a:solidFill>
                <a:latin typeface="Calibri" panose="020F0502020204030204" pitchFamily="34" charset="0"/>
                <a:cs typeface="Calibri" panose="020F0502020204030204" pitchFamily="34" charset="0"/>
              </a:rPr>
              <a:t> </a:t>
            </a:r>
            <a:r>
              <a:rPr lang="vi-VN" sz="7200" kern="0" dirty="0" err="1">
                <a:solidFill>
                  <a:srgbClr val="FFC000"/>
                </a:solidFill>
                <a:latin typeface="Calibri" panose="020F0502020204030204" pitchFamily="34" charset="0"/>
                <a:cs typeface="Calibri" panose="020F0502020204030204" pitchFamily="34" charset="0"/>
              </a:rPr>
              <a:t>tìm</a:t>
            </a:r>
            <a:r>
              <a:rPr lang="vi-VN" sz="7200" kern="0" dirty="0">
                <a:solidFill>
                  <a:srgbClr val="FFC000"/>
                </a:solidFill>
                <a:latin typeface="Calibri" panose="020F0502020204030204" pitchFamily="34" charset="0"/>
                <a:cs typeface="Calibri" panose="020F0502020204030204" pitchFamily="34" charset="0"/>
              </a:rPr>
              <a:t> </a:t>
            </a:r>
            <a:r>
              <a:rPr lang="vi-VN" sz="7200" kern="0" dirty="0" err="1">
                <a:solidFill>
                  <a:srgbClr val="FFC000"/>
                </a:solidFill>
                <a:latin typeface="Calibri" panose="020F0502020204030204" pitchFamily="34" charset="0"/>
                <a:cs typeface="Calibri" panose="020F0502020204030204" pitchFamily="34" charset="0"/>
              </a:rPr>
              <a:t>hiểu</a:t>
            </a:r>
            <a:r>
              <a:rPr lang="vi-VN" sz="7200" kern="0" dirty="0">
                <a:solidFill>
                  <a:srgbClr val="FFC000"/>
                </a:solidFill>
                <a:latin typeface="Calibri" panose="020F0502020204030204" pitchFamily="34" charset="0"/>
                <a:cs typeface="Calibri" panose="020F0502020204030204" pitchFamily="34" charset="0"/>
              </a:rPr>
              <a:t> </a:t>
            </a:r>
            <a:endParaRPr lang="pt-BR" sz="7200" kern="0" dirty="0">
              <a:solidFill>
                <a:srgbClr val="FFC000"/>
              </a:solidFill>
              <a:latin typeface="Calibri" panose="020F0502020204030204" pitchFamily="34" charset="0"/>
              <a:cs typeface="Calibri" panose="020F0502020204030204" pitchFamily="34" charset="0"/>
            </a:endParaRPr>
          </a:p>
        </p:txBody>
      </p:sp>
      <p:sp>
        <p:nvSpPr>
          <p:cNvPr id="4" name="Google Shape;2011;p27">
            <a:extLst>
              <a:ext uri="{FF2B5EF4-FFF2-40B4-BE49-F238E27FC236}">
                <a16:creationId xmlns:a16="http://schemas.microsoft.com/office/drawing/2014/main" id="{17CC43C5-3E5C-AADB-255C-7A43F4677FEA}"/>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sp>
        <p:nvSpPr>
          <p:cNvPr id="6" name="Google Shape;2332;p29">
            <a:extLst>
              <a:ext uri="{FF2B5EF4-FFF2-40B4-BE49-F238E27FC236}">
                <a16:creationId xmlns:a16="http://schemas.microsoft.com/office/drawing/2014/main" id="{EDEF2975-81BA-DBF0-EC51-28F25471917A}"/>
              </a:ext>
            </a:extLst>
          </p:cNvPr>
          <p:cNvSpPr/>
          <p:nvPr/>
        </p:nvSpPr>
        <p:spPr>
          <a:xfrm rot="4430286">
            <a:off x="487431" y="32286"/>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grpSp>
        <p:nvGrpSpPr>
          <p:cNvPr id="8" name="Nhóm 5">
            <a:extLst>
              <a:ext uri="{FF2B5EF4-FFF2-40B4-BE49-F238E27FC236}">
                <a16:creationId xmlns:a16="http://schemas.microsoft.com/office/drawing/2014/main" id="{E74DA93A-4303-8985-3491-E499D94E5955}"/>
              </a:ext>
            </a:extLst>
          </p:cNvPr>
          <p:cNvGrpSpPr/>
          <p:nvPr/>
        </p:nvGrpSpPr>
        <p:grpSpPr>
          <a:xfrm>
            <a:off x="975752" y="3140495"/>
            <a:ext cx="10495737" cy="2748340"/>
            <a:chOff x="4145308" y="2976302"/>
            <a:chExt cx="7354684" cy="2061255"/>
          </a:xfrm>
        </p:grpSpPr>
        <p:sp>
          <p:nvSpPr>
            <p:cNvPr id="12" name="Hình chữ nhật: Góc Tròn 93">
              <a:extLst>
                <a:ext uri="{FF2B5EF4-FFF2-40B4-BE49-F238E27FC236}">
                  <a16:creationId xmlns:a16="http://schemas.microsoft.com/office/drawing/2014/main" id="{BE2BAE55-52D7-2083-63AD-767BE3194D15}"/>
                </a:ext>
              </a:extLst>
            </p:cNvPr>
            <p:cNvSpPr/>
            <p:nvPr/>
          </p:nvSpPr>
          <p:spPr>
            <a:xfrm>
              <a:off x="4145308" y="2976302"/>
              <a:ext cx="7354684" cy="2061255"/>
            </a:xfrm>
            <a:custGeom>
              <a:avLst/>
              <a:gdLst>
                <a:gd name="connsiteX0" fmla="*/ 0 w 7354684"/>
                <a:gd name="connsiteY0" fmla="*/ 343549 h 2061255"/>
                <a:gd name="connsiteX1" fmla="*/ 343549 w 7354684"/>
                <a:gd name="connsiteY1" fmla="*/ 0 h 2061255"/>
                <a:gd name="connsiteX2" fmla="*/ 7011135 w 7354684"/>
                <a:gd name="connsiteY2" fmla="*/ 0 h 2061255"/>
                <a:gd name="connsiteX3" fmla="*/ 7354684 w 7354684"/>
                <a:gd name="connsiteY3" fmla="*/ 343549 h 2061255"/>
                <a:gd name="connsiteX4" fmla="*/ 7354684 w 7354684"/>
                <a:gd name="connsiteY4" fmla="*/ 1717706 h 2061255"/>
                <a:gd name="connsiteX5" fmla="*/ 7011135 w 7354684"/>
                <a:gd name="connsiteY5" fmla="*/ 2061255 h 2061255"/>
                <a:gd name="connsiteX6" fmla="*/ 343549 w 7354684"/>
                <a:gd name="connsiteY6" fmla="*/ 2061255 h 2061255"/>
                <a:gd name="connsiteX7" fmla="*/ 0 w 7354684"/>
                <a:gd name="connsiteY7" fmla="*/ 1717706 h 2061255"/>
                <a:gd name="connsiteX8" fmla="*/ 0 w 7354684"/>
                <a:gd name="connsiteY8" fmla="*/ 343549 h 206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2061255" fill="none" extrusionOk="0">
                  <a:moveTo>
                    <a:pt x="0" y="343549"/>
                  </a:moveTo>
                  <a:cubicBezTo>
                    <a:pt x="30405" y="131449"/>
                    <a:pt x="170301" y="33554"/>
                    <a:pt x="343549" y="0"/>
                  </a:cubicBezTo>
                  <a:cubicBezTo>
                    <a:pt x="2342997" y="-106144"/>
                    <a:pt x="4105948" y="-57456"/>
                    <a:pt x="7011135" y="0"/>
                  </a:cubicBezTo>
                  <a:cubicBezTo>
                    <a:pt x="7203104" y="1177"/>
                    <a:pt x="7367979" y="153874"/>
                    <a:pt x="7354684" y="343549"/>
                  </a:cubicBezTo>
                  <a:cubicBezTo>
                    <a:pt x="7434258" y="955414"/>
                    <a:pt x="7356353" y="1575687"/>
                    <a:pt x="7354684" y="1717706"/>
                  </a:cubicBezTo>
                  <a:cubicBezTo>
                    <a:pt x="7369161" y="1927979"/>
                    <a:pt x="7208321" y="2037912"/>
                    <a:pt x="7011135" y="2061255"/>
                  </a:cubicBezTo>
                  <a:cubicBezTo>
                    <a:pt x="4102854" y="2032258"/>
                    <a:pt x="1546772" y="1987891"/>
                    <a:pt x="343549" y="2061255"/>
                  </a:cubicBezTo>
                  <a:cubicBezTo>
                    <a:pt x="162064" y="2047553"/>
                    <a:pt x="3537" y="1892917"/>
                    <a:pt x="0" y="1717706"/>
                  </a:cubicBezTo>
                  <a:cubicBezTo>
                    <a:pt x="-64951" y="1224464"/>
                    <a:pt x="-58143" y="645606"/>
                    <a:pt x="0" y="343549"/>
                  </a:cubicBezTo>
                  <a:close/>
                </a:path>
                <a:path w="7354684" h="2061255" stroke="0" extrusionOk="0">
                  <a:moveTo>
                    <a:pt x="0" y="343549"/>
                  </a:moveTo>
                  <a:cubicBezTo>
                    <a:pt x="18593" y="147499"/>
                    <a:pt x="146466" y="18398"/>
                    <a:pt x="343549" y="0"/>
                  </a:cubicBezTo>
                  <a:cubicBezTo>
                    <a:pt x="3507817" y="-6525"/>
                    <a:pt x="3764003" y="152743"/>
                    <a:pt x="7011135" y="0"/>
                  </a:cubicBezTo>
                  <a:cubicBezTo>
                    <a:pt x="7218739" y="9351"/>
                    <a:pt x="7335145" y="182139"/>
                    <a:pt x="7354684" y="343549"/>
                  </a:cubicBezTo>
                  <a:cubicBezTo>
                    <a:pt x="7326273" y="927279"/>
                    <a:pt x="7389225" y="1309934"/>
                    <a:pt x="7354684" y="1717706"/>
                  </a:cubicBezTo>
                  <a:cubicBezTo>
                    <a:pt x="7360413" y="1906943"/>
                    <a:pt x="7177328" y="2087867"/>
                    <a:pt x="7011135" y="2061255"/>
                  </a:cubicBezTo>
                  <a:cubicBezTo>
                    <a:pt x="4772241" y="2175089"/>
                    <a:pt x="3070774" y="2060609"/>
                    <a:pt x="343549" y="2061255"/>
                  </a:cubicBezTo>
                  <a:cubicBezTo>
                    <a:pt x="168635" y="2093436"/>
                    <a:pt x="-528" y="1904486"/>
                    <a:pt x="0" y="1717706"/>
                  </a:cubicBezTo>
                  <a:cubicBezTo>
                    <a:pt x="21197" y="1411377"/>
                    <a:pt x="-49816" y="750046"/>
                    <a:pt x="0" y="343549"/>
                  </a:cubicBezTo>
                  <a:close/>
                </a:path>
              </a:pathLst>
            </a:custGeom>
            <a:solidFill>
              <a:srgbClr val="FFFFB7"/>
            </a:solidFill>
            <a:ln w="19050">
              <a:solidFill>
                <a:srgbClr val="B6CBE2"/>
              </a:solidFill>
              <a:prstDash val="dash"/>
              <a:extLst>
                <a:ext uri="{C807C97D-BFC1-408E-A445-0C87EB9F89A2}">
                  <ask:lineSketchStyleProps xmln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000000">
                    <a:lumMod val="95000"/>
                    <a:lumOff val="5000"/>
                  </a:srgbClr>
                </a:solidFill>
                <a:latin typeface="Calibri" panose="020F0502020204030204" pitchFamily="34" charset="0"/>
                <a:cs typeface="Calibri" panose="020F0502020204030204" pitchFamily="34" charset="0"/>
                <a:sym typeface="Arial"/>
              </a:endParaRPr>
            </a:p>
          </p:txBody>
        </p:sp>
        <p:sp>
          <p:nvSpPr>
            <p:cNvPr id="13" name="Hộp Văn bản 2">
              <a:extLst>
                <a:ext uri="{FF2B5EF4-FFF2-40B4-BE49-F238E27FC236}">
                  <a16:creationId xmlns:a16="http://schemas.microsoft.com/office/drawing/2014/main" id="{3CFA94F3-7738-982B-30BD-EE46AFE219C0}"/>
                </a:ext>
              </a:extLst>
            </p:cNvPr>
            <p:cNvSpPr txBox="1"/>
            <p:nvPr/>
          </p:nvSpPr>
          <p:spPr>
            <a:xfrm>
              <a:off x="4308294" y="2994404"/>
              <a:ext cx="6462099" cy="1915909"/>
            </a:xfrm>
            <a:prstGeom prst="rect">
              <a:avLst/>
            </a:prstGeom>
            <a:noFill/>
          </p:spPr>
          <p:txBody>
            <a:bodyPr wrap="square" rtlCol="0">
              <a:spAutoFit/>
            </a:bodyPr>
            <a:lstStyle/>
            <a:p>
              <a:pPr marL="0" marR="0" algn="just">
                <a:spcBef>
                  <a:spcPts val="0"/>
                </a:spcBef>
                <a:spcAft>
                  <a:spcPts val="0"/>
                </a:spcAft>
              </a:pP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Hai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dòng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thơ</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quyết</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tâm</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của</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nhỏ</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mặc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dù</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gặp</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rất</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nhiều</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khó</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khăn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gian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khổ</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chân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mỏi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nhưng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không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nản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lòng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vui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rất</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hào</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hứng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với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tập</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của</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mình</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(qua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hình</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ảnh</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chữ</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gùi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lưng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14" name="Picture 26">
              <a:extLst>
                <a:ext uri="{FF2B5EF4-FFF2-40B4-BE49-F238E27FC236}">
                  <a16:creationId xmlns:a16="http://schemas.microsoft.com/office/drawing/2014/main" id="{3A1495EC-3D8E-DB5E-F1CB-CC00375D08A9}"/>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708318">
              <a:off x="10800021" y="3443424"/>
              <a:ext cx="670341" cy="1043332"/>
            </a:xfrm>
            <a:prstGeom prst="rect">
              <a:avLst/>
            </a:prstGeom>
            <a:effectLst>
              <a:outerShdw blurRad="76200" dist="12700" dir="2700000" sy="-23000" kx="-800400" algn="bl" rotWithShape="0">
                <a:prstClr val="black">
                  <a:alpha val="20000"/>
                </a:prstClr>
              </a:outerShdw>
            </a:effectLst>
          </p:spPr>
        </p:pic>
      </p:grpSp>
      <p:grpSp>
        <p:nvGrpSpPr>
          <p:cNvPr id="15" name="Nhóm 30">
            <a:extLst>
              <a:ext uri="{FF2B5EF4-FFF2-40B4-BE49-F238E27FC236}">
                <a16:creationId xmlns:a16="http://schemas.microsoft.com/office/drawing/2014/main" id="{D2033341-2C41-E64F-468C-D101652DE7DB}"/>
              </a:ext>
            </a:extLst>
          </p:cNvPr>
          <p:cNvGrpSpPr/>
          <p:nvPr/>
        </p:nvGrpSpPr>
        <p:grpSpPr>
          <a:xfrm>
            <a:off x="1383943" y="779683"/>
            <a:ext cx="9730372" cy="2053456"/>
            <a:chOff x="4161797" y="3612326"/>
            <a:chExt cx="7297779" cy="1540092"/>
          </a:xfrm>
        </p:grpSpPr>
        <p:grpSp>
          <p:nvGrpSpPr>
            <p:cNvPr id="22" name="Nhóm 31">
              <a:extLst>
                <a:ext uri="{FF2B5EF4-FFF2-40B4-BE49-F238E27FC236}">
                  <a16:creationId xmlns:a16="http://schemas.microsoft.com/office/drawing/2014/main" id="{89B3C080-A7DD-FACC-D0B7-D7C310D1DCF9}"/>
                </a:ext>
              </a:extLst>
            </p:cNvPr>
            <p:cNvGrpSpPr/>
            <p:nvPr/>
          </p:nvGrpSpPr>
          <p:grpSpPr>
            <a:xfrm>
              <a:off x="4161797" y="3612326"/>
              <a:ext cx="7171713" cy="1303959"/>
              <a:chOff x="2884131" y="3160137"/>
              <a:chExt cx="6615045" cy="1303959"/>
            </a:xfrm>
          </p:grpSpPr>
          <p:sp>
            <p:nvSpPr>
              <p:cNvPr id="32" name="Hình chữ nhật: Góc Tròn 33">
                <a:extLst>
                  <a:ext uri="{FF2B5EF4-FFF2-40B4-BE49-F238E27FC236}">
                    <a16:creationId xmlns:a16="http://schemas.microsoft.com/office/drawing/2014/main" id="{272AF410-B98A-5703-BAE3-8AC32D8EA0A0}"/>
                  </a:ext>
                </a:extLst>
              </p:cNvPr>
              <p:cNvSpPr/>
              <p:nvPr/>
            </p:nvSpPr>
            <p:spPr>
              <a:xfrm>
                <a:off x="3298738" y="3494417"/>
                <a:ext cx="6200438" cy="969679"/>
              </a:xfrm>
              <a:prstGeom prst="roundRect">
                <a:avLst/>
              </a:prstGeom>
              <a:solidFill>
                <a:srgbClr val="8CE088"/>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33" name="Hình chữ nhật: Góc Tròn 34">
                <a:extLst>
                  <a:ext uri="{FF2B5EF4-FFF2-40B4-BE49-F238E27FC236}">
                    <a16:creationId xmlns:a16="http://schemas.microsoft.com/office/drawing/2014/main" id="{96B344F5-8995-6456-BFC9-F1EAE712F04E}"/>
                  </a:ext>
                </a:extLst>
              </p:cNvPr>
              <p:cNvSpPr/>
              <p:nvPr/>
            </p:nvSpPr>
            <p:spPr>
              <a:xfrm>
                <a:off x="3176775" y="3374275"/>
                <a:ext cx="6110744" cy="780058"/>
              </a:xfrm>
              <a:prstGeom prst="roundRect">
                <a:avLst/>
              </a:prstGeom>
              <a:noFill/>
              <a:ln w="19050">
                <a:solidFill>
                  <a:srgbClr val="8BDF8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pic>
            <p:nvPicPr>
              <p:cNvPr id="34" name="Hình ảnh 35">
                <a:extLst>
                  <a:ext uri="{FF2B5EF4-FFF2-40B4-BE49-F238E27FC236}">
                    <a16:creationId xmlns:a16="http://schemas.microsoft.com/office/drawing/2014/main" id="{14129178-0802-9F5F-88AA-23F8CA13E7E9}"/>
                  </a:ext>
                </a:extLst>
              </p:cNvPr>
              <p:cNvPicPr>
                <a:picLocks noChangeAspect="1"/>
              </p:cNvPicPr>
              <p:nvPr/>
            </p:nvPicPr>
            <p:blipFill rotWithShape="1">
              <a:blip r:embed="rId7"/>
              <a:srcRect l="76009" t="6911" r="1222" b="53613"/>
              <a:stretch/>
            </p:blipFill>
            <p:spPr>
              <a:xfrm>
                <a:off x="2884131" y="3160137"/>
                <a:ext cx="594111" cy="728337"/>
              </a:xfrm>
              <a:prstGeom prst="rect">
                <a:avLst/>
              </a:prstGeom>
            </p:spPr>
          </p:pic>
        </p:grpSp>
        <p:sp>
          <p:nvSpPr>
            <p:cNvPr id="31" name="Google Shape;1768;p26">
              <a:extLst>
                <a:ext uri="{FF2B5EF4-FFF2-40B4-BE49-F238E27FC236}">
                  <a16:creationId xmlns:a16="http://schemas.microsoft.com/office/drawing/2014/main" id="{36C44D23-BCEB-5716-2AF2-B612B33264C9}"/>
                </a:ext>
              </a:extLst>
            </p:cNvPr>
            <p:cNvSpPr txBox="1">
              <a:spLocks/>
            </p:cNvSpPr>
            <p:nvPr/>
          </p:nvSpPr>
          <p:spPr>
            <a:xfrm>
              <a:off x="4620978" y="3770021"/>
              <a:ext cx="6838598"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marL="0" marR="0" algn="just">
                <a:spcBef>
                  <a:spcPts val="0"/>
                </a:spcBef>
                <a:spcAft>
                  <a:spcPts val="0"/>
                </a:spcAft>
              </a:pP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Theo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em</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hai</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dòng</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thơ</a:t>
              </a:r>
              <a:r>
                <a:rPr lang="en-US" sz="36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xa</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chân</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có</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mỏi</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Chữ</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gùi</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lưng</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điều</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gì</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p>
          </p:txBody>
        </p:sp>
      </p:grpSp>
    </p:spTree>
    <p:custDataLst>
      <p:tags r:id="rId1"/>
    </p:custDataLst>
    <p:extLst>
      <p:ext uri="{BB962C8B-B14F-4D97-AF65-F5344CB8AC3E}">
        <p14:creationId xmlns:p14="http://schemas.microsoft.com/office/powerpoint/2010/main" val="219807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4">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7" name="Hình chữ nhật 12">
            <a:extLst>
              <a:ext uri="{FF2B5EF4-FFF2-40B4-BE49-F238E27FC236}">
                <a16:creationId xmlns:a16="http://schemas.microsoft.com/office/drawing/2014/main" id="{07FDBD11-71EA-1EB2-441A-532198A0EAA8}"/>
              </a:ext>
            </a:extLst>
          </p:cNvPr>
          <p:cNvSpPr/>
          <p:nvPr/>
        </p:nvSpPr>
        <p:spPr>
          <a:xfrm>
            <a:off x="8916427" y="5067759"/>
            <a:ext cx="1703941" cy="653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nvGrpSpPr>
          <p:cNvPr id="9" name="Nhóm 6">
            <a:extLst>
              <a:ext uri="{FF2B5EF4-FFF2-40B4-BE49-F238E27FC236}">
                <a16:creationId xmlns:a16="http://schemas.microsoft.com/office/drawing/2014/main" id="{95CD65DA-449E-3971-51B7-CBEB469C6529}"/>
              </a:ext>
            </a:extLst>
          </p:cNvPr>
          <p:cNvGrpSpPr/>
          <p:nvPr/>
        </p:nvGrpSpPr>
        <p:grpSpPr>
          <a:xfrm>
            <a:off x="7958646" y="2834635"/>
            <a:ext cx="3619503" cy="3619503"/>
            <a:chOff x="5438349" y="1420589"/>
            <a:chExt cx="2714627" cy="2714627"/>
          </a:xfrm>
        </p:grpSpPr>
        <p:sp>
          <p:nvSpPr>
            <p:cNvPr id="10" name="Hình Bầu dục 4">
              <a:extLst>
                <a:ext uri="{FF2B5EF4-FFF2-40B4-BE49-F238E27FC236}">
                  <a16:creationId xmlns:a16="http://schemas.microsoft.com/office/drawing/2014/main" id="{D2A8BB7A-9419-A8CF-AD9B-F0D7A2FC80F0}"/>
                </a:ext>
              </a:extLst>
            </p:cNvPr>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pic>
          <p:nvPicPr>
            <p:cNvPr id="11" name="Hình ảnh 3" descr="Ảnh có chứa đồ chơi, búp bê, đồ họa véc-tơ&#10;&#10;Mô tả được tạo tự động">
              <a:extLst>
                <a:ext uri="{FF2B5EF4-FFF2-40B4-BE49-F238E27FC236}">
                  <a16:creationId xmlns:a16="http://schemas.microsoft.com/office/drawing/2014/main" id="{AD99EFD3-267B-25A5-61CD-20AE1D7947D6}"/>
                </a:ext>
              </a:extLst>
            </p:cNvPr>
            <p:cNvPicPr>
              <a:picLocks noChangeAspect="1"/>
            </p:cNvPicPr>
            <p:nvPr/>
          </p:nvPicPr>
          <p:blipFill>
            <a:blip r:embed="rId5"/>
            <a:stretch>
              <a:fillRect/>
            </a:stretch>
          </p:blipFill>
          <p:spPr>
            <a:xfrm>
              <a:off x="5438349" y="1420589"/>
              <a:ext cx="2714627" cy="2714627"/>
            </a:xfrm>
            <a:prstGeom prst="rect">
              <a:avLst/>
            </a:prstGeom>
          </p:spPr>
        </p:pic>
      </p:grpSp>
      <p:grpSp>
        <p:nvGrpSpPr>
          <p:cNvPr id="16" name="Nhóm 8">
            <a:extLst>
              <a:ext uri="{FF2B5EF4-FFF2-40B4-BE49-F238E27FC236}">
                <a16:creationId xmlns:a16="http://schemas.microsoft.com/office/drawing/2014/main" id="{F8C0E418-37EE-CDCE-FCB1-36BD5C820EF1}"/>
              </a:ext>
            </a:extLst>
          </p:cNvPr>
          <p:cNvGrpSpPr/>
          <p:nvPr/>
        </p:nvGrpSpPr>
        <p:grpSpPr>
          <a:xfrm flipH="1">
            <a:off x="7310285" y="159745"/>
            <a:ext cx="3567932" cy="2364954"/>
            <a:chOff x="2886201" y="512793"/>
            <a:chExt cx="3544497" cy="2058957"/>
          </a:xfrm>
        </p:grpSpPr>
        <p:sp>
          <p:nvSpPr>
            <p:cNvPr id="17" name="Bong bóng Lời nói: Hình bầu dục 7">
              <a:extLst>
                <a:ext uri="{FF2B5EF4-FFF2-40B4-BE49-F238E27FC236}">
                  <a16:creationId xmlns:a16="http://schemas.microsoft.com/office/drawing/2014/main" id="{71024E49-973F-449E-B6A2-4CE780D60485}"/>
                </a:ext>
              </a:extLst>
            </p:cNvPr>
            <p:cNvSpPr/>
            <p:nvPr/>
          </p:nvSpPr>
          <p:spPr>
            <a:xfrm>
              <a:off x="2937430" y="512793"/>
              <a:ext cx="3493268" cy="2058957"/>
            </a:xfrm>
            <a:prstGeom prst="wedgeEllipseCallout">
              <a:avLst>
                <a:gd name="adj1" fmla="val -11648"/>
                <a:gd name="adj2" fmla="val 75905"/>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Calibri"/>
                <a:sym typeface="Arial"/>
              </a:endParaRPr>
            </a:p>
          </p:txBody>
        </p:sp>
        <p:sp>
          <p:nvSpPr>
            <p:cNvPr id="18" name="Hộp Văn bản 1">
              <a:extLst>
                <a:ext uri="{FF2B5EF4-FFF2-40B4-BE49-F238E27FC236}">
                  <a16:creationId xmlns:a16="http://schemas.microsoft.com/office/drawing/2014/main" id="{3B8F2184-AD27-B122-3D0C-786E7C8EC35C}"/>
                </a:ext>
              </a:extLst>
            </p:cNvPr>
            <p:cNvSpPr txBox="1"/>
            <p:nvPr/>
          </p:nvSpPr>
          <p:spPr>
            <a:xfrm>
              <a:off x="2886201" y="988500"/>
              <a:ext cx="3493266" cy="1366565"/>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pPr marL="0" marR="0" algn="ctr">
                <a:spcBef>
                  <a:spcPts val="0"/>
                </a:spcBef>
                <a:spcAft>
                  <a:spcPts val="0"/>
                </a:spcAft>
              </a:pP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5.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Em</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thích</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hình</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ảnh</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thơ</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nào</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nhất</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Vì</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sao</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p>
          </p:txBody>
        </p:sp>
      </p:grpSp>
      <p:grpSp>
        <p:nvGrpSpPr>
          <p:cNvPr id="19" name="Nhóm 5">
            <a:extLst>
              <a:ext uri="{FF2B5EF4-FFF2-40B4-BE49-F238E27FC236}">
                <a16:creationId xmlns:a16="http://schemas.microsoft.com/office/drawing/2014/main" id="{8B8E82A0-8E1F-AF38-BA08-465D33239415}"/>
              </a:ext>
            </a:extLst>
          </p:cNvPr>
          <p:cNvGrpSpPr/>
          <p:nvPr/>
        </p:nvGrpSpPr>
        <p:grpSpPr>
          <a:xfrm>
            <a:off x="500348" y="2032475"/>
            <a:ext cx="7523531" cy="4458015"/>
            <a:chOff x="594441" y="1346937"/>
            <a:chExt cx="5642648" cy="3343511"/>
          </a:xfrm>
        </p:grpSpPr>
        <p:sp>
          <p:nvSpPr>
            <p:cNvPr id="20" name="Hình chữ nhật: Góc Tròn 13">
              <a:extLst>
                <a:ext uri="{FF2B5EF4-FFF2-40B4-BE49-F238E27FC236}">
                  <a16:creationId xmlns:a16="http://schemas.microsoft.com/office/drawing/2014/main" id="{7383185D-CDAC-54C0-CD4A-1C1FFB764E93}"/>
                </a:ext>
              </a:extLst>
            </p:cNvPr>
            <p:cNvSpPr/>
            <p:nvPr/>
          </p:nvSpPr>
          <p:spPr>
            <a:xfrm>
              <a:off x="594441" y="1346937"/>
              <a:ext cx="5642648" cy="3343511"/>
            </a:xfrm>
            <a:custGeom>
              <a:avLst/>
              <a:gdLst>
                <a:gd name="connsiteX0" fmla="*/ 0 w 5642648"/>
                <a:gd name="connsiteY0" fmla="*/ 557263 h 3343511"/>
                <a:gd name="connsiteX1" fmla="*/ 557263 w 5642648"/>
                <a:gd name="connsiteY1" fmla="*/ 0 h 3343511"/>
                <a:gd name="connsiteX2" fmla="*/ 5085385 w 5642648"/>
                <a:gd name="connsiteY2" fmla="*/ 0 h 3343511"/>
                <a:gd name="connsiteX3" fmla="*/ 5642648 w 5642648"/>
                <a:gd name="connsiteY3" fmla="*/ 557263 h 3343511"/>
                <a:gd name="connsiteX4" fmla="*/ 5642648 w 5642648"/>
                <a:gd name="connsiteY4" fmla="*/ 2786248 h 3343511"/>
                <a:gd name="connsiteX5" fmla="*/ 5085385 w 5642648"/>
                <a:gd name="connsiteY5" fmla="*/ 3343511 h 3343511"/>
                <a:gd name="connsiteX6" fmla="*/ 557263 w 5642648"/>
                <a:gd name="connsiteY6" fmla="*/ 3343511 h 3343511"/>
                <a:gd name="connsiteX7" fmla="*/ 0 w 5642648"/>
                <a:gd name="connsiteY7" fmla="*/ 2786248 h 3343511"/>
                <a:gd name="connsiteX8" fmla="*/ 0 w 5642648"/>
                <a:gd name="connsiteY8" fmla="*/ 557263 h 334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2648" h="3343511" fill="none" extrusionOk="0">
                  <a:moveTo>
                    <a:pt x="0" y="557263"/>
                  </a:moveTo>
                  <a:cubicBezTo>
                    <a:pt x="29816" y="227565"/>
                    <a:pt x="268147" y="37956"/>
                    <a:pt x="557263" y="0"/>
                  </a:cubicBezTo>
                  <a:cubicBezTo>
                    <a:pt x="1285432" y="-106144"/>
                    <a:pt x="3668553" y="-57456"/>
                    <a:pt x="5085385" y="0"/>
                  </a:cubicBezTo>
                  <a:cubicBezTo>
                    <a:pt x="5429640" y="19238"/>
                    <a:pt x="5677819" y="249659"/>
                    <a:pt x="5642648" y="557263"/>
                  </a:cubicBezTo>
                  <a:cubicBezTo>
                    <a:pt x="5498092" y="1446096"/>
                    <a:pt x="5533967" y="2527579"/>
                    <a:pt x="5642648" y="2786248"/>
                  </a:cubicBezTo>
                  <a:cubicBezTo>
                    <a:pt x="5674218" y="3138800"/>
                    <a:pt x="5405592" y="3304529"/>
                    <a:pt x="5085385" y="3343511"/>
                  </a:cubicBezTo>
                  <a:cubicBezTo>
                    <a:pt x="3630362" y="3314514"/>
                    <a:pt x="2436053" y="3270147"/>
                    <a:pt x="557263" y="3343511"/>
                  </a:cubicBezTo>
                  <a:cubicBezTo>
                    <a:pt x="273011" y="3304462"/>
                    <a:pt x="6561" y="3067067"/>
                    <a:pt x="0" y="2786248"/>
                  </a:cubicBezTo>
                  <a:cubicBezTo>
                    <a:pt x="-124905" y="2313895"/>
                    <a:pt x="-168306" y="1047264"/>
                    <a:pt x="0" y="557263"/>
                  </a:cubicBezTo>
                  <a:close/>
                </a:path>
                <a:path w="5642648" h="3343511" stroke="0" extrusionOk="0">
                  <a:moveTo>
                    <a:pt x="0" y="557263"/>
                  </a:moveTo>
                  <a:cubicBezTo>
                    <a:pt x="53363" y="231375"/>
                    <a:pt x="243196" y="15775"/>
                    <a:pt x="557263" y="0"/>
                  </a:cubicBezTo>
                  <a:cubicBezTo>
                    <a:pt x="1455999" y="-6525"/>
                    <a:pt x="3723134" y="152743"/>
                    <a:pt x="5085385" y="0"/>
                  </a:cubicBezTo>
                  <a:cubicBezTo>
                    <a:pt x="5422516" y="15368"/>
                    <a:pt x="5632138" y="264732"/>
                    <a:pt x="5642648" y="557263"/>
                  </a:cubicBezTo>
                  <a:cubicBezTo>
                    <a:pt x="5630626" y="1154841"/>
                    <a:pt x="5721827" y="1745456"/>
                    <a:pt x="5642648" y="2786248"/>
                  </a:cubicBezTo>
                  <a:cubicBezTo>
                    <a:pt x="5701077" y="3088915"/>
                    <a:pt x="5357493" y="3383817"/>
                    <a:pt x="5085385" y="3343511"/>
                  </a:cubicBezTo>
                  <a:cubicBezTo>
                    <a:pt x="3113389" y="3457345"/>
                    <a:pt x="2314434" y="3342865"/>
                    <a:pt x="557263" y="3343511"/>
                  </a:cubicBezTo>
                  <a:cubicBezTo>
                    <a:pt x="261798" y="3370220"/>
                    <a:pt x="-4497" y="3068833"/>
                    <a:pt x="0" y="2786248"/>
                  </a:cubicBezTo>
                  <a:cubicBezTo>
                    <a:pt x="-119259" y="2416075"/>
                    <a:pt x="-86911" y="817062"/>
                    <a:pt x="0" y="557263"/>
                  </a:cubicBezTo>
                  <a:close/>
                </a:path>
              </a:pathLst>
            </a:custGeom>
            <a:solidFill>
              <a:schemeClr val="accent4">
                <a:lumMod val="20000"/>
                <a:lumOff val="80000"/>
              </a:schemeClr>
            </a:solidFill>
            <a:ln w="19050">
              <a:solidFill>
                <a:schemeClr val="accent4"/>
              </a:solidFill>
              <a:prstDash val="dash"/>
              <a:extLst>
                <a:ext uri="{C807C97D-BFC1-408E-A445-0C87EB9F89A2}">
                  <ask:lineSketchStyleProps xmln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21" name="Hộp Văn bản 14">
              <a:extLst>
                <a:ext uri="{FF2B5EF4-FFF2-40B4-BE49-F238E27FC236}">
                  <a16:creationId xmlns:a16="http://schemas.microsoft.com/office/drawing/2014/main" id="{DA04B796-E500-81EB-CC17-B297EFC2D0E1}"/>
                </a:ext>
              </a:extLst>
            </p:cNvPr>
            <p:cNvSpPr txBox="1"/>
            <p:nvPr/>
          </p:nvSpPr>
          <p:spPr>
            <a:xfrm>
              <a:off x="792109" y="1552886"/>
              <a:ext cx="5113260" cy="2839239"/>
            </a:xfrm>
            <a:prstGeom prst="rect">
              <a:avLst/>
            </a:prstGeom>
            <a:noFill/>
          </p:spPr>
          <p:txBody>
            <a:bodyPr wrap="square">
              <a:spAutoFit/>
            </a:bodyPr>
            <a:lstStyle/>
            <a:p>
              <a:pPr algn="just" defTabSz="1219170">
                <a:buClr>
                  <a:srgbClr val="000000"/>
                </a:buClr>
              </a:pPr>
              <a:r>
                <a:rPr lang="en-US" sz="3000" b="1" i="1" dirty="0" err="1">
                  <a:solidFill>
                    <a:srgbClr val="000000"/>
                  </a:solidFill>
                  <a:effectLst/>
                  <a:latin typeface="Calibri" panose="020F0502020204030204" pitchFamily="34" charset="0"/>
                  <a:cs typeface="Calibri" panose="020F0502020204030204" pitchFamily="34" charset="0"/>
                </a:rPr>
                <a:t>Ví</a:t>
              </a:r>
              <a:r>
                <a:rPr lang="en-US" sz="3000" b="1" i="1" dirty="0">
                  <a:solidFill>
                    <a:srgbClr val="000000"/>
                  </a:solidFill>
                  <a:effectLst/>
                  <a:latin typeface="Calibri" panose="020F0502020204030204" pitchFamily="34" charset="0"/>
                  <a:cs typeface="Calibri" panose="020F0502020204030204" pitchFamily="34" charset="0"/>
                </a:rPr>
                <a:t> </a:t>
              </a:r>
              <a:r>
                <a:rPr lang="en-US" sz="3000" b="1" i="1" dirty="0" err="1">
                  <a:solidFill>
                    <a:srgbClr val="000000"/>
                  </a:solidFill>
                  <a:effectLst/>
                  <a:latin typeface="Calibri" panose="020F0502020204030204" pitchFamily="34" charset="0"/>
                  <a:cs typeface="Calibri" panose="020F0502020204030204" pitchFamily="34" charset="0"/>
                </a:rPr>
                <a:t>dụ</a:t>
              </a:r>
              <a:r>
                <a:rPr lang="en-US" sz="3000" b="1" i="1" dirty="0">
                  <a:solidFill>
                    <a:srgbClr val="000000"/>
                  </a:solidFill>
                  <a:effectLst/>
                  <a:latin typeface="Calibri" panose="020F0502020204030204" pitchFamily="34" charset="0"/>
                  <a:cs typeface="Calibri" panose="020F0502020204030204" pitchFamily="34" charset="0"/>
                </a:rPr>
                <a:t>: </a:t>
              </a:r>
              <a:r>
                <a:rPr lang="vi-VN" sz="3000" b="1" i="1" dirty="0">
                  <a:solidFill>
                    <a:srgbClr val="000000"/>
                  </a:solidFill>
                  <a:effectLst/>
                  <a:latin typeface="Calibri" panose="020F0502020204030204" pitchFamily="34" charset="0"/>
                  <a:cs typeface="Calibri" panose="020F0502020204030204" pitchFamily="34" charset="0"/>
                </a:rPr>
                <a:t>Em thích hình ảnh: "Mắt em như sao sáng/ Gặt chữ trên đỉnh trời!" bởi vì đây là hai câu thơ thể hiện được nghị lực, sự nỗ lực và lòng quyết tâm không bỏ cuộc trước những khó khăn trắc trở ở vùng cao. Trái lại đôi mắt sáng ấy sáng rực như sao sáng khi bạn thấy được niềm vui đi học "gặt chữ".</a:t>
              </a:r>
              <a:endParaRPr lang="en-US" sz="3000" b="1" i="1" kern="0" dirty="0">
                <a:solidFill>
                  <a:srgbClr val="000000"/>
                </a:solidFill>
                <a:latin typeface="Calibri" panose="020F0502020204030204" pitchFamily="34" charset="0"/>
                <a:cs typeface="Calibri" panose="020F0502020204030204" pitchFamily="34" charset="0"/>
                <a:sym typeface="Arial"/>
              </a:endParaRPr>
            </a:p>
          </p:txBody>
        </p:sp>
      </p:grpSp>
      <p:sp>
        <p:nvSpPr>
          <p:cNvPr id="23" name="Hình Bầu dục 15">
            <a:extLst>
              <a:ext uri="{FF2B5EF4-FFF2-40B4-BE49-F238E27FC236}">
                <a16:creationId xmlns:a16="http://schemas.microsoft.com/office/drawing/2014/main" id="{41F96ABE-2F64-D659-72E8-561C6503EC3C}"/>
              </a:ext>
            </a:extLst>
          </p:cNvPr>
          <p:cNvSpPr/>
          <p:nvPr/>
        </p:nvSpPr>
        <p:spPr>
          <a:xfrm>
            <a:off x="8246364" y="3738034"/>
            <a:ext cx="146353" cy="146397"/>
          </a:xfrm>
          <a:prstGeom prst="ellipse">
            <a:avLst/>
          </a:prstGeom>
          <a:solidFill>
            <a:srgbClr val="FFC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Tree>
    <p:custDataLst>
      <p:tags r:id="rId1"/>
    </p:custDataLst>
    <p:extLst>
      <p:ext uri="{BB962C8B-B14F-4D97-AF65-F5344CB8AC3E}">
        <p14:creationId xmlns:p14="http://schemas.microsoft.com/office/powerpoint/2010/main" val="279761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75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5A50A59-4B9B-69FD-61B7-BB064A1DE47C}"/>
              </a:ext>
            </a:extLst>
          </p:cNvPr>
          <p:cNvGrpSpPr/>
          <p:nvPr/>
        </p:nvGrpSpPr>
        <p:grpSpPr>
          <a:xfrm>
            <a:off x="923606" y="2317515"/>
            <a:ext cx="10401935" cy="3213490"/>
            <a:chOff x="1522081" y="2214752"/>
            <a:chExt cx="10401935" cy="3213490"/>
          </a:xfrm>
        </p:grpSpPr>
        <p:sp>
          <p:nvSpPr>
            <p:cNvPr id="3" name="Rectangle: Rounded Corners 2">
              <a:extLst>
                <a:ext uri="{FF2B5EF4-FFF2-40B4-BE49-F238E27FC236}">
                  <a16:creationId xmlns:a16="http://schemas.microsoft.com/office/drawing/2014/main" id="{8C7B3EB3-EF8F-AA7B-17D6-FBB851910A73}"/>
                </a:ext>
              </a:extLst>
            </p:cNvPr>
            <p:cNvSpPr/>
            <p:nvPr/>
          </p:nvSpPr>
          <p:spPr>
            <a:xfrm>
              <a:off x="1522081" y="2214752"/>
              <a:ext cx="10401935" cy="3213490"/>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a:ea typeface="微软雅黑"/>
                <a:cs typeface="+mn-cs"/>
              </a:endParaRPr>
            </a:p>
          </p:txBody>
        </p:sp>
        <p:sp>
          <p:nvSpPr>
            <p:cNvPr id="4" name="TextBox 3">
              <a:extLst>
                <a:ext uri="{FF2B5EF4-FFF2-40B4-BE49-F238E27FC236}">
                  <a16:creationId xmlns:a16="http://schemas.microsoft.com/office/drawing/2014/main" id="{FBCDD1C4-9ACF-3712-1DBD-CB027374FF78}"/>
                </a:ext>
              </a:extLst>
            </p:cNvPr>
            <p:cNvSpPr txBox="1"/>
            <p:nvPr/>
          </p:nvSpPr>
          <p:spPr>
            <a:xfrm>
              <a:off x="1668992" y="2496706"/>
              <a:ext cx="10255024"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微软雅黑"/>
                  <a:cs typeface="+mn-cs"/>
                </a:rPr>
                <a:t>Bài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微软雅黑"/>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微软雅黑"/>
                  <a:cs typeface="+mn-cs"/>
                </a:rPr>
                <a:t>thơ</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微软雅黑"/>
                  <a:cs typeface="+mn-cs"/>
                </a:rPr>
                <a:t> t</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微软雅黑"/>
                  <a:cs typeface="+mn-cs"/>
                </a:rPr>
                <a:t>hể hiện nghị lực đến trường của các bạn nhỏ vùng cao. Trên con đường đến trường ấy, dù có xa xôi, trắc trở, có khó khăn gì đi nữa các bạn cũng vượt qua bởi lẽ có con chữ mới có thể giúp các bạn nhỏ thoát ra khỏi cảnh nghèo khó, thiếu thốn trên vùng cao.</a:t>
              </a:r>
            </a:p>
          </p:txBody>
        </p:sp>
      </p:grpSp>
      <p:pic>
        <p:nvPicPr>
          <p:cNvPr id="6" name="Picture 5">
            <a:extLst>
              <a:ext uri="{FF2B5EF4-FFF2-40B4-BE49-F238E27FC236}">
                <a16:creationId xmlns:a16="http://schemas.microsoft.com/office/drawing/2014/main" id="{165A6ABE-47B8-CC77-F1F2-C055B9276EE7}"/>
              </a:ext>
            </a:extLst>
          </p:cNvPr>
          <p:cNvPicPr>
            <a:picLocks noChangeAspect="1"/>
          </p:cNvPicPr>
          <p:nvPr/>
        </p:nvPicPr>
        <p:blipFill>
          <a:blip r:embed="rId4"/>
          <a:stretch>
            <a:fillRect/>
          </a:stretch>
        </p:blipFill>
        <p:spPr>
          <a:xfrm>
            <a:off x="3825327" y="745344"/>
            <a:ext cx="4401693" cy="1475360"/>
          </a:xfrm>
          <a:prstGeom prst="rect">
            <a:avLst/>
          </a:prstGeom>
        </p:spPr>
      </p:pic>
    </p:spTree>
    <p:custDataLst>
      <p:tags r:id="rId1"/>
    </p:custDataLst>
    <p:extLst>
      <p:ext uri="{BB962C8B-B14F-4D97-AF65-F5344CB8AC3E}">
        <p14:creationId xmlns:p14="http://schemas.microsoft.com/office/powerpoint/2010/main" val="2359983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20ADD3-373C-3687-2739-845AF04D318C}"/>
              </a:ext>
            </a:extLst>
          </p:cNvPr>
          <p:cNvPicPr>
            <a:picLocks noChangeAspect="1"/>
          </p:cNvPicPr>
          <p:nvPr/>
        </p:nvPicPr>
        <p:blipFill>
          <a:blip r:embed="rId4"/>
          <a:stretch>
            <a:fillRect/>
          </a:stretch>
        </p:blipFill>
        <p:spPr>
          <a:xfrm>
            <a:off x="439116" y="2608904"/>
            <a:ext cx="10016596" cy="2597121"/>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4">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7" name="Hình chữ nhật 12">
            <a:extLst>
              <a:ext uri="{FF2B5EF4-FFF2-40B4-BE49-F238E27FC236}">
                <a16:creationId xmlns:a16="http://schemas.microsoft.com/office/drawing/2014/main" id="{07FDBD11-71EA-1EB2-441A-532198A0EAA8}"/>
              </a:ext>
            </a:extLst>
          </p:cNvPr>
          <p:cNvSpPr/>
          <p:nvPr/>
        </p:nvSpPr>
        <p:spPr>
          <a:xfrm>
            <a:off x="8916427" y="5067759"/>
            <a:ext cx="1703941" cy="653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微软雅黑"/>
              <a:cs typeface="+mn-cs"/>
              <a:sym typeface="Arial"/>
            </a:endParaRPr>
          </a:p>
        </p:txBody>
      </p:sp>
      <p:grpSp>
        <p:nvGrpSpPr>
          <p:cNvPr id="9" name="Nhóm 6">
            <a:extLst>
              <a:ext uri="{FF2B5EF4-FFF2-40B4-BE49-F238E27FC236}">
                <a16:creationId xmlns:a16="http://schemas.microsoft.com/office/drawing/2014/main" id="{95CD65DA-449E-3971-51B7-CBEB469C6529}"/>
              </a:ext>
            </a:extLst>
          </p:cNvPr>
          <p:cNvGrpSpPr/>
          <p:nvPr/>
        </p:nvGrpSpPr>
        <p:grpSpPr>
          <a:xfrm>
            <a:off x="7958646" y="2834635"/>
            <a:ext cx="3619503" cy="3619503"/>
            <a:chOff x="5438349" y="1420589"/>
            <a:chExt cx="2714627" cy="2714627"/>
          </a:xfrm>
        </p:grpSpPr>
        <p:sp>
          <p:nvSpPr>
            <p:cNvPr id="10" name="Hình Bầu dục 4">
              <a:extLst>
                <a:ext uri="{FF2B5EF4-FFF2-40B4-BE49-F238E27FC236}">
                  <a16:creationId xmlns:a16="http://schemas.microsoft.com/office/drawing/2014/main" id="{D2A8BB7A-9419-A8CF-AD9B-F0D7A2FC80F0}"/>
                </a:ext>
              </a:extLst>
            </p:cNvPr>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微软雅黑"/>
                <a:cs typeface="+mn-cs"/>
                <a:sym typeface="Arial"/>
              </a:endParaRPr>
            </a:p>
          </p:txBody>
        </p:sp>
        <p:pic>
          <p:nvPicPr>
            <p:cNvPr id="11" name="Hình ảnh 3" descr="Ảnh có chứa đồ chơi, búp bê, đồ họa véc-tơ&#10;&#10;Mô tả được tạo tự động">
              <a:extLst>
                <a:ext uri="{FF2B5EF4-FFF2-40B4-BE49-F238E27FC236}">
                  <a16:creationId xmlns:a16="http://schemas.microsoft.com/office/drawing/2014/main" id="{AD99EFD3-267B-25A5-61CD-20AE1D7947D6}"/>
                </a:ext>
              </a:extLst>
            </p:cNvPr>
            <p:cNvPicPr>
              <a:picLocks noChangeAspect="1"/>
            </p:cNvPicPr>
            <p:nvPr/>
          </p:nvPicPr>
          <p:blipFill>
            <a:blip r:embed="rId5"/>
            <a:stretch>
              <a:fillRect/>
            </a:stretch>
          </p:blipFill>
          <p:spPr>
            <a:xfrm>
              <a:off x="5438349" y="1420589"/>
              <a:ext cx="2714627" cy="2714627"/>
            </a:xfrm>
            <a:prstGeom prst="rect">
              <a:avLst/>
            </a:prstGeom>
          </p:spPr>
        </p:pic>
      </p:grpSp>
      <p:grpSp>
        <p:nvGrpSpPr>
          <p:cNvPr id="16" name="Nhóm 8">
            <a:extLst>
              <a:ext uri="{FF2B5EF4-FFF2-40B4-BE49-F238E27FC236}">
                <a16:creationId xmlns:a16="http://schemas.microsoft.com/office/drawing/2014/main" id="{F8C0E418-37EE-CDCE-FCB1-36BD5C820EF1}"/>
              </a:ext>
            </a:extLst>
          </p:cNvPr>
          <p:cNvGrpSpPr/>
          <p:nvPr/>
        </p:nvGrpSpPr>
        <p:grpSpPr>
          <a:xfrm flipH="1">
            <a:off x="7310285" y="159745"/>
            <a:ext cx="3567932" cy="2364954"/>
            <a:chOff x="2886201" y="512793"/>
            <a:chExt cx="3544497" cy="2058957"/>
          </a:xfrm>
        </p:grpSpPr>
        <p:sp>
          <p:nvSpPr>
            <p:cNvPr id="17" name="Bong bóng Lời nói: Hình bầu dục 7">
              <a:extLst>
                <a:ext uri="{FF2B5EF4-FFF2-40B4-BE49-F238E27FC236}">
                  <a16:creationId xmlns:a16="http://schemas.microsoft.com/office/drawing/2014/main" id="{71024E49-973F-449E-B6A2-4CE780D60485}"/>
                </a:ext>
              </a:extLst>
            </p:cNvPr>
            <p:cNvSpPr/>
            <p:nvPr/>
          </p:nvSpPr>
          <p:spPr>
            <a:xfrm>
              <a:off x="2937430" y="512793"/>
              <a:ext cx="3493268" cy="2058957"/>
            </a:xfrm>
            <a:prstGeom prst="wedgeEllipseCallout">
              <a:avLst>
                <a:gd name="adj1" fmla="val -11648"/>
                <a:gd name="adj2" fmla="val 75905"/>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Calibri"/>
                <a:ea typeface="微软雅黑"/>
                <a:cs typeface="+mn-cs"/>
                <a:sym typeface="Arial"/>
              </a:endParaRPr>
            </a:p>
          </p:txBody>
        </p:sp>
        <p:sp>
          <p:nvSpPr>
            <p:cNvPr id="18" name="Hộp Văn bản 1">
              <a:extLst>
                <a:ext uri="{FF2B5EF4-FFF2-40B4-BE49-F238E27FC236}">
                  <a16:creationId xmlns:a16="http://schemas.microsoft.com/office/drawing/2014/main" id="{3B8F2184-AD27-B122-3D0C-786E7C8EC35C}"/>
                </a:ext>
              </a:extLst>
            </p:cNvPr>
            <p:cNvSpPr txBox="1"/>
            <p:nvPr/>
          </p:nvSpPr>
          <p:spPr>
            <a:xfrm>
              <a:off x="2886201" y="988500"/>
              <a:ext cx="3493266" cy="1152202"/>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Học</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thuộc</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lòng</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bài</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thơ</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sp>
        <p:nvSpPr>
          <p:cNvPr id="23" name="Hình Bầu dục 15">
            <a:extLst>
              <a:ext uri="{FF2B5EF4-FFF2-40B4-BE49-F238E27FC236}">
                <a16:creationId xmlns:a16="http://schemas.microsoft.com/office/drawing/2014/main" id="{41F96ABE-2F64-D659-72E8-561C6503EC3C}"/>
              </a:ext>
            </a:extLst>
          </p:cNvPr>
          <p:cNvSpPr/>
          <p:nvPr/>
        </p:nvSpPr>
        <p:spPr>
          <a:xfrm>
            <a:off x="8246364" y="3738034"/>
            <a:ext cx="146353" cy="146397"/>
          </a:xfrm>
          <a:prstGeom prst="ellipse">
            <a:avLst/>
          </a:prstGeom>
          <a:solidFill>
            <a:srgbClr val="FFC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微软雅黑"/>
              <a:cs typeface="+mn-cs"/>
              <a:sym typeface="Arial"/>
            </a:endParaRPr>
          </a:p>
        </p:txBody>
      </p:sp>
      <p:pic>
        <p:nvPicPr>
          <p:cNvPr id="2" name="Picture 1">
            <a:extLst>
              <a:ext uri="{FF2B5EF4-FFF2-40B4-BE49-F238E27FC236}">
                <a16:creationId xmlns:a16="http://schemas.microsoft.com/office/drawing/2014/main" id="{A0C1BF0E-4E3B-4779-8AD9-C29A2D95137F}"/>
              </a:ext>
            </a:extLst>
          </p:cNvPr>
          <p:cNvPicPr>
            <a:picLocks noChangeAspect="1"/>
          </p:cNvPicPr>
          <p:nvPr/>
        </p:nvPicPr>
        <p:blipFill>
          <a:blip r:embed="rId6"/>
          <a:stretch>
            <a:fillRect/>
          </a:stretch>
        </p:blipFill>
        <p:spPr>
          <a:xfrm>
            <a:off x="1219201" y="1643743"/>
            <a:ext cx="5603250" cy="45003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ustDataLst>
      <p:tags r:id="rId1"/>
    </p:custDataLst>
    <p:extLst>
      <p:ext uri="{BB962C8B-B14F-4D97-AF65-F5344CB8AC3E}">
        <p14:creationId xmlns:p14="http://schemas.microsoft.com/office/powerpoint/2010/main" val="280926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721D1-E539-6D61-92AD-D7D9CA155E56}"/>
              </a:ext>
            </a:extLst>
          </p:cNvPr>
          <p:cNvSpPr txBox="1"/>
          <p:nvPr/>
        </p:nvSpPr>
        <p:spPr>
          <a:xfrm>
            <a:off x="1788500" y="1219259"/>
            <a:ext cx="9950087" cy="3416320"/>
          </a:xfrm>
          <a:prstGeom prst="rect">
            <a:avLst/>
          </a:prstGeom>
          <a:noFill/>
        </p:spPr>
        <p:txBody>
          <a:bodyPr wrap="square">
            <a:spAutoFit/>
          </a:bodyPr>
          <a:lstStyle/>
          <a:p>
            <a:pPr algn="just" latinLnBrk="0"/>
            <a:r>
              <a:rPr lang="vi-VN" sz="5400" b="0" i="0" dirty="0">
                <a:effectLst/>
                <a:latin typeface="Calibri" panose="020F0502020204030204" pitchFamily="34" charset="0"/>
                <a:cs typeface="Calibri" panose="020F0502020204030204" pitchFamily="34" charset="0"/>
              </a:rPr>
              <a:t>Bình minh vừa tỉnh giấc</a:t>
            </a:r>
          </a:p>
          <a:p>
            <a:pPr algn="just" latinLnBrk="0"/>
            <a:r>
              <a:rPr lang="vi-VN" sz="5400" b="0" i="0" dirty="0">
                <a:effectLst/>
                <a:latin typeface="Calibri" panose="020F0502020204030204" pitchFamily="34" charset="0"/>
                <a:cs typeface="Calibri" panose="020F0502020204030204" pitchFamily="34" charset="0"/>
              </a:rPr>
              <a:t>Nắng nhuộm hồng núi xanh</a:t>
            </a:r>
          </a:p>
          <a:p>
            <a:pPr algn="just" latinLnBrk="0"/>
            <a:r>
              <a:rPr lang="vi-VN" sz="5400" b="0" i="0" dirty="0">
                <a:effectLst/>
                <a:latin typeface="Calibri" panose="020F0502020204030204" pitchFamily="34" charset="0"/>
                <a:cs typeface="Calibri" panose="020F0502020204030204" pitchFamily="34" charset="0"/>
              </a:rPr>
              <a:t>Tiếng trống rung vách đá</a:t>
            </a:r>
          </a:p>
          <a:p>
            <a:pPr algn="just" latinLnBrk="0"/>
            <a:r>
              <a:rPr lang="vi-VN" sz="5400" b="0" i="0" dirty="0">
                <a:effectLst/>
                <a:latin typeface="Calibri" panose="020F0502020204030204" pitchFamily="34" charset="0"/>
                <a:cs typeface="Calibri" panose="020F0502020204030204" pitchFamily="34" charset="0"/>
              </a:rPr>
              <a:t>Giục đôi chân bước nhanh.</a:t>
            </a:r>
          </a:p>
        </p:txBody>
      </p:sp>
      <p:grpSp>
        <p:nvGrpSpPr>
          <p:cNvPr id="3" name="Group 2">
            <a:extLst>
              <a:ext uri="{FF2B5EF4-FFF2-40B4-BE49-F238E27FC236}">
                <a16:creationId xmlns:a16="http://schemas.microsoft.com/office/drawing/2014/main"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a16="http://schemas.microsoft.com/office/drawing/2014/main"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8969"/>
                </a:solidFill>
              </a:endParaRPr>
            </a:p>
          </p:txBody>
        </p:sp>
        <p:sp>
          <p:nvSpPr>
            <p:cNvPr id="5" name="TextBox 4">
              <a:extLst>
                <a:ext uri="{FF2B5EF4-FFF2-40B4-BE49-F238E27FC236}">
                  <a16:creationId xmlns:a16="http://schemas.microsoft.com/office/drawing/2014/main" id="{F69E3F0B-960C-C228-4929-9F3EDBA646BB}"/>
                </a:ext>
              </a:extLst>
            </p:cNvPr>
            <p:cNvSpPr txBox="1"/>
            <p:nvPr/>
          </p:nvSpPr>
          <p:spPr>
            <a:xfrm>
              <a:off x="877050" y="860976"/>
              <a:ext cx="1957309" cy="954107"/>
            </a:xfrm>
            <a:prstGeom prst="rect">
              <a:avLst/>
            </a:prstGeom>
            <a:noFill/>
          </p:spPr>
          <p:txBody>
            <a:bodyPr wrap="square" rtlCol="0">
              <a:spAutoFit/>
            </a:bodyPr>
            <a:lstStyle/>
            <a:p>
              <a:pPr algn="ctr"/>
              <a:r>
                <a:rPr lang="en-US" sz="2800" b="1" dirty="0" err="1"/>
                <a:t>Siêu</a:t>
              </a:r>
              <a:r>
                <a:rPr lang="en-US" sz="2800" b="1" dirty="0"/>
                <a:t> </a:t>
              </a:r>
              <a:r>
                <a:rPr lang="en-US" sz="2800" b="1" dirty="0" err="1"/>
                <a:t>trí</a:t>
              </a:r>
              <a:r>
                <a:rPr lang="en-US" sz="2800" b="1" dirty="0"/>
                <a:t> </a:t>
              </a:r>
              <a:r>
                <a:rPr lang="en-US" sz="2800" b="1" dirty="0" err="1"/>
                <a:t>nhớ</a:t>
              </a:r>
              <a:r>
                <a:rPr lang="en-US" sz="2800" b="1" dirty="0"/>
                <a:t> </a:t>
              </a:r>
              <a:r>
                <a:rPr lang="en-US" sz="2800" b="1" dirty="0" err="1"/>
                <a:t>trổ</a:t>
              </a:r>
              <a:r>
                <a:rPr lang="en-US" sz="2800" b="1" dirty="0"/>
                <a:t> </a:t>
              </a:r>
              <a:r>
                <a:rPr lang="en-US" sz="2800" b="1" dirty="0" err="1"/>
                <a:t>tài</a:t>
              </a:r>
              <a:endParaRPr lang="en-US" sz="2800" b="1" dirty="0"/>
            </a:p>
          </p:txBody>
        </p:sp>
      </p:grpSp>
      <p:pic>
        <p:nvPicPr>
          <p:cNvPr id="6" name="Picture 5">
            <a:extLst>
              <a:ext uri="{FF2B5EF4-FFF2-40B4-BE49-F238E27FC236}">
                <a16:creationId xmlns:a16="http://schemas.microsoft.com/office/drawing/2014/main" id="{9CBB7ADC-01AA-C209-3EA0-752012E24908}"/>
              </a:ext>
            </a:extLst>
          </p:cNvPr>
          <p:cNvPicPr>
            <a:picLocks noChangeAspect="1"/>
          </p:cNvPicPr>
          <p:nvPr/>
        </p:nvPicPr>
        <p:blipFill>
          <a:blip r:embed="rId5"/>
          <a:stretch>
            <a:fillRect/>
          </a:stretch>
        </p:blipFill>
        <p:spPr>
          <a:xfrm>
            <a:off x="6110868" y="1131558"/>
            <a:ext cx="1164290" cy="1176900"/>
          </a:xfrm>
          <a:prstGeom prst="rect">
            <a:avLst/>
          </a:prstGeom>
        </p:spPr>
      </p:pic>
      <p:pic>
        <p:nvPicPr>
          <p:cNvPr id="7" name="Picture 6">
            <a:extLst>
              <a:ext uri="{FF2B5EF4-FFF2-40B4-BE49-F238E27FC236}">
                <a16:creationId xmlns:a16="http://schemas.microsoft.com/office/drawing/2014/main" id="{D081BD24-9598-58BD-A5DC-A0785C1E1EC0}"/>
              </a:ext>
            </a:extLst>
          </p:cNvPr>
          <p:cNvPicPr>
            <a:picLocks noChangeAspect="1"/>
          </p:cNvPicPr>
          <p:nvPr/>
        </p:nvPicPr>
        <p:blipFill>
          <a:blip r:embed="rId5"/>
          <a:stretch>
            <a:fillRect/>
          </a:stretch>
        </p:blipFill>
        <p:spPr>
          <a:xfrm>
            <a:off x="1770380" y="1972856"/>
            <a:ext cx="1630742" cy="1060276"/>
          </a:xfrm>
          <a:prstGeom prst="rect">
            <a:avLst/>
          </a:prstGeom>
        </p:spPr>
      </p:pic>
      <p:pic>
        <p:nvPicPr>
          <p:cNvPr id="8" name="Picture 7">
            <a:extLst>
              <a:ext uri="{FF2B5EF4-FFF2-40B4-BE49-F238E27FC236}">
                <a16:creationId xmlns:a16="http://schemas.microsoft.com/office/drawing/2014/main" id="{27E7FFEF-F902-7DBE-4F9C-04025322C650}"/>
              </a:ext>
            </a:extLst>
          </p:cNvPr>
          <p:cNvPicPr>
            <a:picLocks noChangeAspect="1"/>
          </p:cNvPicPr>
          <p:nvPr/>
        </p:nvPicPr>
        <p:blipFill>
          <a:blip r:embed="rId5"/>
          <a:stretch>
            <a:fillRect/>
          </a:stretch>
        </p:blipFill>
        <p:spPr>
          <a:xfrm>
            <a:off x="5218770" y="2728617"/>
            <a:ext cx="1349297" cy="1252007"/>
          </a:xfrm>
          <a:prstGeom prst="rect">
            <a:avLst/>
          </a:prstGeom>
        </p:spPr>
      </p:pic>
      <p:pic>
        <p:nvPicPr>
          <p:cNvPr id="9" name="Picture 8">
            <a:extLst>
              <a:ext uri="{FF2B5EF4-FFF2-40B4-BE49-F238E27FC236}">
                <a16:creationId xmlns:a16="http://schemas.microsoft.com/office/drawing/2014/main" id="{6773A324-DB2F-0172-09FC-4154933E90FC}"/>
              </a:ext>
            </a:extLst>
          </p:cNvPr>
          <p:cNvPicPr>
            <a:picLocks noChangeAspect="1"/>
          </p:cNvPicPr>
          <p:nvPr/>
        </p:nvPicPr>
        <p:blipFill>
          <a:blip r:embed="rId5"/>
          <a:stretch>
            <a:fillRect/>
          </a:stretch>
        </p:blipFill>
        <p:spPr>
          <a:xfrm>
            <a:off x="1541360" y="3579542"/>
            <a:ext cx="1688738" cy="1520718"/>
          </a:xfrm>
          <a:prstGeom prst="rect">
            <a:avLst/>
          </a:prstGeom>
        </p:spPr>
      </p:pic>
      <p:pic>
        <p:nvPicPr>
          <p:cNvPr id="10" name="Picture 9">
            <a:extLst>
              <a:ext uri="{FF2B5EF4-FFF2-40B4-BE49-F238E27FC236}">
                <a16:creationId xmlns:a16="http://schemas.microsoft.com/office/drawing/2014/main" id="{FB9E0EF5-B543-22F4-E8D5-8A9ED67B1F1E}"/>
              </a:ext>
            </a:extLst>
          </p:cNvPr>
          <p:cNvPicPr>
            <a:picLocks noChangeAspect="1"/>
          </p:cNvPicPr>
          <p:nvPr/>
        </p:nvPicPr>
        <p:blipFill>
          <a:blip r:embed="rId5"/>
          <a:stretch>
            <a:fillRect/>
          </a:stretch>
        </p:blipFill>
        <p:spPr>
          <a:xfrm>
            <a:off x="7393258" y="3564762"/>
            <a:ext cx="2062975" cy="1419329"/>
          </a:xfrm>
          <a:prstGeom prst="rect">
            <a:avLst/>
          </a:prstGeom>
        </p:spPr>
      </p:pic>
    </p:spTree>
    <p:custDataLst>
      <p:tags r:id="rId1"/>
    </p:custDataLst>
    <p:extLst>
      <p:ext uri="{BB962C8B-B14F-4D97-AF65-F5344CB8AC3E}">
        <p14:creationId xmlns:p14="http://schemas.microsoft.com/office/powerpoint/2010/main" val="359199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4"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8"/>
                                        </p:tgtEl>
                                      </p:cBhvr>
                                    </p:animEffect>
                                    <p:anim calcmode="lin" valueType="num">
                                      <p:cBhvr>
                                        <p:cTn id="21" dur="1000"/>
                                        <p:tgtEl>
                                          <p:spTgt spid="8"/>
                                        </p:tgtEl>
                                        <p:attrNameLst>
                                          <p:attrName>ppt_x</p:attrName>
                                        </p:attrNameLst>
                                      </p:cBhvr>
                                      <p:tavLst>
                                        <p:tav tm="0">
                                          <p:val>
                                            <p:strVal val="ppt_x"/>
                                          </p:val>
                                        </p:tav>
                                        <p:tav tm="100000">
                                          <p:val>
                                            <p:strVal val="ppt_x"/>
                                          </p:val>
                                        </p:tav>
                                      </p:tavLst>
                                    </p:anim>
                                    <p:anim calcmode="lin" valueType="num">
                                      <p:cBhvr>
                                        <p:cTn id="22" dur="1000"/>
                                        <p:tgtEl>
                                          <p:spTgt spid="8"/>
                                        </p:tgtEl>
                                        <p:attrNameLst>
                                          <p:attrName>ppt_y</p:attrName>
                                        </p:attrNameLst>
                                      </p:cBhvr>
                                      <p:tavLst>
                                        <p:tav tm="0">
                                          <p:val>
                                            <p:strVal val="ppt_y"/>
                                          </p:val>
                                        </p:tav>
                                        <p:tav tm="100000">
                                          <p:val>
                                            <p:strVal val="ppt_y+.1"/>
                                          </p:val>
                                        </p:tav>
                                      </p:tavLst>
                                    </p:anim>
                                    <p:set>
                                      <p:cBhvr>
                                        <p:cTn id="23"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4"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4"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10"/>
                                        </p:tgtEl>
                                      </p:cBhvr>
                                    </p:animEffect>
                                    <p:anim calcmode="lin" valueType="num">
                                      <p:cBhvr>
                                        <p:cTn id="35" dur="1000"/>
                                        <p:tgtEl>
                                          <p:spTgt spid="10"/>
                                        </p:tgtEl>
                                        <p:attrNameLst>
                                          <p:attrName>ppt_x</p:attrName>
                                        </p:attrNameLst>
                                      </p:cBhvr>
                                      <p:tavLst>
                                        <p:tav tm="0">
                                          <p:val>
                                            <p:strVal val="ppt_x"/>
                                          </p:val>
                                        </p:tav>
                                        <p:tav tm="100000">
                                          <p:val>
                                            <p:strVal val="ppt_x"/>
                                          </p:val>
                                        </p:tav>
                                      </p:tavLst>
                                    </p:anim>
                                    <p:anim calcmode="lin" valueType="num">
                                      <p:cBhvr>
                                        <p:cTn id="36" dur="1000"/>
                                        <p:tgtEl>
                                          <p:spTgt spid="10"/>
                                        </p:tgtEl>
                                        <p:attrNameLst>
                                          <p:attrName>ppt_y</p:attrName>
                                        </p:attrNameLst>
                                      </p:cBhvr>
                                      <p:tavLst>
                                        <p:tav tm="0">
                                          <p:val>
                                            <p:strVal val="ppt_y"/>
                                          </p:val>
                                        </p:tav>
                                        <p:tav tm="100000">
                                          <p:val>
                                            <p:strVal val="ppt_y+.1"/>
                                          </p:val>
                                        </p:tav>
                                      </p:tavLst>
                                    </p:anim>
                                    <p:set>
                                      <p:cBhvr>
                                        <p:cTn id="37"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721D1-E539-6D61-92AD-D7D9CA155E56}"/>
              </a:ext>
            </a:extLst>
          </p:cNvPr>
          <p:cNvSpPr txBox="1"/>
          <p:nvPr/>
        </p:nvSpPr>
        <p:spPr>
          <a:xfrm>
            <a:off x="1788500" y="1219259"/>
            <a:ext cx="9950087" cy="3416320"/>
          </a:xfrm>
          <a:prstGeom prst="rect">
            <a:avLst/>
          </a:prstGeom>
          <a:noFill/>
        </p:spPr>
        <p:txBody>
          <a:bodyPr wrap="square">
            <a:spAutoFit/>
          </a:bodyPr>
          <a:lstStyle/>
          <a:p>
            <a:pPr lvl="0" algn="just"/>
            <a:r>
              <a:rPr lang="vi-VN" sz="5400" dirty="0">
                <a:solidFill>
                  <a:srgbClr val="000000"/>
                </a:solidFill>
                <a:latin typeface="Calibri" panose="020F0502020204030204" pitchFamily="34" charset="0"/>
                <a:cs typeface="Calibri" panose="020F0502020204030204" pitchFamily="34" charset="0"/>
              </a:rPr>
              <a:t>Bóng em nhoà bóng núi</a:t>
            </a:r>
          </a:p>
          <a:p>
            <a:pPr lvl="0" algn="just"/>
            <a:r>
              <a:rPr lang="vi-VN" sz="5400" dirty="0">
                <a:solidFill>
                  <a:srgbClr val="000000"/>
                </a:solidFill>
                <a:latin typeface="Calibri" panose="020F0502020204030204" pitchFamily="34" charset="0"/>
                <a:cs typeface="Calibri" panose="020F0502020204030204" pitchFamily="34" charset="0"/>
              </a:rPr>
              <a:t>Hun hút mấy thung sâu</a:t>
            </a:r>
          </a:p>
          <a:p>
            <a:pPr lvl="0" algn="just"/>
            <a:r>
              <a:rPr lang="vi-VN" sz="5400" dirty="0">
                <a:solidFill>
                  <a:srgbClr val="000000"/>
                </a:solidFill>
                <a:latin typeface="Calibri" panose="020F0502020204030204" pitchFamily="34" charset="0"/>
                <a:cs typeface="Calibri" panose="020F0502020204030204" pitchFamily="34" charset="0"/>
              </a:rPr>
              <a:t>Gió đưa theo tiếng sáo</a:t>
            </a:r>
          </a:p>
          <a:p>
            <a:pPr lvl="0" algn="just"/>
            <a:r>
              <a:rPr lang="vi-VN" sz="5400" dirty="0">
                <a:solidFill>
                  <a:srgbClr val="000000"/>
                </a:solidFill>
                <a:latin typeface="Calibri" panose="020F0502020204030204" pitchFamily="34" charset="0"/>
                <a:cs typeface="Calibri" panose="020F0502020204030204" pitchFamily="34" charset="0"/>
              </a:rPr>
              <a:t>La đà trên tán lau.</a:t>
            </a:r>
          </a:p>
        </p:txBody>
      </p:sp>
      <p:grpSp>
        <p:nvGrpSpPr>
          <p:cNvPr id="3" name="Group 2">
            <a:extLst>
              <a:ext uri="{FF2B5EF4-FFF2-40B4-BE49-F238E27FC236}">
                <a16:creationId xmlns:a16="http://schemas.microsoft.com/office/drawing/2014/main"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a16="http://schemas.microsoft.com/office/drawing/2014/main"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F69E3F0B-960C-C228-4929-9F3EDBA646BB}"/>
                </a:ext>
              </a:extLst>
            </p:cNvPr>
            <p:cNvSpPr txBox="1"/>
            <p:nvPr/>
          </p:nvSpPr>
          <p:spPr>
            <a:xfrm>
              <a:off x="877050" y="860976"/>
              <a:ext cx="19573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Siêu</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trí</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nhớ</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trổ</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tài</a:t>
              </a:r>
              <a:endParaRPr kumimoji="0" lang="en-US" sz="2800" b="1"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6" name="Picture 5">
            <a:extLst>
              <a:ext uri="{FF2B5EF4-FFF2-40B4-BE49-F238E27FC236}">
                <a16:creationId xmlns:a16="http://schemas.microsoft.com/office/drawing/2014/main" id="{9CBB7ADC-01AA-C209-3EA0-752012E24908}"/>
              </a:ext>
            </a:extLst>
          </p:cNvPr>
          <p:cNvPicPr>
            <a:picLocks noChangeAspect="1"/>
          </p:cNvPicPr>
          <p:nvPr/>
        </p:nvPicPr>
        <p:blipFill>
          <a:blip r:embed="rId5"/>
          <a:stretch>
            <a:fillRect/>
          </a:stretch>
        </p:blipFill>
        <p:spPr>
          <a:xfrm>
            <a:off x="1851102" y="1064651"/>
            <a:ext cx="1572322" cy="1176900"/>
          </a:xfrm>
          <a:prstGeom prst="rect">
            <a:avLst/>
          </a:prstGeom>
        </p:spPr>
      </p:pic>
      <p:pic>
        <p:nvPicPr>
          <p:cNvPr id="7" name="Picture 6">
            <a:extLst>
              <a:ext uri="{FF2B5EF4-FFF2-40B4-BE49-F238E27FC236}">
                <a16:creationId xmlns:a16="http://schemas.microsoft.com/office/drawing/2014/main" id="{D081BD24-9598-58BD-A5DC-A0785C1E1EC0}"/>
              </a:ext>
            </a:extLst>
          </p:cNvPr>
          <p:cNvPicPr>
            <a:picLocks noChangeAspect="1"/>
          </p:cNvPicPr>
          <p:nvPr/>
        </p:nvPicPr>
        <p:blipFill>
          <a:blip r:embed="rId5"/>
          <a:stretch>
            <a:fillRect/>
          </a:stretch>
        </p:blipFill>
        <p:spPr>
          <a:xfrm>
            <a:off x="5450282" y="1984008"/>
            <a:ext cx="1898372" cy="1060276"/>
          </a:xfrm>
          <a:prstGeom prst="rect">
            <a:avLst/>
          </a:prstGeom>
        </p:spPr>
      </p:pic>
      <p:pic>
        <p:nvPicPr>
          <p:cNvPr id="8" name="Picture 7">
            <a:extLst>
              <a:ext uri="{FF2B5EF4-FFF2-40B4-BE49-F238E27FC236}">
                <a16:creationId xmlns:a16="http://schemas.microsoft.com/office/drawing/2014/main" id="{27E7FFEF-F902-7DBE-4F9C-04025322C650}"/>
              </a:ext>
            </a:extLst>
          </p:cNvPr>
          <p:cNvPicPr>
            <a:picLocks noChangeAspect="1"/>
          </p:cNvPicPr>
          <p:nvPr/>
        </p:nvPicPr>
        <p:blipFill>
          <a:blip r:embed="rId5"/>
          <a:stretch>
            <a:fillRect/>
          </a:stretch>
        </p:blipFill>
        <p:spPr>
          <a:xfrm>
            <a:off x="1672682" y="2639407"/>
            <a:ext cx="1349297" cy="1252007"/>
          </a:xfrm>
          <a:prstGeom prst="rect">
            <a:avLst/>
          </a:prstGeom>
        </p:spPr>
      </p:pic>
      <p:pic>
        <p:nvPicPr>
          <p:cNvPr id="9" name="Picture 8">
            <a:extLst>
              <a:ext uri="{FF2B5EF4-FFF2-40B4-BE49-F238E27FC236}">
                <a16:creationId xmlns:a16="http://schemas.microsoft.com/office/drawing/2014/main" id="{6773A324-DB2F-0172-09FC-4154933E90FC}"/>
              </a:ext>
            </a:extLst>
          </p:cNvPr>
          <p:cNvPicPr>
            <a:picLocks noChangeAspect="1"/>
          </p:cNvPicPr>
          <p:nvPr/>
        </p:nvPicPr>
        <p:blipFill>
          <a:blip r:embed="rId5"/>
          <a:stretch>
            <a:fillRect/>
          </a:stretch>
        </p:blipFill>
        <p:spPr>
          <a:xfrm>
            <a:off x="4741759" y="3456879"/>
            <a:ext cx="2216601" cy="1520718"/>
          </a:xfrm>
          <a:prstGeom prst="rect">
            <a:avLst/>
          </a:prstGeom>
        </p:spPr>
      </p:pic>
    </p:spTree>
    <p:custDataLst>
      <p:tags r:id="rId1"/>
    </p:custDataLst>
    <p:extLst>
      <p:ext uri="{BB962C8B-B14F-4D97-AF65-F5344CB8AC3E}">
        <p14:creationId xmlns:p14="http://schemas.microsoft.com/office/powerpoint/2010/main" val="255690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4"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8"/>
                                        </p:tgtEl>
                                      </p:cBhvr>
                                    </p:animEffect>
                                    <p:anim calcmode="lin" valueType="num">
                                      <p:cBhvr>
                                        <p:cTn id="21" dur="1000"/>
                                        <p:tgtEl>
                                          <p:spTgt spid="8"/>
                                        </p:tgtEl>
                                        <p:attrNameLst>
                                          <p:attrName>ppt_x</p:attrName>
                                        </p:attrNameLst>
                                      </p:cBhvr>
                                      <p:tavLst>
                                        <p:tav tm="0">
                                          <p:val>
                                            <p:strVal val="ppt_x"/>
                                          </p:val>
                                        </p:tav>
                                        <p:tav tm="100000">
                                          <p:val>
                                            <p:strVal val="ppt_x"/>
                                          </p:val>
                                        </p:tav>
                                      </p:tavLst>
                                    </p:anim>
                                    <p:anim calcmode="lin" valueType="num">
                                      <p:cBhvr>
                                        <p:cTn id="22" dur="1000"/>
                                        <p:tgtEl>
                                          <p:spTgt spid="8"/>
                                        </p:tgtEl>
                                        <p:attrNameLst>
                                          <p:attrName>ppt_y</p:attrName>
                                        </p:attrNameLst>
                                      </p:cBhvr>
                                      <p:tavLst>
                                        <p:tav tm="0">
                                          <p:val>
                                            <p:strVal val="ppt_y"/>
                                          </p:val>
                                        </p:tav>
                                        <p:tav tm="100000">
                                          <p:val>
                                            <p:strVal val="ppt_y+.1"/>
                                          </p:val>
                                        </p:tav>
                                      </p:tavLst>
                                    </p:anim>
                                    <p:set>
                                      <p:cBhvr>
                                        <p:cTn id="23"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4"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721D1-E539-6D61-92AD-D7D9CA155E56}"/>
              </a:ext>
            </a:extLst>
          </p:cNvPr>
          <p:cNvSpPr txBox="1"/>
          <p:nvPr/>
        </p:nvSpPr>
        <p:spPr>
          <a:xfrm>
            <a:off x="1788500" y="1219259"/>
            <a:ext cx="9950087"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Em đi tìm cái chữ</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Vượt suối lại băng rừng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Đường xa chân có mỏi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Chữ vẫn gùi trên lưng.</a:t>
            </a:r>
          </a:p>
        </p:txBody>
      </p:sp>
      <p:grpSp>
        <p:nvGrpSpPr>
          <p:cNvPr id="3" name="Group 2">
            <a:extLst>
              <a:ext uri="{FF2B5EF4-FFF2-40B4-BE49-F238E27FC236}">
                <a16:creationId xmlns:a16="http://schemas.microsoft.com/office/drawing/2014/main"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a16="http://schemas.microsoft.com/office/drawing/2014/main"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F69E3F0B-960C-C228-4929-9F3EDBA646BB}"/>
                </a:ext>
              </a:extLst>
            </p:cNvPr>
            <p:cNvSpPr txBox="1"/>
            <p:nvPr/>
          </p:nvSpPr>
          <p:spPr>
            <a:xfrm>
              <a:off x="877050" y="860976"/>
              <a:ext cx="19573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Siêu</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trí</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nhớ</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trổ</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tài</a:t>
              </a:r>
              <a:endParaRPr kumimoji="0" lang="en-US" sz="2800" b="1"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6" name="Picture 5">
            <a:extLst>
              <a:ext uri="{FF2B5EF4-FFF2-40B4-BE49-F238E27FC236}">
                <a16:creationId xmlns:a16="http://schemas.microsoft.com/office/drawing/2014/main" id="{9CBB7ADC-01AA-C209-3EA0-752012E24908}"/>
              </a:ext>
            </a:extLst>
          </p:cNvPr>
          <p:cNvPicPr>
            <a:picLocks noChangeAspect="1"/>
          </p:cNvPicPr>
          <p:nvPr/>
        </p:nvPicPr>
        <p:blipFill>
          <a:blip r:embed="rId5"/>
          <a:stretch>
            <a:fillRect/>
          </a:stretch>
        </p:blipFill>
        <p:spPr>
          <a:xfrm>
            <a:off x="4460486" y="1153861"/>
            <a:ext cx="2653991" cy="1054080"/>
          </a:xfrm>
          <a:prstGeom prst="rect">
            <a:avLst/>
          </a:prstGeom>
        </p:spPr>
      </p:pic>
      <p:pic>
        <p:nvPicPr>
          <p:cNvPr id="7" name="Picture 6">
            <a:extLst>
              <a:ext uri="{FF2B5EF4-FFF2-40B4-BE49-F238E27FC236}">
                <a16:creationId xmlns:a16="http://schemas.microsoft.com/office/drawing/2014/main" id="{D081BD24-9598-58BD-A5DC-A0785C1E1EC0}"/>
              </a:ext>
            </a:extLst>
          </p:cNvPr>
          <p:cNvPicPr>
            <a:picLocks noChangeAspect="1"/>
          </p:cNvPicPr>
          <p:nvPr/>
        </p:nvPicPr>
        <p:blipFill>
          <a:blip r:embed="rId5"/>
          <a:stretch>
            <a:fillRect/>
          </a:stretch>
        </p:blipFill>
        <p:spPr>
          <a:xfrm>
            <a:off x="3298097" y="1995159"/>
            <a:ext cx="1597288" cy="1060276"/>
          </a:xfrm>
          <a:prstGeom prst="rect">
            <a:avLst/>
          </a:prstGeom>
        </p:spPr>
      </p:pic>
      <p:pic>
        <p:nvPicPr>
          <p:cNvPr id="8" name="Picture 7">
            <a:extLst>
              <a:ext uri="{FF2B5EF4-FFF2-40B4-BE49-F238E27FC236}">
                <a16:creationId xmlns:a16="http://schemas.microsoft.com/office/drawing/2014/main" id="{27E7FFEF-F902-7DBE-4F9C-04025322C650}"/>
              </a:ext>
            </a:extLst>
          </p:cNvPr>
          <p:cNvPicPr>
            <a:picLocks noChangeAspect="1"/>
          </p:cNvPicPr>
          <p:nvPr/>
        </p:nvPicPr>
        <p:blipFill>
          <a:blip r:embed="rId5"/>
          <a:stretch>
            <a:fillRect/>
          </a:stretch>
        </p:blipFill>
        <p:spPr>
          <a:xfrm>
            <a:off x="6913756" y="1948033"/>
            <a:ext cx="1828800" cy="1252007"/>
          </a:xfrm>
          <a:prstGeom prst="rect">
            <a:avLst/>
          </a:prstGeom>
        </p:spPr>
      </p:pic>
      <p:pic>
        <p:nvPicPr>
          <p:cNvPr id="9" name="Picture 8">
            <a:extLst>
              <a:ext uri="{FF2B5EF4-FFF2-40B4-BE49-F238E27FC236}">
                <a16:creationId xmlns:a16="http://schemas.microsoft.com/office/drawing/2014/main" id="{6773A324-DB2F-0172-09FC-4154933E90FC}"/>
              </a:ext>
            </a:extLst>
          </p:cNvPr>
          <p:cNvPicPr>
            <a:picLocks noChangeAspect="1"/>
          </p:cNvPicPr>
          <p:nvPr/>
        </p:nvPicPr>
        <p:blipFill>
          <a:blip r:embed="rId5"/>
          <a:stretch>
            <a:fillRect/>
          </a:stretch>
        </p:blipFill>
        <p:spPr>
          <a:xfrm>
            <a:off x="4552190" y="2821259"/>
            <a:ext cx="1580982" cy="1084646"/>
          </a:xfrm>
          <a:prstGeom prst="rect">
            <a:avLst/>
          </a:prstGeom>
        </p:spPr>
      </p:pic>
      <p:pic>
        <p:nvPicPr>
          <p:cNvPr id="10" name="Picture 9">
            <a:extLst>
              <a:ext uri="{FF2B5EF4-FFF2-40B4-BE49-F238E27FC236}">
                <a16:creationId xmlns:a16="http://schemas.microsoft.com/office/drawing/2014/main" id="{84FED2B8-F38F-2A67-9031-35A557F4B8C6}"/>
              </a:ext>
            </a:extLst>
          </p:cNvPr>
          <p:cNvPicPr>
            <a:picLocks noChangeAspect="1"/>
          </p:cNvPicPr>
          <p:nvPr/>
        </p:nvPicPr>
        <p:blipFill>
          <a:blip r:embed="rId5"/>
          <a:stretch>
            <a:fillRect/>
          </a:stretch>
        </p:blipFill>
        <p:spPr>
          <a:xfrm>
            <a:off x="1742082" y="3646449"/>
            <a:ext cx="1580982" cy="1084646"/>
          </a:xfrm>
          <a:prstGeom prst="rect">
            <a:avLst/>
          </a:prstGeom>
        </p:spPr>
      </p:pic>
      <p:pic>
        <p:nvPicPr>
          <p:cNvPr id="11" name="Picture 10">
            <a:extLst>
              <a:ext uri="{FF2B5EF4-FFF2-40B4-BE49-F238E27FC236}">
                <a16:creationId xmlns:a16="http://schemas.microsoft.com/office/drawing/2014/main" id="{474C433D-FCBF-7E46-AFEF-F16B113FF091}"/>
              </a:ext>
            </a:extLst>
          </p:cNvPr>
          <p:cNvPicPr>
            <a:picLocks noChangeAspect="1"/>
          </p:cNvPicPr>
          <p:nvPr/>
        </p:nvPicPr>
        <p:blipFill>
          <a:blip r:embed="rId5"/>
          <a:stretch>
            <a:fillRect/>
          </a:stretch>
        </p:blipFill>
        <p:spPr>
          <a:xfrm>
            <a:off x="6369837" y="3635296"/>
            <a:ext cx="1737099" cy="1191751"/>
          </a:xfrm>
          <a:prstGeom prst="rect">
            <a:avLst/>
          </a:prstGeom>
        </p:spPr>
      </p:pic>
    </p:spTree>
    <p:custDataLst>
      <p:tags r:id="rId1"/>
    </p:custDataLst>
    <p:extLst>
      <p:ext uri="{BB962C8B-B14F-4D97-AF65-F5344CB8AC3E}">
        <p14:creationId xmlns:p14="http://schemas.microsoft.com/office/powerpoint/2010/main" val="391197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4"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8"/>
                                        </p:tgtEl>
                                      </p:cBhvr>
                                    </p:animEffect>
                                    <p:anim calcmode="lin" valueType="num">
                                      <p:cBhvr>
                                        <p:cTn id="21" dur="1000"/>
                                        <p:tgtEl>
                                          <p:spTgt spid="8"/>
                                        </p:tgtEl>
                                        <p:attrNameLst>
                                          <p:attrName>ppt_x</p:attrName>
                                        </p:attrNameLst>
                                      </p:cBhvr>
                                      <p:tavLst>
                                        <p:tav tm="0">
                                          <p:val>
                                            <p:strVal val="ppt_x"/>
                                          </p:val>
                                        </p:tav>
                                        <p:tav tm="100000">
                                          <p:val>
                                            <p:strVal val="ppt_x"/>
                                          </p:val>
                                        </p:tav>
                                      </p:tavLst>
                                    </p:anim>
                                    <p:anim calcmode="lin" valueType="num">
                                      <p:cBhvr>
                                        <p:cTn id="22" dur="1000"/>
                                        <p:tgtEl>
                                          <p:spTgt spid="8"/>
                                        </p:tgtEl>
                                        <p:attrNameLst>
                                          <p:attrName>ppt_y</p:attrName>
                                        </p:attrNameLst>
                                      </p:cBhvr>
                                      <p:tavLst>
                                        <p:tav tm="0">
                                          <p:val>
                                            <p:strVal val="ppt_y"/>
                                          </p:val>
                                        </p:tav>
                                        <p:tav tm="100000">
                                          <p:val>
                                            <p:strVal val="ppt_y+.1"/>
                                          </p:val>
                                        </p:tav>
                                      </p:tavLst>
                                    </p:anim>
                                    <p:set>
                                      <p:cBhvr>
                                        <p:cTn id="23"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4"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4"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10"/>
                                        </p:tgtEl>
                                      </p:cBhvr>
                                    </p:animEffect>
                                    <p:anim calcmode="lin" valueType="num">
                                      <p:cBhvr>
                                        <p:cTn id="35" dur="1000"/>
                                        <p:tgtEl>
                                          <p:spTgt spid="10"/>
                                        </p:tgtEl>
                                        <p:attrNameLst>
                                          <p:attrName>ppt_x</p:attrName>
                                        </p:attrNameLst>
                                      </p:cBhvr>
                                      <p:tavLst>
                                        <p:tav tm="0">
                                          <p:val>
                                            <p:strVal val="ppt_x"/>
                                          </p:val>
                                        </p:tav>
                                        <p:tav tm="100000">
                                          <p:val>
                                            <p:strVal val="ppt_x"/>
                                          </p:val>
                                        </p:tav>
                                      </p:tavLst>
                                    </p:anim>
                                    <p:anim calcmode="lin" valueType="num">
                                      <p:cBhvr>
                                        <p:cTn id="36" dur="1000"/>
                                        <p:tgtEl>
                                          <p:spTgt spid="10"/>
                                        </p:tgtEl>
                                        <p:attrNameLst>
                                          <p:attrName>ppt_y</p:attrName>
                                        </p:attrNameLst>
                                      </p:cBhvr>
                                      <p:tavLst>
                                        <p:tav tm="0">
                                          <p:val>
                                            <p:strVal val="ppt_y"/>
                                          </p:val>
                                        </p:tav>
                                        <p:tav tm="100000">
                                          <p:val>
                                            <p:strVal val="ppt_y+.1"/>
                                          </p:val>
                                        </p:tav>
                                      </p:tavLst>
                                    </p:anim>
                                    <p:set>
                                      <p:cBhvr>
                                        <p:cTn id="37"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4" name="chimes.wav"/>
                                        </p:tgtEl>
                                      </p:cMediaNode>
                                    </p:audio>
                                  </p:subTnLst>
                                </p:cTn>
                              </p:par>
                            </p:childTnLst>
                          </p:cTn>
                        </p:par>
                      </p:childTnLst>
                    </p:cTn>
                  </p:par>
                  <p:par>
                    <p:cTn id="38" fill="hold">
                      <p:stCondLst>
                        <p:cond delay="indefinite"/>
                      </p:stCondLst>
                      <p:childTnLst>
                        <p:par>
                          <p:cTn id="39" fill="hold">
                            <p:stCondLst>
                              <p:cond delay="0"/>
                            </p:stCondLst>
                            <p:childTnLst>
                              <p:par>
                                <p:cTn id="40" presetID="42" presetClass="exit" presetSubtype="0" fill="hold" nodeType="clickEffect">
                                  <p:stCondLst>
                                    <p:cond delay="0"/>
                                  </p:stCondLst>
                                  <p:childTnLst>
                                    <p:animEffect transition="out" filter="fade">
                                      <p:cBhvr>
                                        <p:cTn id="41" dur="1000"/>
                                        <p:tgtEl>
                                          <p:spTgt spid="11"/>
                                        </p:tgtEl>
                                      </p:cBhvr>
                                    </p:animEffect>
                                    <p:anim calcmode="lin" valueType="num">
                                      <p:cBhvr>
                                        <p:cTn id="42" dur="1000"/>
                                        <p:tgtEl>
                                          <p:spTgt spid="11"/>
                                        </p:tgtEl>
                                        <p:attrNameLst>
                                          <p:attrName>ppt_x</p:attrName>
                                        </p:attrNameLst>
                                      </p:cBhvr>
                                      <p:tavLst>
                                        <p:tav tm="0">
                                          <p:val>
                                            <p:strVal val="ppt_x"/>
                                          </p:val>
                                        </p:tav>
                                        <p:tav tm="100000">
                                          <p:val>
                                            <p:strVal val="ppt_x"/>
                                          </p:val>
                                        </p:tav>
                                      </p:tavLst>
                                    </p:anim>
                                    <p:anim calcmode="lin" valueType="num">
                                      <p:cBhvr>
                                        <p:cTn id="43" dur="1000"/>
                                        <p:tgtEl>
                                          <p:spTgt spid="11"/>
                                        </p:tgtEl>
                                        <p:attrNameLst>
                                          <p:attrName>ppt_y</p:attrName>
                                        </p:attrNameLst>
                                      </p:cBhvr>
                                      <p:tavLst>
                                        <p:tav tm="0">
                                          <p:val>
                                            <p:strVal val="ppt_y"/>
                                          </p:val>
                                        </p:tav>
                                        <p:tav tm="100000">
                                          <p:val>
                                            <p:strVal val="ppt_y+.1"/>
                                          </p:val>
                                        </p:tav>
                                      </p:tavLst>
                                    </p:anim>
                                    <p:set>
                                      <p:cBhvr>
                                        <p:cTn id="44"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721D1-E539-6D61-92AD-D7D9CA155E56}"/>
              </a:ext>
            </a:extLst>
          </p:cNvPr>
          <p:cNvSpPr txBox="1"/>
          <p:nvPr/>
        </p:nvSpPr>
        <p:spPr>
          <a:xfrm>
            <a:off x="1788500" y="1219259"/>
            <a:ext cx="9950087" cy="3416320"/>
          </a:xfrm>
          <a:prstGeom prst="rect">
            <a:avLst/>
          </a:prstGeom>
          <a:noFill/>
        </p:spPr>
        <p:txBody>
          <a:bodyPr wrap="square">
            <a:spAutoFit/>
          </a:bodyPr>
          <a:lstStyle/>
          <a:p>
            <a:pPr lvl="0" algn="just"/>
            <a:r>
              <a:rPr lang="vi-VN" sz="5400" dirty="0">
                <a:solidFill>
                  <a:srgbClr val="000000"/>
                </a:solidFill>
                <a:latin typeface="Calibri" panose="020F0502020204030204" pitchFamily="34" charset="0"/>
                <a:cs typeface="Calibri" panose="020F0502020204030204" pitchFamily="34" charset="0"/>
              </a:rPr>
              <a:t>Cái chữ rơi xuống nương</a:t>
            </a:r>
          </a:p>
          <a:p>
            <a:pPr lvl="0" algn="just"/>
            <a:r>
              <a:rPr lang="vi-VN" sz="5400" dirty="0">
                <a:solidFill>
                  <a:srgbClr val="000000"/>
                </a:solidFill>
                <a:latin typeface="Calibri" panose="020F0502020204030204" pitchFamily="34" charset="0"/>
                <a:cs typeface="Calibri" panose="020F0502020204030204" pitchFamily="34" charset="0"/>
              </a:rPr>
              <a:t>Mùa cho bông trĩu hạt</a:t>
            </a:r>
          </a:p>
          <a:p>
            <a:pPr lvl="0" algn="just"/>
            <a:r>
              <a:rPr lang="vi-VN" sz="5400" dirty="0">
                <a:solidFill>
                  <a:srgbClr val="000000"/>
                </a:solidFill>
                <a:latin typeface="Calibri" panose="020F0502020204030204" pitchFamily="34" charset="0"/>
                <a:cs typeface="Calibri" panose="020F0502020204030204" pitchFamily="34" charset="0"/>
              </a:rPr>
              <a:t>Cái chữ bay lên ngàn</a:t>
            </a:r>
          </a:p>
          <a:p>
            <a:pPr lvl="0" algn="just"/>
            <a:r>
              <a:rPr lang="vi-VN" sz="5400" dirty="0">
                <a:solidFill>
                  <a:srgbClr val="000000"/>
                </a:solidFill>
                <a:latin typeface="Calibri" panose="020F0502020204030204" pitchFamily="34" charset="0"/>
                <a:cs typeface="Calibri" panose="020F0502020204030204" pitchFamily="34" charset="0"/>
              </a:rPr>
              <a:t>Rừng ríu ran chim hát.</a:t>
            </a:r>
          </a:p>
        </p:txBody>
      </p:sp>
      <p:grpSp>
        <p:nvGrpSpPr>
          <p:cNvPr id="3" name="Group 2">
            <a:extLst>
              <a:ext uri="{FF2B5EF4-FFF2-40B4-BE49-F238E27FC236}">
                <a16:creationId xmlns:a16="http://schemas.microsoft.com/office/drawing/2014/main"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a16="http://schemas.microsoft.com/office/drawing/2014/main"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F69E3F0B-960C-C228-4929-9F3EDBA646BB}"/>
                </a:ext>
              </a:extLst>
            </p:cNvPr>
            <p:cNvSpPr txBox="1"/>
            <p:nvPr/>
          </p:nvSpPr>
          <p:spPr>
            <a:xfrm>
              <a:off x="877050" y="860976"/>
              <a:ext cx="19573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Siêu</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trí</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nhớ</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trổ</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tài</a:t>
              </a:r>
              <a:endParaRPr kumimoji="0" lang="en-US" sz="2800" b="1"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6" name="Picture 5">
            <a:extLst>
              <a:ext uri="{FF2B5EF4-FFF2-40B4-BE49-F238E27FC236}">
                <a16:creationId xmlns:a16="http://schemas.microsoft.com/office/drawing/2014/main" id="{9CBB7ADC-01AA-C209-3EA0-752012E24908}"/>
              </a:ext>
            </a:extLst>
          </p:cNvPr>
          <p:cNvPicPr>
            <a:picLocks noChangeAspect="1"/>
          </p:cNvPicPr>
          <p:nvPr/>
        </p:nvPicPr>
        <p:blipFill>
          <a:blip r:embed="rId5"/>
          <a:stretch>
            <a:fillRect/>
          </a:stretch>
        </p:blipFill>
        <p:spPr>
          <a:xfrm>
            <a:off x="6534613" y="1064651"/>
            <a:ext cx="2653991" cy="1054080"/>
          </a:xfrm>
          <a:prstGeom prst="rect">
            <a:avLst/>
          </a:prstGeom>
        </p:spPr>
      </p:pic>
      <p:pic>
        <p:nvPicPr>
          <p:cNvPr id="7" name="Picture 6">
            <a:extLst>
              <a:ext uri="{FF2B5EF4-FFF2-40B4-BE49-F238E27FC236}">
                <a16:creationId xmlns:a16="http://schemas.microsoft.com/office/drawing/2014/main" id="{D081BD24-9598-58BD-A5DC-A0785C1E1EC0}"/>
              </a:ext>
            </a:extLst>
          </p:cNvPr>
          <p:cNvPicPr>
            <a:picLocks noChangeAspect="1"/>
          </p:cNvPicPr>
          <p:nvPr/>
        </p:nvPicPr>
        <p:blipFill>
          <a:blip r:embed="rId5"/>
          <a:stretch>
            <a:fillRect/>
          </a:stretch>
        </p:blipFill>
        <p:spPr>
          <a:xfrm>
            <a:off x="1748078" y="2006310"/>
            <a:ext cx="1597288" cy="1060276"/>
          </a:xfrm>
          <a:prstGeom prst="rect">
            <a:avLst/>
          </a:prstGeom>
        </p:spPr>
      </p:pic>
      <p:pic>
        <p:nvPicPr>
          <p:cNvPr id="9" name="Picture 8">
            <a:extLst>
              <a:ext uri="{FF2B5EF4-FFF2-40B4-BE49-F238E27FC236}">
                <a16:creationId xmlns:a16="http://schemas.microsoft.com/office/drawing/2014/main" id="{6773A324-DB2F-0172-09FC-4154933E90FC}"/>
              </a:ext>
            </a:extLst>
          </p:cNvPr>
          <p:cNvPicPr>
            <a:picLocks noChangeAspect="1"/>
          </p:cNvPicPr>
          <p:nvPr/>
        </p:nvPicPr>
        <p:blipFill>
          <a:blip r:embed="rId5"/>
          <a:stretch>
            <a:fillRect/>
          </a:stretch>
        </p:blipFill>
        <p:spPr>
          <a:xfrm>
            <a:off x="6269478" y="2754351"/>
            <a:ext cx="1580982" cy="1084646"/>
          </a:xfrm>
          <a:prstGeom prst="rect">
            <a:avLst/>
          </a:prstGeom>
        </p:spPr>
      </p:pic>
      <p:pic>
        <p:nvPicPr>
          <p:cNvPr id="10" name="Picture 9">
            <a:extLst>
              <a:ext uri="{FF2B5EF4-FFF2-40B4-BE49-F238E27FC236}">
                <a16:creationId xmlns:a16="http://schemas.microsoft.com/office/drawing/2014/main" id="{84FED2B8-F38F-2A67-9031-35A557F4B8C6}"/>
              </a:ext>
            </a:extLst>
          </p:cNvPr>
          <p:cNvPicPr>
            <a:picLocks noChangeAspect="1"/>
          </p:cNvPicPr>
          <p:nvPr/>
        </p:nvPicPr>
        <p:blipFill>
          <a:blip r:embed="rId5"/>
          <a:stretch>
            <a:fillRect/>
          </a:stretch>
        </p:blipFill>
        <p:spPr>
          <a:xfrm>
            <a:off x="1761892" y="3635298"/>
            <a:ext cx="1683834" cy="1155208"/>
          </a:xfrm>
          <a:prstGeom prst="rect">
            <a:avLst/>
          </a:prstGeom>
        </p:spPr>
      </p:pic>
      <p:pic>
        <p:nvPicPr>
          <p:cNvPr id="12" name="Picture 11">
            <a:extLst>
              <a:ext uri="{FF2B5EF4-FFF2-40B4-BE49-F238E27FC236}">
                <a16:creationId xmlns:a16="http://schemas.microsoft.com/office/drawing/2014/main" id="{C0DCB743-5611-FFF6-2E5B-4E42907E0B19}"/>
              </a:ext>
            </a:extLst>
          </p:cNvPr>
          <p:cNvPicPr>
            <a:picLocks noChangeAspect="1"/>
          </p:cNvPicPr>
          <p:nvPr/>
        </p:nvPicPr>
        <p:blipFill>
          <a:blip r:embed="rId5"/>
          <a:stretch>
            <a:fillRect/>
          </a:stretch>
        </p:blipFill>
        <p:spPr>
          <a:xfrm>
            <a:off x="5397189" y="3624147"/>
            <a:ext cx="1683834" cy="1155208"/>
          </a:xfrm>
          <a:prstGeom prst="rect">
            <a:avLst/>
          </a:prstGeom>
        </p:spPr>
      </p:pic>
    </p:spTree>
    <p:custDataLst>
      <p:tags r:id="rId1"/>
    </p:custDataLst>
    <p:extLst>
      <p:ext uri="{BB962C8B-B14F-4D97-AF65-F5344CB8AC3E}">
        <p14:creationId xmlns:p14="http://schemas.microsoft.com/office/powerpoint/2010/main" val="39007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4"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9"/>
                                        </p:tgtEl>
                                      </p:cBhvr>
                                    </p:animEffect>
                                    <p:anim calcmode="lin" valueType="num">
                                      <p:cBhvr>
                                        <p:cTn id="21" dur="1000"/>
                                        <p:tgtEl>
                                          <p:spTgt spid="9"/>
                                        </p:tgtEl>
                                        <p:attrNameLst>
                                          <p:attrName>ppt_x</p:attrName>
                                        </p:attrNameLst>
                                      </p:cBhvr>
                                      <p:tavLst>
                                        <p:tav tm="0">
                                          <p:val>
                                            <p:strVal val="ppt_x"/>
                                          </p:val>
                                        </p:tav>
                                        <p:tav tm="100000">
                                          <p:val>
                                            <p:strVal val="ppt_x"/>
                                          </p:val>
                                        </p:tav>
                                      </p:tavLst>
                                    </p:anim>
                                    <p:anim calcmode="lin" valueType="num">
                                      <p:cBhvr>
                                        <p:cTn id="22" dur="1000"/>
                                        <p:tgtEl>
                                          <p:spTgt spid="9"/>
                                        </p:tgtEl>
                                        <p:attrNameLst>
                                          <p:attrName>ppt_y</p:attrName>
                                        </p:attrNameLst>
                                      </p:cBhvr>
                                      <p:tavLst>
                                        <p:tav tm="0">
                                          <p:val>
                                            <p:strVal val="ppt_y"/>
                                          </p:val>
                                        </p:tav>
                                        <p:tav tm="100000">
                                          <p:val>
                                            <p:strVal val="ppt_y+.1"/>
                                          </p:val>
                                        </p:tav>
                                      </p:tavLst>
                                    </p:anim>
                                    <p:set>
                                      <p:cBhvr>
                                        <p:cTn id="23"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4"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10"/>
                                        </p:tgtEl>
                                      </p:cBhvr>
                                    </p:animEffect>
                                    <p:anim calcmode="lin" valueType="num">
                                      <p:cBhvr>
                                        <p:cTn id="28" dur="1000"/>
                                        <p:tgtEl>
                                          <p:spTgt spid="10"/>
                                        </p:tgtEl>
                                        <p:attrNameLst>
                                          <p:attrName>ppt_x</p:attrName>
                                        </p:attrNameLst>
                                      </p:cBhvr>
                                      <p:tavLst>
                                        <p:tav tm="0">
                                          <p:val>
                                            <p:strVal val="ppt_x"/>
                                          </p:val>
                                        </p:tav>
                                        <p:tav tm="100000">
                                          <p:val>
                                            <p:strVal val="ppt_x"/>
                                          </p:val>
                                        </p:tav>
                                      </p:tavLst>
                                    </p:anim>
                                    <p:anim calcmode="lin" valueType="num">
                                      <p:cBhvr>
                                        <p:cTn id="29" dur="1000"/>
                                        <p:tgtEl>
                                          <p:spTgt spid="10"/>
                                        </p:tgtEl>
                                        <p:attrNameLst>
                                          <p:attrName>ppt_y</p:attrName>
                                        </p:attrNameLst>
                                      </p:cBhvr>
                                      <p:tavLst>
                                        <p:tav tm="0">
                                          <p:val>
                                            <p:strVal val="ppt_y"/>
                                          </p:val>
                                        </p:tav>
                                        <p:tav tm="100000">
                                          <p:val>
                                            <p:strVal val="ppt_y+.1"/>
                                          </p:val>
                                        </p:tav>
                                      </p:tavLst>
                                    </p:anim>
                                    <p:set>
                                      <p:cBhvr>
                                        <p:cTn id="30"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4"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12"/>
                                        </p:tgtEl>
                                      </p:cBhvr>
                                    </p:animEffect>
                                    <p:anim calcmode="lin" valueType="num">
                                      <p:cBhvr>
                                        <p:cTn id="35" dur="1000"/>
                                        <p:tgtEl>
                                          <p:spTgt spid="12"/>
                                        </p:tgtEl>
                                        <p:attrNameLst>
                                          <p:attrName>ppt_x</p:attrName>
                                        </p:attrNameLst>
                                      </p:cBhvr>
                                      <p:tavLst>
                                        <p:tav tm="0">
                                          <p:val>
                                            <p:strVal val="ppt_x"/>
                                          </p:val>
                                        </p:tav>
                                        <p:tav tm="100000">
                                          <p:val>
                                            <p:strVal val="ppt_x"/>
                                          </p:val>
                                        </p:tav>
                                      </p:tavLst>
                                    </p:anim>
                                    <p:anim calcmode="lin" valueType="num">
                                      <p:cBhvr>
                                        <p:cTn id="36" dur="1000"/>
                                        <p:tgtEl>
                                          <p:spTgt spid="12"/>
                                        </p:tgtEl>
                                        <p:attrNameLst>
                                          <p:attrName>ppt_y</p:attrName>
                                        </p:attrNameLst>
                                      </p:cBhvr>
                                      <p:tavLst>
                                        <p:tav tm="0">
                                          <p:val>
                                            <p:strVal val="ppt_y"/>
                                          </p:val>
                                        </p:tav>
                                        <p:tav tm="100000">
                                          <p:val>
                                            <p:strVal val="ppt_y+.1"/>
                                          </p:val>
                                        </p:tav>
                                      </p:tavLst>
                                    </p:anim>
                                    <p:set>
                                      <p:cBhvr>
                                        <p:cTn id="37"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721D1-E539-6D61-92AD-D7D9CA155E56}"/>
              </a:ext>
            </a:extLst>
          </p:cNvPr>
          <p:cNvSpPr txBox="1"/>
          <p:nvPr/>
        </p:nvSpPr>
        <p:spPr>
          <a:xfrm>
            <a:off x="1788500" y="1219259"/>
            <a:ext cx="9950087"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Càng đi chân càng vững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Lớp học ngang lưng đồi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Mắt em như sao sáng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Gặt chữ trên đỉnh trời!</a:t>
            </a:r>
          </a:p>
        </p:txBody>
      </p:sp>
      <p:grpSp>
        <p:nvGrpSpPr>
          <p:cNvPr id="3" name="Group 2">
            <a:extLst>
              <a:ext uri="{FF2B5EF4-FFF2-40B4-BE49-F238E27FC236}">
                <a16:creationId xmlns:a16="http://schemas.microsoft.com/office/drawing/2014/main"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a16="http://schemas.microsoft.com/office/drawing/2014/main"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F69E3F0B-960C-C228-4929-9F3EDBA646BB}"/>
                </a:ext>
              </a:extLst>
            </p:cNvPr>
            <p:cNvSpPr txBox="1"/>
            <p:nvPr/>
          </p:nvSpPr>
          <p:spPr>
            <a:xfrm>
              <a:off x="877050" y="860976"/>
              <a:ext cx="19573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Siêu</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trí</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nhớ</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trổ</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tài</a:t>
              </a:r>
              <a:endParaRPr kumimoji="0" lang="en-US" sz="2800" b="1"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7" name="Picture 6">
            <a:extLst>
              <a:ext uri="{FF2B5EF4-FFF2-40B4-BE49-F238E27FC236}">
                <a16:creationId xmlns:a16="http://schemas.microsoft.com/office/drawing/2014/main" id="{D081BD24-9598-58BD-A5DC-A0785C1E1EC0}"/>
              </a:ext>
            </a:extLst>
          </p:cNvPr>
          <p:cNvPicPr>
            <a:picLocks noChangeAspect="1"/>
          </p:cNvPicPr>
          <p:nvPr/>
        </p:nvPicPr>
        <p:blipFill>
          <a:blip r:embed="rId5"/>
          <a:stretch>
            <a:fillRect/>
          </a:stretch>
        </p:blipFill>
        <p:spPr>
          <a:xfrm>
            <a:off x="3956020" y="1225724"/>
            <a:ext cx="1597288" cy="1060276"/>
          </a:xfrm>
          <a:prstGeom prst="rect">
            <a:avLst/>
          </a:prstGeom>
        </p:spPr>
      </p:pic>
      <p:pic>
        <p:nvPicPr>
          <p:cNvPr id="9" name="Picture 8">
            <a:extLst>
              <a:ext uri="{FF2B5EF4-FFF2-40B4-BE49-F238E27FC236}">
                <a16:creationId xmlns:a16="http://schemas.microsoft.com/office/drawing/2014/main" id="{6773A324-DB2F-0172-09FC-4154933E90FC}"/>
              </a:ext>
            </a:extLst>
          </p:cNvPr>
          <p:cNvPicPr>
            <a:picLocks noChangeAspect="1"/>
          </p:cNvPicPr>
          <p:nvPr/>
        </p:nvPicPr>
        <p:blipFill>
          <a:blip r:embed="rId5"/>
          <a:stretch>
            <a:fillRect/>
          </a:stretch>
        </p:blipFill>
        <p:spPr>
          <a:xfrm>
            <a:off x="1541360" y="1973766"/>
            <a:ext cx="2718405" cy="1084646"/>
          </a:xfrm>
          <a:prstGeom prst="rect">
            <a:avLst/>
          </a:prstGeom>
        </p:spPr>
      </p:pic>
      <p:pic>
        <p:nvPicPr>
          <p:cNvPr id="10" name="Picture 9">
            <a:extLst>
              <a:ext uri="{FF2B5EF4-FFF2-40B4-BE49-F238E27FC236}">
                <a16:creationId xmlns:a16="http://schemas.microsoft.com/office/drawing/2014/main" id="{84FED2B8-F38F-2A67-9031-35A557F4B8C6}"/>
              </a:ext>
            </a:extLst>
          </p:cNvPr>
          <p:cNvPicPr>
            <a:picLocks noChangeAspect="1"/>
          </p:cNvPicPr>
          <p:nvPr/>
        </p:nvPicPr>
        <p:blipFill>
          <a:blip r:embed="rId5"/>
          <a:stretch>
            <a:fillRect/>
          </a:stretch>
        </p:blipFill>
        <p:spPr>
          <a:xfrm>
            <a:off x="6824545" y="3579542"/>
            <a:ext cx="1683834" cy="1155208"/>
          </a:xfrm>
          <a:prstGeom prst="rect">
            <a:avLst/>
          </a:prstGeom>
        </p:spPr>
      </p:pic>
      <p:pic>
        <p:nvPicPr>
          <p:cNvPr id="12" name="Picture 11">
            <a:extLst>
              <a:ext uri="{FF2B5EF4-FFF2-40B4-BE49-F238E27FC236}">
                <a16:creationId xmlns:a16="http://schemas.microsoft.com/office/drawing/2014/main" id="{C0DCB743-5611-FFF6-2E5B-4E42907E0B19}"/>
              </a:ext>
            </a:extLst>
          </p:cNvPr>
          <p:cNvPicPr>
            <a:picLocks noChangeAspect="1"/>
          </p:cNvPicPr>
          <p:nvPr/>
        </p:nvPicPr>
        <p:blipFill>
          <a:blip r:embed="rId5"/>
          <a:stretch>
            <a:fillRect/>
          </a:stretch>
        </p:blipFill>
        <p:spPr>
          <a:xfrm>
            <a:off x="5252224" y="2732049"/>
            <a:ext cx="1282391" cy="1155208"/>
          </a:xfrm>
          <a:prstGeom prst="rect">
            <a:avLst/>
          </a:prstGeom>
        </p:spPr>
      </p:pic>
    </p:spTree>
    <p:custDataLst>
      <p:tags r:id="rId1"/>
    </p:custDataLst>
    <p:extLst>
      <p:ext uri="{BB962C8B-B14F-4D97-AF65-F5344CB8AC3E}">
        <p14:creationId xmlns:p14="http://schemas.microsoft.com/office/powerpoint/2010/main" val="154710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9"/>
                                        </p:tgtEl>
                                      </p:cBhvr>
                                    </p:animEffect>
                                    <p:anim calcmode="lin" valueType="num">
                                      <p:cBhvr>
                                        <p:cTn id="14" dur="1000"/>
                                        <p:tgtEl>
                                          <p:spTgt spid="9"/>
                                        </p:tgtEl>
                                        <p:attrNameLst>
                                          <p:attrName>ppt_x</p:attrName>
                                        </p:attrNameLst>
                                      </p:cBhvr>
                                      <p:tavLst>
                                        <p:tav tm="0">
                                          <p:val>
                                            <p:strVal val="ppt_x"/>
                                          </p:val>
                                        </p:tav>
                                        <p:tav tm="100000">
                                          <p:val>
                                            <p:strVal val="ppt_x"/>
                                          </p:val>
                                        </p:tav>
                                      </p:tavLst>
                                    </p:anim>
                                    <p:anim calcmode="lin" valueType="num">
                                      <p:cBhvr>
                                        <p:cTn id="15" dur="1000"/>
                                        <p:tgtEl>
                                          <p:spTgt spid="9"/>
                                        </p:tgtEl>
                                        <p:attrNameLst>
                                          <p:attrName>ppt_y</p:attrName>
                                        </p:attrNameLst>
                                      </p:cBhvr>
                                      <p:tavLst>
                                        <p:tav tm="0">
                                          <p:val>
                                            <p:strVal val="ppt_y"/>
                                          </p:val>
                                        </p:tav>
                                        <p:tav tm="100000">
                                          <p:val>
                                            <p:strVal val="ppt_y+.1"/>
                                          </p:val>
                                        </p:tav>
                                      </p:tavLst>
                                    </p:anim>
                                    <p:set>
                                      <p:cBhvr>
                                        <p:cTn id="16"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4"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12"/>
                                        </p:tgtEl>
                                      </p:cBhvr>
                                    </p:animEffect>
                                    <p:anim calcmode="lin" valueType="num">
                                      <p:cBhvr>
                                        <p:cTn id="21" dur="1000"/>
                                        <p:tgtEl>
                                          <p:spTgt spid="12"/>
                                        </p:tgtEl>
                                        <p:attrNameLst>
                                          <p:attrName>ppt_x</p:attrName>
                                        </p:attrNameLst>
                                      </p:cBhvr>
                                      <p:tavLst>
                                        <p:tav tm="0">
                                          <p:val>
                                            <p:strVal val="ppt_x"/>
                                          </p:val>
                                        </p:tav>
                                        <p:tav tm="100000">
                                          <p:val>
                                            <p:strVal val="ppt_x"/>
                                          </p:val>
                                        </p:tav>
                                      </p:tavLst>
                                    </p:anim>
                                    <p:anim calcmode="lin" valueType="num">
                                      <p:cBhvr>
                                        <p:cTn id="22" dur="1000"/>
                                        <p:tgtEl>
                                          <p:spTgt spid="12"/>
                                        </p:tgtEl>
                                        <p:attrNameLst>
                                          <p:attrName>ppt_y</p:attrName>
                                        </p:attrNameLst>
                                      </p:cBhvr>
                                      <p:tavLst>
                                        <p:tav tm="0">
                                          <p:val>
                                            <p:strVal val="ppt_y"/>
                                          </p:val>
                                        </p:tav>
                                        <p:tav tm="100000">
                                          <p:val>
                                            <p:strVal val="ppt_y+.1"/>
                                          </p:val>
                                        </p:tav>
                                      </p:tavLst>
                                    </p:anim>
                                    <p:set>
                                      <p:cBhvr>
                                        <p:cTn id="23"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4"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10"/>
                                        </p:tgtEl>
                                      </p:cBhvr>
                                    </p:animEffect>
                                    <p:anim calcmode="lin" valueType="num">
                                      <p:cBhvr>
                                        <p:cTn id="28" dur="1000"/>
                                        <p:tgtEl>
                                          <p:spTgt spid="10"/>
                                        </p:tgtEl>
                                        <p:attrNameLst>
                                          <p:attrName>ppt_x</p:attrName>
                                        </p:attrNameLst>
                                      </p:cBhvr>
                                      <p:tavLst>
                                        <p:tav tm="0">
                                          <p:val>
                                            <p:strVal val="ppt_x"/>
                                          </p:val>
                                        </p:tav>
                                        <p:tav tm="100000">
                                          <p:val>
                                            <p:strVal val="ppt_x"/>
                                          </p:val>
                                        </p:tav>
                                      </p:tavLst>
                                    </p:anim>
                                    <p:anim calcmode="lin" valueType="num">
                                      <p:cBhvr>
                                        <p:cTn id="29" dur="1000"/>
                                        <p:tgtEl>
                                          <p:spTgt spid="10"/>
                                        </p:tgtEl>
                                        <p:attrNameLst>
                                          <p:attrName>ppt_y</p:attrName>
                                        </p:attrNameLst>
                                      </p:cBhvr>
                                      <p:tavLst>
                                        <p:tav tm="0">
                                          <p:val>
                                            <p:strVal val="ppt_y"/>
                                          </p:val>
                                        </p:tav>
                                        <p:tav tm="100000">
                                          <p:val>
                                            <p:strVal val="ppt_y+.1"/>
                                          </p:val>
                                        </p:tav>
                                      </p:tavLst>
                                    </p:anim>
                                    <p:set>
                                      <p:cBhvr>
                                        <p:cTn id="30"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1039CC-2401-C1D2-F8A8-8D25B0BE4ACF}"/>
              </a:ext>
            </a:extLst>
          </p:cNvPr>
          <p:cNvPicPr>
            <a:picLocks noChangeAspect="1"/>
          </p:cNvPicPr>
          <p:nvPr/>
        </p:nvPicPr>
        <p:blipFill>
          <a:blip r:embed="rId4"/>
          <a:stretch>
            <a:fillRect/>
          </a:stretch>
        </p:blipFill>
        <p:spPr>
          <a:xfrm>
            <a:off x="745291" y="3218344"/>
            <a:ext cx="9358171" cy="1353429"/>
          </a:xfrm>
          <a:prstGeom prst="rect">
            <a:avLst/>
          </a:prstGeom>
        </p:spPr>
      </p:pic>
    </p:spTree>
    <p:custDataLst>
      <p:tags r:id="rId1"/>
    </p:custDataLst>
    <p:extLst>
      <p:ext uri="{BB962C8B-B14F-4D97-AF65-F5344CB8AC3E}">
        <p14:creationId xmlns:p14="http://schemas.microsoft.com/office/powerpoint/2010/main" val="57428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4">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a:solidFill>
            <a:srgbClr val="FFFFFF">
              <a:alpha val="61961"/>
            </a:srgb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pic>
        <p:nvPicPr>
          <p:cNvPr id="3" name="Picture 2" descr="A group of children walking on a dirt road&#10;&#10;Description automatically generated">
            <a:extLst>
              <a:ext uri="{FF2B5EF4-FFF2-40B4-BE49-F238E27FC236}">
                <a16:creationId xmlns:a16="http://schemas.microsoft.com/office/drawing/2014/main" id="{21053A31-F85F-0EE2-5D27-8C5CBBDF4E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5375" y="755650"/>
            <a:ext cx="6991349" cy="5826125"/>
          </a:xfrm>
          <a:prstGeom prst="rect">
            <a:avLst/>
          </a:prstGeom>
          <a:ln>
            <a:noFill/>
          </a:ln>
          <a:effectLst>
            <a:softEdge rad="112500"/>
          </a:effectLst>
        </p:spPr>
      </p:pic>
      <p:pic>
        <p:nvPicPr>
          <p:cNvPr id="11" name="Picture 10">
            <a:extLst>
              <a:ext uri="{FF2B5EF4-FFF2-40B4-BE49-F238E27FC236}">
                <a16:creationId xmlns:a16="http://schemas.microsoft.com/office/drawing/2014/main" id="{06E2D5DF-754B-3BFE-72AA-8ECDA067ADB3}"/>
              </a:ext>
            </a:extLst>
          </p:cNvPr>
          <p:cNvPicPr>
            <a:picLocks noChangeAspect="1"/>
          </p:cNvPicPr>
          <p:nvPr/>
        </p:nvPicPr>
        <p:blipFill>
          <a:blip r:embed="rId6"/>
          <a:stretch>
            <a:fillRect/>
          </a:stretch>
        </p:blipFill>
        <p:spPr>
          <a:xfrm>
            <a:off x="3538919" y="383641"/>
            <a:ext cx="4371211" cy="585267"/>
          </a:xfrm>
          <a:prstGeom prst="rect">
            <a:avLst/>
          </a:prstGeom>
        </p:spPr>
      </p:pic>
      <p:sp>
        <p:nvSpPr>
          <p:cNvPr id="12" name="TextBox 11">
            <a:extLst>
              <a:ext uri="{FF2B5EF4-FFF2-40B4-BE49-F238E27FC236}">
                <a16:creationId xmlns:a16="http://schemas.microsoft.com/office/drawing/2014/main" id="{B87F4C90-A7C1-2AFE-9740-76C6D7BF57D1}"/>
              </a:ext>
            </a:extLst>
          </p:cNvPr>
          <p:cNvSpPr txBox="1"/>
          <p:nvPr/>
        </p:nvSpPr>
        <p:spPr>
          <a:xfrm>
            <a:off x="504825" y="1095375"/>
            <a:ext cx="4448175" cy="52629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Bình minh vừa tỉnh giấc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Nắng nhuộm hồng núi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Tiếng trống rung vách đá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Giục đôi chân bước nhanh.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Bóng em nhoà bóng núi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Hun hút mấy thung sâu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Gió đưa theo tiếng sáo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La đà trên tán lau.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Em đi tìm cái chữ</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Vượt suối lại băng rừng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Đường xa chân có mỏi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Chữ vẫn gùi trên lưng.</a:t>
            </a:r>
          </a:p>
        </p:txBody>
      </p:sp>
      <p:sp>
        <p:nvSpPr>
          <p:cNvPr id="13" name="TextBox 12">
            <a:extLst>
              <a:ext uri="{FF2B5EF4-FFF2-40B4-BE49-F238E27FC236}">
                <a16:creationId xmlns:a16="http://schemas.microsoft.com/office/drawing/2014/main" id="{235B6F9F-9C9B-1AB4-8545-41DF95F57796}"/>
              </a:ext>
            </a:extLst>
          </p:cNvPr>
          <p:cNvSpPr txBox="1"/>
          <p:nvPr/>
        </p:nvSpPr>
        <p:spPr>
          <a:xfrm>
            <a:off x="4933950" y="1228725"/>
            <a:ext cx="4448175" cy="3785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 rơi xuống nương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Mùa cho bông trĩu hạt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 bay lên ngàn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Rừng ríu ran chim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Càng đi chân càng vững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Lớp học ngang lưng đồi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Mắt em như sao sáng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Gặt chữ trên đỉnh trời!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(Bích Ngọc)</a:t>
            </a:r>
          </a:p>
        </p:txBody>
      </p:sp>
    </p:spTree>
    <p:custDataLst>
      <p:tags r:id="rId1"/>
    </p:custDataLst>
    <p:extLst>
      <p:ext uri="{BB962C8B-B14F-4D97-AF65-F5344CB8AC3E}">
        <p14:creationId xmlns:p14="http://schemas.microsoft.com/office/powerpoint/2010/main" val="345417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304801" y="-371475"/>
            <a:ext cx="11561682" cy="7715250"/>
            <a:chOff x="840" y="0"/>
            <a:chExt cx="12720" cy="8100"/>
          </a:xfrm>
        </p:grpSpPr>
        <p:pic>
          <p:nvPicPr>
            <p:cNvPr id="28" name="图片 27" descr="D:\资料\图片1.png图片1"/>
            <p:cNvPicPr>
              <a:picLocks noChangeAspect="1"/>
            </p:cNvPicPr>
            <p:nvPr>
              <p:custDataLst>
                <p:tags r:id="rId2"/>
              </p:custDataLst>
            </p:nvPr>
          </p:nvPicPr>
          <p:blipFill>
            <a:blip r:embed="rId6"/>
            <a:srcRect/>
            <a:stretch>
              <a:fillRect/>
            </a:stretch>
          </p:blipFill>
          <p:spPr>
            <a:xfrm flipV="1">
              <a:off x="1191" y="0"/>
              <a:ext cx="12019" cy="8100"/>
            </a:xfrm>
            <a:prstGeom prst="rect">
              <a:avLst/>
            </a:prstGeom>
          </p:spPr>
        </p:pic>
        <p:sp>
          <p:nvSpPr>
            <p:cNvPr id="3" name="圆角矩形 2"/>
            <p:cNvSpPr/>
            <p:nvPr/>
          </p:nvSpPr>
          <p:spPr>
            <a:xfrm>
              <a:off x="840" y="630"/>
              <a:ext cx="12720" cy="6840"/>
            </a:xfrm>
            <a:prstGeom prst="roundRect">
              <a:avLst/>
            </a:prstGeom>
            <a:solidFill>
              <a:schemeClr val="bg1"/>
            </a:solidFill>
            <a:ln w="254000">
              <a:solidFill>
                <a:srgbClr val="45A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2" name="Group 1">
            <a:extLst>
              <a:ext uri="{FF2B5EF4-FFF2-40B4-BE49-F238E27FC236}">
                <a16:creationId xmlns:a16="http://schemas.microsoft.com/office/drawing/2014/main" id="{95CE296C-2317-F66D-1714-8C8C0E3562FA}"/>
              </a:ext>
            </a:extLst>
          </p:cNvPr>
          <p:cNvGrpSpPr/>
          <p:nvPr/>
        </p:nvGrpSpPr>
        <p:grpSpPr>
          <a:xfrm>
            <a:off x="1443497" y="1226353"/>
            <a:ext cx="6293147" cy="2287081"/>
            <a:chOff x="2975205" y="1255651"/>
            <a:chExt cx="5432196" cy="2287081"/>
          </a:xfrm>
        </p:grpSpPr>
        <p:sp>
          <p:nvSpPr>
            <p:cNvPr id="4" name="Rectangle: Rounded Corners 9">
              <a:extLst>
                <a:ext uri="{FF2B5EF4-FFF2-40B4-BE49-F238E27FC236}">
                  <a16:creationId xmlns:a16="http://schemas.microsoft.com/office/drawing/2014/main" id="{36375842-801D-CCE8-83A2-176F76935D5A}"/>
                </a:ext>
              </a:extLst>
            </p:cNvPr>
            <p:cNvSpPr/>
            <p:nvPr/>
          </p:nvSpPr>
          <p:spPr>
            <a:xfrm>
              <a:off x="2975205" y="1724298"/>
              <a:ext cx="5432196" cy="1818434"/>
            </a:xfrm>
            <a:custGeom>
              <a:avLst/>
              <a:gdLst>
                <a:gd name="connsiteX0" fmla="*/ 0 w 5432196"/>
                <a:gd name="connsiteY0" fmla="*/ 366815 h 1818434"/>
                <a:gd name="connsiteX1" fmla="*/ 316631 w 5432196"/>
                <a:gd name="connsiteY1" fmla="*/ 0 h 1818434"/>
                <a:gd name="connsiteX2" fmla="*/ 916498 w 5432196"/>
                <a:gd name="connsiteY2" fmla="*/ 0 h 1818434"/>
                <a:gd name="connsiteX3" fmla="*/ 1420386 w 5432196"/>
                <a:gd name="connsiteY3" fmla="*/ 0 h 1818434"/>
                <a:gd name="connsiteX4" fmla="*/ 1924274 w 5432196"/>
                <a:gd name="connsiteY4" fmla="*/ 0 h 1818434"/>
                <a:gd name="connsiteX5" fmla="*/ 2572130 w 5432196"/>
                <a:gd name="connsiteY5" fmla="*/ 0 h 1818434"/>
                <a:gd name="connsiteX6" fmla="*/ 3028028 w 5432196"/>
                <a:gd name="connsiteY6" fmla="*/ 0 h 1818434"/>
                <a:gd name="connsiteX7" fmla="*/ 3531916 w 5432196"/>
                <a:gd name="connsiteY7" fmla="*/ 0 h 1818434"/>
                <a:gd name="connsiteX8" fmla="*/ 4227761 w 5432196"/>
                <a:gd name="connsiteY8" fmla="*/ 0 h 1818434"/>
                <a:gd name="connsiteX9" fmla="*/ 5115564 w 5432196"/>
                <a:gd name="connsiteY9" fmla="*/ 0 h 1818434"/>
                <a:gd name="connsiteX10" fmla="*/ 5432196 w 5432196"/>
                <a:gd name="connsiteY10" fmla="*/ 366815 h 1818434"/>
                <a:gd name="connsiteX11" fmla="*/ 5432196 w 5432196"/>
                <a:gd name="connsiteY11" fmla="*/ 909217 h 1818434"/>
                <a:gd name="connsiteX12" fmla="*/ 5432196 w 5432196"/>
                <a:gd name="connsiteY12" fmla="*/ 1451619 h 1818434"/>
                <a:gd name="connsiteX13" fmla="*/ 5115564 w 5432196"/>
                <a:gd name="connsiteY13" fmla="*/ 1818434 h 1818434"/>
                <a:gd name="connsiteX14" fmla="*/ 4515697 w 5432196"/>
                <a:gd name="connsiteY14" fmla="*/ 1818434 h 1818434"/>
                <a:gd name="connsiteX15" fmla="*/ 3915831 w 5432196"/>
                <a:gd name="connsiteY15" fmla="*/ 1818434 h 1818434"/>
                <a:gd name="connsiteX16" fmla="*/ 3267975 w 5432196"/>
                <a:gd name="connsiteY16" fmla="*/ 1818434 h 1818434"/>
                <a:gd name="connsiteX17" fmla="*/ 2668108 w 5432196"/>
                <a:gd name="connsiteY17" fmla="*/ 1818434 h 1818434"/>
                <a:gd name="connsiteX18" fmla="*/ 2116231 w 5432196"/>
                <a:gd name="connsiteY18" fmla="*/ 1818434 h 1818434"/>
                <a:gd name="connsiteX19" fmla="*/ 1564353 w 5432196"/>
                <a:gd name="connsiteY19" fmla="*/ 1818434 h 1818434"/>
                <a:gd name="connsiteX20" fmla="*/ 1108455 w 5432196"/>
                <a:gd name="connsiteY20" fmla="*/ 1818434 h 1818434"/>
                <a:gd name="connsiteX21" fmla="*/ 316631 w 5432196"/>
                <a:gd name="connsiteY21" fmla="*/ 1818434 h 1818434"/>
                <a:gd name="connsiteX22" fmla="*/ 0 w 5432196"/>
                <a:gd name="connsiteY22" fmla="*/ 1451619 h 1818434"/>
                <a:gd name="connsiteX23" fmla="*/ 0 w 5432196"/>
                <a:gd name="connsiteY23" fmla="*/ 920065 h 1818434"/>
                <a:gd name="connsiteX24" fmla="*/ 0 w 5432196"/>
                <a:gd name="connsiteY24" fmla="*/ 366815 h 1818434"/>
                <a:gd name="connsiteX0" fmla="*/ 0 w 5432196"/>
                <a:gd name="connsiteY0" fmla="*/ 366815 h 1818434"/>
                <a:gd name="connsiteX1" fmla="*/ 316631 w 5432196"/>
                <a:gd name="connsiteY1" fmla="*/ 0 h 1818434"/>
                <a:gd name="connsiteX2" fmla="*/ 964487 w 5432196"/>
                <a:gd name="connsiteY2" fmla="*/ 0 h 1818434"/>
                <a:gd name="connsiteX3" fmla="*/ 1468375 w 5432196"/>
                <a:gd name="connsiteY3" fmla="*/ 0 h 1818434"/>
                <a:gd name="connsiteX4" fmla="*/ 1972263 w 5432196"/>
                <a:gd name="connsiteY4" fmla="*/ 0 h 1818434"/>
                <a:gd name="connsiteX5" fmla="*/ 2620119 w 5432196"/>
                <a:gd name="connsiteY5" fmla="*/ 0 h 1818434"/>
                <a:gd name="connsiteX6" fmla="*/ 3171996 w 5432196"/>
                <a:gd name="connsiteY6" fmla="*/ 0 h 1818434"/>
                <a:gd name="connsiteX7" fmla="*/ 3867842 w 5432196"/>
                <a:gd name="connsiteY7" fmla="*/ 0 h 1818434"/>
                <a:gd name="connsiteX8" fmla="*/ 4563687 w 5432196"/>
                <a:gd name="connsiteY8" fmla="*/ 0 h 1818434"/>
                <a:gd name="connsiteX9" fmla="*/ 5115564 w 5432196"/>
                <a:gd name="connsiteY9" fmla="*/ 0 h 1818434"/>
                <a:gd name="connsiteX10" fmla="*/ 5432196 w 5432196"/>
                <a:gd name="connsiteY10" fmla="*/ 366815 h 1818434"/>
                <a:gd name="connsiteX11" fmla="*/ 5432196 w 5432196"/>
                <a:gd name="connsiteY11" fmla="*/ 909217 h 1818434"/>
                <a:gd name="connsiteX12" fmla="*/ 5432196 w 5432196"/>
                <a:gd name="connsiteY12" fmla="*/ 1451619 h 1818434"/>
                <a:gd name="connsiteX13" fmla="*/ 5115564 w 5432196"/>
                <a:gd name="connsiteY13" fmla="*/ 1818434 h 1818434"/>
                <a:gd name="connsiteX14" fmla="*/ 4659665 w 5432196"/>
                <a:gd name="connsiteY14" fmla="*/ 1818434 h 1818434"/>
                <a:gd name="connsiteX15" fmla="*/ 3963820 w 5432196"/>
                <a:gd name="connsiteY15" fmla="*/ 1818434 h 1818434"/>
                <a:gd name="connsiteX16" fmla="*/ 3411942 w 5432196"/>
                <a:gd name="connsiteY16" fmla="*/ 1818434 h 1818434"/>
                <a:gd name="connsiteX17" fmla="*/ 2860065 w 5432196"/>
                <a:gd name="connsiteY17" fmla="*/ 1818434 h 1818434"/>
                <a:gd name="connsiteX18" fmla="*/ 2164220 w 5432196"/>
                <a:gd name="connsiteY18" fmla="*/ 1818434 h 1818434"/>
                <a:gd name="connsiteX19" fmla="*/ 1516364 w 5432196"/>
                <a:gd name="connsiteY19" fmla="*/ 1818434 h 1818434"/>
                <a:gd name="connsiteX20" fmla="*/ 964487 w 5432196"/>
                <a:gd name="connsiteY20" fmla="*/ 1818434 h 1818434"/>
                <a:gd name="connsiteX21" fmla="*/ 316631 w 5432196"/>
                <a:gd name="connsiteY21" fmla="*/ 1818434 h 1818434"/>
                <a:gd name="connsiteX22" fmla="*/ 0 w 5432196"/>
                <a:gd name="connsiteY22" fmla="*/ 1451619 h 1818434"/>
                <a:gd name="connsiteX23" fmla="*/ 0 w 5432196"/>
                <a:gd name="connsiteY23" fmla="*/ 898369 h 1818434"/>
                <a:gd name="connsiteX24" fmla="*/ 0 w 5432196"/>
                <a:gd name="connsiteY24" fmla="*/ 366815 h 181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32196" h="1818434" fill="none" extrusionOk="0">
                  <a:moveTo>
                    <a:pt x="0" y="366815"/>
                  </a:moveTo>
                  <a:cubicBezTo>
                    <a:pt x="-6081" y="162830"/>
                    <a:pt x="161889" y="36076"/>
                    <a:pt x="316631" y="0"/>
                  </a:cubicBezTo>
                  <a:cubicBezTo>
                    <a:pt x="567145" y="-19049"/>
                    <a:pt x="712515" y="7145"/>
                    <a:pt x="916498" y="0"/>
                  </a:cubicBezTo>
                  <a:cubicBezTo>
                    <a:pt x="1128690" y="-1877"/>
                    <a:pt x="1194538" y="-14526"/>
                    <a:pt x="1420386" y="0"/>
                  </a:cubicBezTo>
                  <a:cubicBezTo>
                    <a:pt x="1638504" y="2416"/>
                    <a:pt x="1797696" y="31324"/>
                    <a:pt x="1924274" y="0"/>
                  </a:cubicBezTo>
                  <a:cubicBezTo>
                    <a:pt x="2059977" y="-6115"/>
                    <a:pt x="2344713" y="27641"/>
                    <a:pt x="2572130" y="0"/>
                  </a:cubicBezTo>
                  <a:cubicBezTo>
                    <a:pt x="2773743" y="9692"/>
                    <a:pt x="2825659" y="16197"/>
                    <a:pt x="3028028" y="0"/>
                  </a:cubicBezTo>
                  <a:cubicBezTo>
                    <a:pt x="3225415" y="-5787"/>
                    <a:pt x="3359040" y="-5058"/>
                    <a:pt x="3531916" y="0"/>
                  </a:cubicBezTo>
                  <a:cubicBezTo>
                    <a:pt x="3685710" y="-19572"/>
                    <a:pt x="3919036" y="15895"/>
                    <a:pt x="4227761" y="0"/>
                  </a:cubicBezTo>
                  <a:cubicBezTo>
                    <a:pt x="4537292" y="-39950"/>
                    <a:pt x="4723437" y="-9611"/>
                    <a:pt x="5115564" y="0"/>
                  </a:cubicBezTo>
                  <a:cubicBezTo>
                    <a:pt x="5284887" y="49818"/>
                    <a:pt x="5436451" y="188976"/>
                    <a:pt x="5432196" y="366815"/>
                  </a:cubicBezTo>
                  <a:cubicBezTo>
                    <a:pt x="5386883" y="509546"/>
                    <a:pt x="5452856" y="739206"/>
                    <a:pt x="5432196" y="909217"/>
                  </a:cubicBezTo>
                  <a:cubicBezTo>
                    <a:pt x="5375540" y="1101217"/>
                    <a:pt x="5429683" y="1267897"/>
                    <a:pt x="5432196" y="1451619"/>
                  </a:cubicBezTo>
                  <a:cubicBezTo>
                    <a:pt x="5398351" y="1659413"/>
                    <a:pt x="5299194" y="1794502"/>
                    <a:pt x="5115564" y="1818434"/>
                  </a:cubicBezTo>
                  <a:cubicBezTo>
                    <a:pt x="4823504" y="1872466"/>
                    <a:pt x="4715404" y="1810952"/>
                    <a:pt x="4515697" y="1818434"/>
                  </a:cubicBezTo>
                  <a:cubicBezTo>
                    <a:pt x="4306367" y="1789389"/>
                    <a:pt x="4168500" y="1828429"/>
                    <a:pt x="3915831" y="1818434"/>
                  </a:cubicBezTo>
                  <a:cubicBezTo>
                    <a:pt x="3645571" y="1812859"/>
                    <a:pt x="3452680" y="1806804"/>
                    <a:pt x="3267975" y="1818434"/>
                  </a:cubicBezTo>
                  <a:cubicBezTo>
                    <a:pt x="3086732" y="1837557"/>
                    <a:pt x="2930715" y="1854300"/>
                    <a:pt x="2668108" y="1818434"/>
                  </a:cubicBezTo>
                  <a:cubicBezTo>
                    <a:pt x="2405562" y="1836926"/>
                    <a:pt x="2242128" y="1841406"/>
                    <a:pt x="2116231" y="1818434"/>
                  </a:cubicBezTo>
                  <a:cubicBezTo>
                    <a:pt x="1978504" y="1769614"/>
                    <a:pt x="1704236" y="1782902"/>
                    <a:pt x="1564353" y="1818434"/>
                  </a:cubicBezTo>
                  <a:cubicBezTo>
                    <a:pt x="1422371" y="1849269"/>
                    <a:pt x="1319991" y="1852378"/>
                    <a:pt x="1108455" y="1818434"/>
                  </a:cubicBezTo>
                  <a:cubicBezTo>
                    <a:pt x="932875" y="1761700"/>
                    <a:pt x="683386" y="1857438"/>
                    <a:pt x="316631" y="1818434"/>
                  </a:cubicBezTo>
                  <a:cubicBezTo>
                    <a:pt x="136454" y="1873965"/>
                    <a:pt x="3662" y="1647557"/>
                    <a:pt x="0" y="1451619"/>
                  </a:cubicBezTo>
                  <a:cubicBezTo>
                    <a:pt x="6114" y="1206905"/>
                    <a:pt x="12568" y="1138774"/>
                    <a:pt x="0" y="920065"/>
                  </a:cubicBezTo>
                  <a:cubicBezTo>
                    <a:pt x="-13153" y="730885"/>
                    <a:pt x="-23584" y="520917"/>
                    <a:pt x="0" y="366815"/>
                  </a:cubicBezTo>
                  <a:close/>
                </a:path>
                <a:path w="5432196" h="1818434" stroke="0" extrusionOk="0">
                  <a:moveTo>
                    <a:pt x="0" y="366815"/>
                  </a:moveTo>
                  <a:cubicBezTo>
                    <a:pt x="16433" y="192266"/>
                    <a:pt x="147400" y="2656"/>
                    <a:pt x="316631" y="0"/>
                  </a:cubicBezTo>
                  <a:cubicBezTo>
                    <a:pt x="479376" y="-33949"/>
                    <a:pt x="815579" y="4554"/>
                    <a:pt x="964487" y="0"/>
                  </a:cubicBezTo>
                  <a:cubicBezTo>
                    <a:pt x="1093677" y="-27953"/>
                    <a:pt x="1380089" y="-30621"/>
                    <a:pt x="1468375" y="0"/>
                  </a:cubicBezTo>
                  <a:cubicBezTo>
                    <a:pt x="1569851" y="26657"/>
                    <a:pt x="1876238" y="-4588"/>
                    <a:pt x="1972263" y="0"/>
                  </a:cubicBezTo>
                  <a:cubicBezTo>
                    <a:pt x="2040971" y="-1636"/>
                    <a:pt x="2342083" y="8802"/>
                    <a:pt x="2620119" y="0"/>
                  </a:cubicBezTo>
                  <a:cubicBezTo>
                    <a:pt x="2841984" y="-6926"/>
                    <a:pt x="2945856" y="5565"/>
                    <a:pt x="3171996" y="0"/>
                  </a:cubicBezTo>
                  <a:cubicBezTo>
                    <a:pt x="3427710" y="6263"/>
                    <a:pt x="3680086" y="69146"/>
                    <a:pt x="3867842" y="0"/>
                  </a:cubicBezTo>
                  <a:cubicBezTo>
                    <a:pt x="4089667" y="-13781"/>
                    <a:pt x="4354965" y="60162"/>
                    <a:pt x="4563687" y="0"/>
                  </a:cubicBezTo>
                  <a:cubicBezTo>
                    <a:pt x="4767698" y="-33252"/>
                    <a:pt x="4865010" y="-51210"/>
                    <a:pt x="5115564" y="0"/>
                  </a:cubicBezTo>
                  <a:cubicBezTo>
                    <a:pt x="5241706" y="6629"/>
                    <a:pt x="5424541" y="150259"/>
                    <a:pt x="5432196" y="366815"/>
                  </a:cubicBezTo>
                  <a:cubicBezTo>
                    <a:pt x="5418970" y="577988"/>
                    <a:pt x="5447720" y="791883"/>
                    <a:pt x="5432196" y="909217"/>
                  </a:cubicBezTo>
                  <a:cubicBezTo>
                    <a:pt x="5421306" y="1059482"/>
                    <a:pt x="5421446" y="1222166"/>
                    <a:pt x="5432196" y="1451619"/>
                  </a:cubicBezTo>
                  <a:cubicBezTo>
                    <a:pt x="5428384" y="1576585"/>
                    <a:pt x="5269237" y="1781654"/>
                    <a:pt x="5115564" y="1818434"/>
                  </a:cubicBezTo>
                  <a:cubicBezTo>
                    <a:pt x="4943109" y="1792039"/>
                    <a:pt x="4874550" y="1798902"/>
                    <a:pt x="4659665" y="1818434"/>
                  </a:cubicBezTo>
                  <a:cubicBezTo>
                    <a:pt x="4425567" y="1843094"/>
                    <a:pt x="4169231" y="1823811"/>
                    <a:pt x="3963820" y="1818434"/>
                  </a:cubicBezTo>
                  <a:cubicBezTo>
                    <a:pt x="3742292" y="1850544"/>
                    <a:pt x="3554043" y="1799650"/>
                    <a:pt x="3411942" y="1818434"/>
                  </a:cubicBezTo>
                  <a:cubicBezTo>
                    <a:pt x="3266270" y="1819592"/>
                    <a:pt x="3136863" y="1828262"/>
                    <a:pt x="2860065" y="1818434"/>
                  </a:cubicBezTo>
                  <a:cubicBezTo>
                    <a:pt x="2619093" y="1824197"/>
                    <a:pt x="2325374" y="1827385"/>
                    <a:pt x="2164220" y="1818434"/>
                  </a:cubicBezTo>
                  <a:cubicBezTo>
                    <a:pt x="2012826" y="1816140"/>
                    <a:pt x="1730484" y="1830946"/>
                    <a:pt x="1516364" y="1818434"/>
                  </a:cubicBezTo>
                  <a:cubicBezTo>
                    <a:pt x="1275762" y="1831355"/>
                    <a:pt x="1172504" y="1803393"/>
                    <a:pt x="964487" y="1818434"/>
                  </a:cubicBezTo>
                  <a:cubicBezTo>
                    <a:pt x="779385" y="1819025"/>
                    <a:pt x="570898" y="1866736"/>
                    <a:pt x="316631" y="1818434"/>
                  </a:cubicBezTo>
                  <a:cubicBezTo>
                    <a:pt x="152697" y="1817200"/>
                    <a:pt x="-65386" y="1658120"/>
                    <a:pt x="0" y="1451619"/>
                  </a:cubicBezTo>
                  <a:cubicBezTo>
                    <a:pt x="21786" y="1313888"/>
                    <a:pt x="-5440" y="1132853"/>
                    <a:pt x="0" y="898369"/>
                  </a:cubicBezTo>
                  <a:cubicBezTo>
                    <a:pt x="35201" y="665960"/>
                    <a:pt x="23314" y="567269"/>
                    <a:pt x="0" y="366815"/>
                  </a:cubicBezTo>
                  <a:close/>
                </a:path>
                <a:path w="5432196" h="1818434" fill="none" stroke="0" extrusionOk="0">
                  <a:moveTo>
                    <a:pt x="0" y="366815"/>
                  </a:moveTo>
                  <a:cubicBezTo>
                    <a:pt x="-3601" y="173230"/>
                    <a:pt x="180471" y="67043"/>
                    <a:pt x="316631" y="0"/>
                  </a:cubicBezTo>
                  <a:cubicBezTo>
                    <a:pt x="481693" y="-8388"/>
                    <a:pt x="688786" y="11451"/>
                    <a:pt x="916498" y="0"/>
                  </a:cubicBezTo>
                  <a:cubicBezTo>
                    <a:pt x="1134976" y="-4504"/>
                    <a:pt x="1176080" y="-7202"/>
                    <a:pt x="1420386" y="0"/>
                  </a:cubicBezTo>
                  <a:cubicBezTo>
                    <a:pt x="1623144" y="13449"/>
                    <a:pt x="1804794" y="-7862"/>
                    <a:pt x="1924274" y="0"/>
                  </a:cubicBezTo>
                  <a:cubicBezTo>
                    <a:pt x="2086107" y="-10278"/>
                    <a:pt x="2393054" y="-24526"/>
                    <a:pt x="2572130" y="0"/>
                  </a:cubicBezTo>
                  <a:cubicBezTo>
                    <a:pt x="2769084" y="4513"/>
                    <a:pt x="2812014" y="19202"/>
                    <a:pt x="3028028" y="0"/>
                  </a:cubicBezTo>
                  <a:cubicBezTo>
                    <a:pt x="3246662" y="-39526"/>
                    <a:pt x="3360601" y="12707"/>
                    <a:pt x="3531916" y="0"/>
                  </a:cubicBezTo>
                  <a:cubicBezTo>
                    <a:pt x="3669596" y="-7502"/>
                    <a:pt x="3857949" y="1167"/>
                    <a:pt x="4227761" y="0"/>
                  </a:cubicBezTo>
                  <a:cubicBezTo>
                    <a:pt x="4549231" y="-19560"/>
                    <a:pt x="4750743" y="-54846"/>
                    <a:pt x="5115564" y="0"/>
                  </a:cubicBezTo>
                  <a:cubicBezTo>
                    <a:pt x="5275535" y="-12046"/>
                    <a:pt x="5467119" y="182716"/>
                    <a:pt x="5432196" y="366815"/>
                  </a:cubicBezTo>
                  <a:cubicBezTo>
                    <a:pt x="5393654" y="541011"/>
                    <a:pt x="5457263" y="715013"/>
                    <a:pt x="5432196" y="909217"/>
                  </a:cubicBezTo>
                  <a:cubicBezTo>
                    <a:pt x="5397778" y="1052650"/>
                    <a:pt x="5415580" y="1305685"/>
                    <a:pt x="5432196" y="1451619"/>
                  </a:cubicBezTo>
                  <a:cubicBezTo>
                    <a:pt x="5467944" y="1644203"/>
                    <a:pt x="5273370" y="1816445"/>
                    <a:pt x="5115564" y="1818434"/>
                  </a:cubicBezTo>
                  <a:cubicBezTo>
                    <a:pt x="4804308" y="1865148"/>
                    <a:pt x="4714311" y="1799374"/>
                    <a:pt x="4515697" y="1818434"/>
                  </a:cubicBezTo>
                  <a:cubicBezTo>
                    <a:pt x="4336487" y="1830805"/>
                    <a:pt x="4162717" y="1808522"/>
                    <a:pt x="3915831" y="1818434"/>
                  </a:cubicBezTo>
                  <a:cubicBezTo>
                    <a:pt x="3630575" y="1824405"/>
                    <a:pt x="3434088" y="1810286"/>
                    <a:pt x="3267975" y="1818434"/>
                  </a:cubicBezTo>
                  <a:cubicBezTo>
                    <a:pt x="3087499" y="1833396"/>
                    <a:pt x="2973627" y="1808488"/>
                    <a:pt x="2668108" y="1818434"/>
                  </a:cubicBezTo>
                  <a:cubicBezTo>
                    <a:pt x="2395826" y="1821374"/>
                    <a:pt x="2258686" y="1848635"/>
                    <a:pt x="2116231" y="1818434"/>
                  </a:cubicBezTo>
                  <a:cubicBezTo>
                    <a:pt x="1992879" y="1797922"/>
                    <a:pt x="1677683" y="1782574"/>
                    <a:pt x="1564353" y="1818434"/>
                  </a:cubicBezTo>
                  <a:cubicBezTo>
                    <a:pt x="1427709" y="1872142"/>
                    <a:pt x="1322721" y="1842057"/>
                    <a:pt x="1108455" y="1818434"/>
                  </a:cubicBezTo>
                  <a:cubicBezTo>
                    <a:pt x="891694" y="1824865"/>
                    <a:pt x="678712" y="1857514"/>
                    <a:pt x="316631" y="1818434"/>
                  </a:cubicBezTo>
                  <a:cubicBezTo>
                    <a:pt x="107715" y="1814972"/>
                    <a:pt x="12651" y="1652359"/>
                    <a:pt x="0" y="1451619"/>
                  </a:cubicBezTo>
                  <a:cubicBezTo>
                    <a:pt x="-6622" y="1229975"/>
                    <a:pt x="7172" y="1109231"/>
                    <a:pt x="0" y="920065"/>
                  </a:cubicBezTo>
                  <a:cubicBezTo>
                    <a:pt x="-5820" y="760197"/>
                    <a:pt x="-26336" y="507857"/>
                    <a:pt x="0" y="366815"/>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custGeom>
                      <a:avLst/>
                      <a:gdLst>
                        <a:gd name="connsiteX0" fmla="*/ 0 w 6293147"/>
                        <a:gd name="connsiteY0" fmla="*/ 366815 h 1818434"/>
                        <a:gd name="connsiteX1" fmla="*/ 366815 w 6293147"/>
                        <a:gd name="connsiteY1" fmla="*/ 0 h 1818434"/>
                        <a:gd name="connsiteX2" fmla="*/ 1061755 w 6293147"/>
                        <a:gd name="connsiteY2" fmla="*/ 0 h 1818434"/>
                        <a:gd name="connsiteX3" fmla="*/ 1645504 w 6293147"/>
                        <a:gd name="connsiteY3" fmla="*/ 0 h 1818434"/>
                        <a:gd name="connsiteX4" fmla="*/ 2229253 w 6293147"/>
                        <a:gd name="connsiteY4" fmla="*/ 0 h 1818434"/>
                        <a:gd name="connsiteX5" fmla="*/ 2979788 w 6293147"/>
                        <a:gd name="connsiteY5" fmla="*/ 0 h 1818434"/>
                        <a:gd name="connsiteX6" fmla="*/ 3507942 w 6293147"/>
                        <a:gd name="connsiteY6" fmla="*/ 0 h 1818434"/>
                        <a:gd name="connsiteX7" fmla="*/ 4091691 w 6293147"/>
                        <a:gd name="connsiteY7" fmla="*/ 0 h 1818434"/>
                        <a:gd name="connsiteX8" fmla="*/ 4897821 w 6293147"/>
                        <a:gd name="connsiteY8" fmla="*/ 0 h 1818434"/>
                        <a:gd name="connsiteX9" fmla="*/ 5926332 w 6293147"/>
                        <a:gd name="connsiteY9" fmla="*/ 0 h 1818434"/>
                        <a:gd name="connsiteX10" fmla="*/ 6293147 w 6293147"/>
                        <a:gd name="connsiteY10" fmla="*/ 366815 h 1818434"/>
                        <a:gd name="connsiteX11" fmla="*/ 6293147 w 6293147"/>
                        <a:gd name="connsiteY11" fmla="*/ 909217 h 1818434"/>
                        <a:gd name="connsiteX12" fmla="*/ 6293147 w 6293147"/>
                        <a:gd name="connsiteY12" fmla="*/ 1451619 h 1818434"/>
                        <a:gd name="connsiteX13" fmla="*/ 5926332 w 6293147"/>
                        <a:gd name="connsiteY13" fmla="*/ 1818434 h 1818434"/>
                        <a:gd name="connsiteX14" fmla="*/ 5231392 w 6293147"/>
                        <a:gd name="connsiteY14" fmla="*/ 1818434 h 1818434"/>
                        <a:gd name="connsiteX15" fmla="*/ 4536453 w 6293147"/>
                        <a:gd name="connsiteY15" fmla="*/ 1818434 h 1818434"/>
                        <a:gd name="connsiteX16" fmla="*/ 3785918 w 6293147"/>
                        <a:gd name="connsiteY16" fmla="*/ 1818434 h 1818434"/>
                        <a:gd name="connsiteX17" fmla="*/ 3090978 w 6293147"/>
                        <a:gd name="connsiteY17" fmla="*/ 1818434 h 1818434"/>
                        <a:gd name="connsiteX18" fmla="*/ 2451634 w 6293147"/>
                        <a:gd name="connsiteY18" fmla="*/ 1818434 h 1818434"/>
                        <a:gd name="connsiteX19" fmla="*/ 1812289 w 6293147"/>
                        <a:gd name="connsiteY19" fmla="*/ 1818434 h 1818434"/>
                        <a:gd name="connsiteX20" fmla="*/ 1284135 w 6293147"/>
                        <a:gd name="connsiteY20" fmla="*/ 1818434 h 1818434"/>
                        <a:gd name="connsiteX21" fmla="*/ 366815 w 6293147"/>
                        <a:gd name="connsiteY21" fmla="*/ 1818434 h 1818434"/>
                        <a:gd name="connsiteX22" fmla="*/ 0 w 6293147"/>
                        <a:gd name="connsiteY22" fmla="*/ 1451619 h 1818434"/>
                        <a:gd name="connsiteX23" fmla="*/ 0 w 6293147"/>
                        <a:gd name="connsiteY23" fmla="*/ 920065 h 1818434"/>
                        <a:gd name="connsiteX24" fmla="*/ 0 w 6293147"/>
                        <a:gd name="connsiteY24" fmla="*/ 366815 h 181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93147" h="1818434" fill="none" extrusionOk="0">
                          <a:moveTo>
                            <a:pt x="0" y="366815"/>
                          </a:moveTo>
                          <a:cubicBezTo>
                            <a:pt x="-5086" y="149062"/>
                            <a:pt x="191358" y="39716"/>
                            <a:pt x="366815" y="0"/>
                          </a:cubicBezTo>
                          <a:cubicBezTo>
                            <a:pt x="608393" y="-9287"/>
                            <a:pt x="818016" y="-243"/>
                            <a:pt x="1061755" y="0"/>
                          </a:cubicBezTo>
                          <a:cubicBezTo>
                            <a:pt x="1305494" y="243"/>
                            <a:pt x="1373694" y="-11037"/>
                            <a:pt x="1645504" y="0"/>
                          </a:cubicBezTo>
                          <a:cubicBezTo>
                            <a:pt x="1917314" y="11037"/>
                            <a:pt x="2078213" y="2120"/>
                            <a:pt x="2229253" y="0"/>
                          </a:cubicBezTo>
                          <a:cubicBezTo>
                            <a:pt x="2380293" y="-2120"/>
                            <a:pt x="2749508" y="-7979"/>
                            <a:pt x="2979788" y="0"/>
                          </a:cubicBezTo>
                          <a:cubicBezTo>
                            <a:pt x="3210068" y="7979"/>
                            <a:pt x="3265482" y="11168"/>
                            <a:pt x="3507942" y="0"/>
                          </a:cubicBezTo>
                          <a:cubicBezTo>
                            <a:pt x="3750402" y="-11168"/>
                            <a:pt x="3888187" y="8416"/>
                            <a:pt x="4091691" y="0"/>
                          </a:cubicBezTo>
                          <a:cubicBezTo>
                            <a:pt x="4295195" y="-8416"/>
                            <a:pt x="4516654" y="19494"/>
                            <a:pt x="4897821" y="0"/>
                          </a:cubicBezTo>
                          <a:cubicBezTo>
                            <a:pt x="5278988" y="-19494"/>
                            <a:pt x="5490781" y="-46607"/>
                            <a:pt x="5926332" y="0"/>
                          </a:cubicBezTo>
                          <a:cubicBezTo>
                            <a:pt x="6104045" y="30933"/>
                            <a:pt x="6319574" y="180184"/>
                            <a:pt x="6293147" y="366815"/>
                          </a:cubicBezTo>
                          <a:cubicBezTo>
                            <a:pt x="6267733" y="534274"/>
                            <a:pt x="6319613" y="743820"/>
                            <a:pt x="6293147" y="909217"/>
                          </a:cubicBezTo>
                          <a:cubicBezTo>
                            <a:pt x="6266681" y="1074614"/>
                            <a:pt x="6282543" y="1271419"/>
                            <a:pt x="6293147" y="1451619"/>
                          </a:cubicBezTo>
                          <a:cubicBezTo>
                            <a:pt x="6299063" y="1653156"/>
                            <a:pt x="6107767" y="1796233"/>
                            <a:pt x="5926332" y="1818434"/>
                          </a:cubicBezTo>
                          <a:cubicBezTo>
                            <a:pt x="5596932" y="1848820"/>
                            <a:pt x="5450490" y="1819057"/>
                            <a:pt x="5231392" y="1818434"/>
                          </a:cubicBezTo>
                          <a:cubicBezTo>
                            <a:pt x="5012294" y="1817811"/>
                            <a:pt x="4835335" y="1829565"/>
                            <a:pt x="4536453" y="1818434"/>
                          </a:cubicBezTo>
                          <a:cubicBezTo>
                            <a:pt x="4237571" y="1807303"/>
                            <a:pt x="3976509" y="1830970"/>
                            <a:pt x="3785918" y="1818434"/>
                          </a:cubicBezTo>
                          <a:cubicBezTo>
                            <a:pt x="3595327" y="1805898"/>
                            <a:pt x="3409430" y="1816819"/>
                            <a:pt x="3090978" y="1818434"/>
                          </a:cubicBezTo>
                          <a:cubicBezTo>
                            <a:pt x="2772526" y="1820049"/>
                            <a:pt x="2598157" y="1845730"/>
                            <a:pt x="2451634" y="1818434"/>
                          </a:cubicBezTo>
                          <a:cubicBezTo>
                            <a:pt x="2305111" y="1791138"/>
                            <a:pt x="1957794" y="1787186"/>
                            <a:pt x="1812289" y="1818434"/>
                          </a:cubicBezTo>
                          <a:cubicBezTo>
                            <a:pt x="1666785" y="1849682"/>
                            <a:pt x="1518563" y="1825187"/>
                            <a:pt x="1284135" y="1818434"/>
                          </a:cubicBezTo>
                          <a:cubicBezTo>
                            <a:pt x="1049707" y="1811681"/>
                            <a:pt x="779749" y="1861980"/>
                            <a:pt x="366815" y="1818434"/>
                          </a:cubicBezTo>
                          <a:cubicBezTo>
                            <a:pt x="131832" y="1833107"/>
                            <a:pt x="8277" y="1644297"/>
                            <a:pt x="0" y="1451619"/>
                          </a:cubicBezTo>
                          <a:cubicBezTo>
                            <a:pt x="1202" y="1225632"/>
                            <a:pt x="19197" y="1110012"/>
                            <a:pt x="0" y="920065"/>
                          </a:cubicBezTo>
                          <a:cubicBezTo>
                            <a:pt x="-19197" y="730118"/>
                            <a:pt x="-22422" y="502326"/>
                            <a:pt x="0" y="366815"/>
                          </a:cubicBezTo>
                          <a:close/>
                        </a:path>
                        <a:path w="6293147" h="1818434" stroke="0" extrusionOk="0">
                          <a:moveTo>
                            <a:pt x="0" y="366815"/>
                          </a:moveTo>
                          <a:cubicBezTo>
                            <a:pt x="1303" y="204071"/>
                            <a:pt x="184267" y="35807"/>
                            <a:pt x="366815" y="0"/>
                          </a:cubicBezTo>
                          <a:cubicBezTo>
                            <a:pt x="552539" y="-30350"/>
                            <a:pt x="967149" y="10830"/>
                            <a:pt x="1117350" y="0"/>
                          </a:cubicBezTo>
                          <a:cubicBezTo>
                            <a:pt x="1267552" y="-10830"/>
                            <a:pt x="1581762" y="-18033"/>
                            <a:pt x="1701099" y="0"/>
                          </a:cubicBezTo>
                          <a:cubicBezTo>
                            <a:pt x="1820436" y="18033"/>
                            <a:pt x="2156130" y="-11385"/>
                            <a:pt x="2284848" y="0"/>
                          </a:cubicBezTo>
                          <a:cubicBezTo>
                            <a:pt x="2413566" y="11385"/>
                            <a:pt x="2776456" y="11210"/>
                            <a:pt x="3035383" y="0"/>
                          </a:cubicBezTo>
                          <a:cubicBezTo>
                            <a:pt x="3294311" y="-11210"/>
                            <a:pt x="3421893" y="10813"/>
                            <a:pt x="3674728" y="0"/>
                          </a:cubicBezTo>
                          <a:cubicBezTo>
                            <a:pt x="3927564" y="-10813"/>
                            <a:pt x="4243515" y="30916"/>
                            <a:pt x="4480858" y="0"/>
                          </a:cubicBezTo>
                          <a:cubicBezTo>
                            <a:pt x="4718201" y="-30916"/>
                            <a:pt x="5046126" y="34197"/>
                            <a:pt x="5286988" y="0"/>
                          </a:cubicBezTo>
                          <a:cubicBezTo>
                            <a:pt x="5527850" y="-34197"/>
                            <a:pt x="5632570" y="-29080"/>
                            <a:pt x="5926332" y="0"/>
                          </a:cubicBezTo>
                          <a:cubicBezTo>
                            <a:pt x="6120338" y="-3855"/>
                            <a:pt x="6256542" y="163907"/>
                            <a:pt x="6293147" y="366815"/>
                          </a:cubicBezTo>
                          <a:cubicBezTo>
                            <a:pt x="6273918" y="592067"/>
                            <a:pt x="6310143" y="764850"/>
                            <a:pt x="6293147" y="909217"/>
                          </a:cubicBezTo>
                          <a:cubicBezTo>
                            <a:pt x="6276151" y="1053584"/>
                            <a:pt x="6283986" y="1241521"/>
                            <a:pt x="6293147" y="1451619"/>
                          </a:cubicBezTo>
                          <a:cubicBezTo>
                            <a:pt x="6296908" y="1605434"/>
                            <a:pt x="6108998" y="1780623"/>
                            <a:pt x="5926332" y="1818434"/>
                          </a:cubicBezTo>
                          <a:cubicBezTo>
                            <a:pt x="5720057" y="1792655"/>
                            <a:pt x="5656296" y="1799644"/>
                            <a:pt x="5398178" y="1818434"/>
                          </a:cubicBezTo>
                          <a:cubicBezTo>
                            <a:pt x="5140060" y="1837224"/>
                            <a:pt x="4852866" y="1778738"/>
                            <a:pt x="4592048" y="1818434"/>
                          </a:cubicBezTo>
                          <a:cubicBezTo>
                            <a:pt x="4331230" y="1858131"/>
                            <a:pt x="4114961" y="1810670"/>
                            <a:pt x="3952703" y="1818434"/>
                          </a:cubicBezTo>
                          <a:cubicBezTo>
                            <a:pt x="3790446" y="1826198"/>
                            <a:pt x="3595772" y="1801920"/>
                            <a:pt x="3313359" y="1818434"/>
                          </a:cubicBezTo>
                          <a:cubicBezTo>
                            <a:pt x="3030946" y="1834948"/>
                            <a:pt x="2687015" y="1832880"/>
                            <a:pt x="2507229" y="1818434"/>
                          </a:cubicBezTo>
                          <a:cubicBezTo>
                            <a:pt x="2327443" y="1803989"/>
                            <a:pt x="2052720" y="1819115"/>
                            <a:pt x="1756694" y="1818434"/>
                          </a:cubicBezTo>
                          <a:cubicBezTo>
                            <a:pt x="1460668" y="1817753"/>
                            <a:pt x="1356827" y="1800742"/>
                            <a:pt x="1117350" y="1818434"/>
                          </a:cubicBezTo>
                          <a:cubicBezTo>
                            <a:pt x="877873" y="1836126"/>
                            <a:pt x="694589" y="1841711"/>
                            <a:pt x="366815" y="1818434"/>
                          </a:cubicBezTo>
                          <a:cubicBezTo>
                            <a:pt x="183223" y="1859673"/>
                            <a:pt x="-45471" y="1637112"/>
                            <a:pt x="0" y="1451619"/>
                          </a:cubicBezTo>
                          <a:cubicBezTo>
                            <a:pt x="26409" y="1309379"/>
                            <a:pt x="-20875" y="1127919"/>
                            <a:pt x="0" y="898369"/>
                          </a:cubicBezTo>
                          <a:cubicBezTo>
                            <a:pt x="20875" y="668819"/>
                            <a:pt x="19913" y="536015"/>
                            <a:pt x="0" y="366815"/>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a:ea typeface="+mn-ea"/>
                  <a:cs typeface="+mn-cs"/>
                </a:rPr>
                <a:t>Phân</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công</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theo</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đoạn</a:t>
              </a:r>
              <a:r>
                <a:rPr kumimoji="0" lang="en-US" sz="3600" b="0" i="0" u="none" strike="noStrike" kern="1200" cap="none" spc="0" normalizeH="0" baseline="0" noProof="0" dirty="0">
                  <a:ln>
                    <a:noFill/>
                  </a:ln>
                  <a:solidFill>
                    <a:srgbClr val="000000"/>
                  </a:solidFill>
                  <a:effectLst/>
                  <a:uLnTx/>
                  <a:uFillTx/>
                  <a:latin typeface="Calibri"/>
                  <a:ea typeface="+mn-ea"/>
                  <a:cs typeface="+mn-cs"/>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a:ea typeface="+mn-ea"/>
                  <a:cs typeface="+mn-cs"/>
                </a:rPr>
                <a:t>Tất</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cả</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thành</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viên</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đều</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5" name="Rectangle: Rounded Corners 4">
              <a:extLst>
                <a:ext uri="{FF2B5EF4-FFF2-40B4-BE49-F238E27FC236}">
                  <a16:creationId xmlns:a16="http://schemas.microsoft.com/office/drawing/2014/main" id="{C70EDF49-AD99-638A-F8E5-CC13B3582693}"/>
                </a:ext>
              </a:extLst>
            </p:cNvPr>
            <p:cNvSpPr/>
            <p:nvPr/>
          </p:nvSpPr>
          <p:spPr>
            <a:xfrm>
              <a:off x="4308957" y="1255651"/>
              <a:ext cx="2764691" cy="796835"/>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Yêu</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Cầu</a:t>
              </a:r>
              <a:endPar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endParaRPr>
            </a:p>
          </p:txBody>
        </p:sp>
        <p:pic>
          <p:nvPicPr>
            <p:cNvPr id="6" name="Picture 5">
              <a:extLst>
                <a:ext uri="{FF2B5EF4-FFF2-40B4-BE49-F238E27FC236}">
                  <a16:creationId xmlns:a16="http://schemas.microsoft.com/office/drawing/2014/main" id="{53574782-50C9-B67F-805F-0AD12F494BCB}"/>
                </a:ext>
              </a:extLst>
            </p:cNvPr>
            <p:cNvPicPr>
              <a:picLocks noChangeAspect="1"/>
            </p:cNvPicPr>
            <p:nvPr/>
          </p:nvPicPr>
          <p:blipFill>
            <a:blip r:embed="rId7"/>
            <a:stretch>
              <a:fillRect/>
            </a:stretch>
          </p:blipFill>
          <p:spPr>
            <a:xfrm flipH="1">
              <a:off x="3075433" y="1994777"/>
              <a:ext cx="609091" cy="609091"/>
            </a:xfrm>
            <a:prstGeom prst="rect">
              <a:avLst/>
            </a:prstGeom>
          </p:spPr>
        </p:pic>
        <p:pic>
          <p:nvPicPr>
            <p:cNvPr id="7" name="Picture 6">
              <a:extLst>
                <a:ext uri="{FF2B5EF4-FFF2-40B4-BE49-F238E27FC236}">
                  <a16:creationId xmlns:a16="http://schemas.microsoft.com/office/drawing/2014/main" id="{FA16D86A-068A-FA16-D60F-0B21EFBD8E10}"/>
                </a:ext>
              </a:extLst>
            </p:cNvPr>
            <p:cNvPicPr>
              <a:picLocks noChangeAspect="1"/>
            </p:cNvPicPr>
            <p:nvPr/>
          </p:nvPicPr>
          <p:blipFill>
            <a:blip r:embed="rId7"/>
            <a:stretch>
              <a:fillRect/>
            </a:stretch>
          </p:blipFill>
          <p:spPr>
            <a:xfrm flipH="1">
              <a:off x="3075433" y="2684812"/>
              <a:ext cx="609091" cy="609091"/>
            </a:xfrm>
            <a:prstGeom prst="rect">
              <a:avLst/>
            </a:prstGeom>
          </p:spPr>
        </p:pic>
      </p:grpSp>
      <p:grpSp>
        <p:nvGrpSpPr>
          <p:cNvPr id="8" name="Group 7">
            <a:extLst>
              <a:ext uri="{FF2B5EF4-FFF2-40B4-BE49-F238E27FC236}">
                <a16:creationId xmlns:a16="http://schemas.microsoft.com/office/drawing/2014/main" id="{C35BFAC6-3BED-7B63-39DF-8B9A0B3D7035}"/>
              </a:ext>
            </a:extLst>
          </p:cNvPr>
          <p:cNvGrpSpPr/>
          <p:nvPr/>
        </p:nvGrpSpPr>
        <p:grpSpPr>
          <a:xfrm>
            <a:off x="254838" y="3787088"/>
            <a:ext cx="7073839" cy="2842692"/>
            <a:chOff x="4433137" y="3817600"/>
            <a:chExt cx="7073839" cy="2842692"/>
          </a:xfrm>
        </p:grpSpPr>
        <p:grpSp>
          <p:nvGrpSpPr>
            <p:cNvPr id="9" name="Group 8">
              <a:extLst>
                <a:ext uri="{FF2B5EF4-FFF2-40B4-BE49-F238E27FC236}">
                  <a16:creationId xmlns:a16="http://schemas.microsoft.com/office/drawing/2014/main" id="{6A190558-79AB-9387-AB0C-3B87881CA514}"/>
                </a:ext>
              </a:extLst>
            </p:cNvPr>
            <p:cNvGrpSpPr/>
            <p:nvPr/>
          </p:nvGrpSpPr>
          <p:grpSpPr>
            <a:xfrm>
              <a:off x="4433137" y="3817600"/>
              <a:ext cx="7073839" cy="2842692"/>
              <a:chOff x="2567237" y="1255651"/>
              <a:chExt cx="7073839" cy="2842692"/>
            </a:xfrm>
          </p:grpSpPr>
          <p:sp>
            <p:nvSpPr>
              <p:cNvPr id="27" name="Rectangle: Rounded Corners 26">
                <a:extLst>
                  <a:ext uri="{FF2B5EF4-FFF2-40B4-BE49-F238E27FC236}">
                    <a16:creationId xmlns:a16="http://schemas.microsoft.com/office/drawing/2014/main" id="{1652FE7A-890C-BFF9-BC02-879B85EAFCE0}"/>
                  </a:ext>
                </a:extLst>
              </p:cNvPr>
              <p:cNvSpPr/>
              <p:nvPr/>
            </p:nvSpPr>
            <p:spPr>
              <a:xfrm>
                <a:off x="2567237"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libri"/>
                    <a:ea typeface="+mn-ea"/>
                    <a:cs typeface="+mn-cs"/>
                  </a:rPr>
                  <a:t>1.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đúng</a:t>
                </a:r>
                <a:r>
                  <a:rPr kumimoji="0" lang="en-US" sz="36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libri"/>
                    <a:ea typeface="+mn-ea"/>
                    <a:cs typeface="+mn-cs"/>
                  </a:rPr>
                  <a:t>2.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a:ea typeface="+mn-ea"/>
                    <a:cs typeface="+mn-cs"/>
                  </a:rPr>
                  <a:t> to,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rõ</a:t>
                </a:r>
                <a:r>
                  <a:rPr kumimoji="0" lang="en-US" sz="36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libri"/>
                    <a:ea typeface="+mn-ea"/>
                    <a:cs typeface="+mn-cs"/>
                  </a:rPr>
                  <a:t>3.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ngắt</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nghỉ</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đúng</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chỗ</a:t>
                </a:r>
                <a:r>
                  <a:rPr kumimoji="0" lang="en-US" sz="36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29" name="Rectangle: Rounded Corners 28">
                <a:extLst>
                  <a:ext uri="{FF2B5EF4-FFF2-40B4-BE49-F238E27FC236}">
                    <a16:creationId xmlns:a16="http://schemas.microsoft.com/office/drawing/2014/main" id="{64305DBB-6E11-B952-446A-47557DE6744D}"/>
                  </a:ext>
                </a:extLst>
              </p:cNvPr>
              <p:cNvSpPr/>
              <p:nvPr/>
            </p:nvSpPr>
            <p:spPr>
              <a:xfrm>
                <a:off x="4201409" y="1255651"/>
                <a:ext cx="4849415" cy="796835"/>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Tiêu</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chí</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đánh</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giá</a:t>
                </a:r>
                <a:endPar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endParaRPr>
              </a:p>
            </p:txBody>
          </p:sp>
        </p:grpSp>
        <p:pic>
          <p:nvPicPr>
            <p:cNvPr id="10" name="Picture 9">
              <a:extLst>
                <a:ext uri="{FF2B5EF4-FFF2-40B4-BE49-F238E27FC236}">
                  <a16:creationId xmlns:a16="http://schemas.microsoft.com/office/drawing/2014/main" id="{C4617E79-DDA9-AB7E-66DE-B02FADA49BEC}"/>
                </a:ext>
              </a:extLst>
            </p:cNvPr>
            <p:cNvPicPr>
              <a:picLocks noChangeAspect="1"/>
            </p:cNvPicPr>
            <p:nvPr/>
          </p:nvPicPr>
          <p:blipFill>
            <a:blip r:embed="rId8"/>
            <a:stretch>
              <a:fillRect/>
            </a:stretch>
          </p:blipFill>
          <p:spPr>
            <a:xfrm>
              <a:off x="7557655" y="4716158"/>
              <a:ext cx="469963" cy="469963"/>
            </a:xfrm>
            <a:prstGeom prst="rect">
              <a:avLst/>
            </a:prstGeom>
          </p:spPr>
        </p:pic>
        <p:pic>
          <p:nvPicPr>
            <p:cNvPr id="14" name="Picture 13">
              <a:extLst>
                <a:ext uri="{FF2B5EF4-FFF2-40B4-BE49-F238E27FC236}">
                  <a16:creationId xmlns:a16="http://schemas.microsoft.com/office/drawing/2014/main" id="{12F0D612-05E5-2D68-9CA7-FD250D5776B2}"/>
                </a:ext>
              </a:extLst>
            </p:cNvPr>
            <p:cNvPicPr>
              <a:picLocks noChangeAspect="1"/>
            </p:cNvPicPr>
            <p:nvPr/>
          </p:nvPicPr>
          <p:blipFill>
            <a:blip r:embed="rId9"/>
            <a:stretch>
              <a:fillRect/>
            </a:stretch>
          </p:blipFill>
          <p:spPr>
            <a:xfrm>
              <a:off x="7000981" y="4716158"/>
              <a:ext cx="469963" cy="469963"/>
            </a:xfrm>
            <a:prstGeom prst="rect">
              <a:avLst/>
            </a:prstGeom>
          </p:spPr>
        </p:pic>
        <p:pic>
          <p:nvPicPr>
            <p:cNvPr id="15" name="Picture 14">
              <a:extLst>
                <a:ext uri="{FF2B5EF4-FFF2-40B4-BE49-F238E27FC236}">
                  <a16:creationId xmlns:a16="http://schemas.microsoft.com/office/drawing/2014/main" id="{221681AA-5B21-8740-58F6-C7163347251F}"/>
                </a:ext>
              </a:extLst>
            </p:cNvPr>
            <p:cNvPicPr>
              <a:picLocks noChangeAspect="1"/>
            </p:cNvPicPr>
            <p:nvPr/>
          </p:nvPicPr>
          <p:blipFill>
            <a:blip r:embed="rId10"/>
            <a:stretch>
              <a:fillRect/>
            </a:stretch>
          </p:blipFill>
          <p:spPr>
            <a:xfrm>
              <a:off x="8114329" y="4716158"/>
              <a:ext cx="469963" cy="469963"/>
            </a:xfrm>
            <a:prstGeom prst="rect">
              <a:avLst/>
            </a:prstGeom>
          </p:spPr>
        </p:pic>
        <p:pic>
          <p:nvPicPr>
            <p:cNvPr id="17" name="Picture 16">
              <a:extLst>
                <a:ext uri="{FF2B5EF4-FFF2-40B4-BE49-F238E27FC236}">
                  <a16:creationId xmlns:a16="http://schemas.microsoft.com/office/drawing/2014/main" id="{336DB7F5-B5DF-B1BF-D1E3-69780DCD61C1}"/>
                </a:ext>
              </a:extLst>
            </p:cNvPr>
            <p:cNvPicPr>
              <a:picLocks noChangeAspect="1"/>
            </p:cNvPicPr>
            <p:nvPr/>
          </p:nvPicPr>
          <p:blipFill>
            <a:blip r:embed="rId8"/>
            <a:stretch>
              <a:fillRect/>
            </a:stretch>
          </p:blipFill>
          <p:spPr>
            <a:xfrm>
              <a:off x="7792636" y="5335445"/>
              <a:ext cx="469963" cy="469963"/>
            </a:xfrm>
            <a:prstGeom prst="rect">
              <a:avLst/>
            </a:prstGeom>
          </p:spPr>
        </p:pic>
        <p:pic>
          <p:nvPicPr>
            <p:cNvPr id="18" name="Picture 17">
              <a:extLst>
                <a:ext uri="{FF2B5EF4-FFF2-40B4-BE49-F238E27FC236}">
                  <a16:creationId xmlns:a16="http://schemas.microsoft.com/office/drawing/2014/main" id="{CE4A1F20-CDC3-4691-B23B-3E1DECB12549}"/>
                </a:ext>
              </a:extLst>
            </p:cNvPr>
            <p:cNvPicPr>
              <a:picLocks noChangeAspect="1"/>
            </p:cNvPicPr>
            <p:nvPr/>
          </p:nvPicPr>
          <p:blipFill>
            <a:blip r:embed="rId9"/>
            <a:stretch>
              <a:fillRect/>
            </a:stretch>
          </p:blipFill>
          <p:spPr>
            <a:xfrm>
              <a:off x="7235962" y="5335445"/>
              <a:ext cx="469963" cy="469963"/>
            </a:xfrm>
            <a:prstGeom prst="rect">
              <a:avLst/>
            </a:prstGeom>
          </p:spPr>
        </p:pic>
        <p:pic>
          <p:nvPicPr>
            <p:cNvPr id="19" name="Picture 18">
              <a:extLst>
                <a:ext uri="{FF2B5EF4-FFF2-40B4-BE49-F238E27FC236}">
                  <a16:creationId xmlns:a16="http://schemas.microsoft.com/office/drawing/2014/main" id="{B66A60D5-B4E2-8BC9-7F16-C87F04B106CF}"/>
                </a:ext>
              </a:extLst>
            </p:cNvPr>
            <p:cNvPicPr>
              <a:picLocks noChangeAspect="1"/>
            </p:cNvPicPr>
            <p:nvPr/>
          </p:nvPicPr>
          <p:blipFill>
            <a:blip r:embed="rId10"/>
            <a:stretch>
              <a:fillRect/>
            </a:stretch>
          </p:blipFill>
          <p:spPr>
            <a:xfrm>
              <a:off x="8349310" y="5335445"/>
              <a:ext cx="469963" cy="469963"/>
            </a:xfrm>
            <a:prstGeom prst="rect">
              <a:avLst/>
            </a:prstGeom>
          </p:spPr>
        </p:pic>
        <p:pic>
          <p:nvPicPr>
            <p:cNvPr id="23" name="Picture 22">
              <a:extLst>
                <a:ext uri="{FF2B5EF4-FFF2-40B4-BE49-F238E27FC236}">
                  <a16:creationId xmlns:a16="http://schemas.microsoft.com/office/drawing/2014/main" id="{EE663552-51AA-0454-EE38-D6946F7DB07B}"/>
                </a:ext>
              </a:extLst>
            </p:cNvPr>
            <p:cNvPicPr>
              <a:picLocks noChangeAspect="1"/>
            </p:cNvPicPr>
            <p:nvPr/>
          </p:nvPicPr>
          <p:blipFill>
            <a:blip r:embed="rId8"/>
            <a:stretch>
              <a:fillRect/>
            </a:stretch>
          </p:blipFill>
          <p:spPr>
            <a:xfrm>
              <a:off x="10212651" y="5918294"/>
              <a:ext cx="469963" cy="469963"/>
            </a:xfrm>
            <a:prstGeom prst="rect">
              <a:avLst/>
            </a:prstGeom>
          </p:spPr>
        </p:pic>
        <p:pic>
          <p:nvPicPr>
            <p:cNvPr id="25" name="Picture 24">
              <a:extLst>
                <a:ext uri="{FF2B5EF4-FFF2-40B4-BE49-F238E27FC236}">
                  <a16:creationId xmlns:a16="http://schemas.microsoft.com/office/drawing/2014/main" id="{F47FF051-4E40-5D6B-9DEC-9133A2BF4A22}"/>
                </a:ext>
              </a:extLst>
            </p:cNvPr>
            <p:cNvPicPr>
              <a:picLocks noChangeAspect="1"/>
            </p:cNvPicPr>
            <p:nvPr/>
          </p:nvPicPr>
          <p:blipFill>
            <a:blip r:embed="rId9"/>
            <a:stretch>
              <a:fillRect/>
            </a:stretch>
          </p:blipFill>
          <p:spPr>
            <a:xfrm>
              <a:off x="9655977" y="5918294"/>
              <a:ext cx="469963" cy="469963"/>
            </a:xfrm>
            <a:prstGeom prst="rect">
              <a:avLst/>
            </a:prstGeom>
          </p:spPr>
        </p:pic>
        <p:pic>
          <p:nvPicPr>
            <p:cNvPr id="26" name="Picture 25">
              <a:extLst>
                <a:ext uri="{FF2B5EF4-FFF2-40B4-BE49-F238E27FC236}">
                  <a16:creationId xmlns:a16="http://schemas.microsoft.com/office/drawing/2014/main" id="{7969A8D2-5B40-4BD1-A99C-E124C1AFEA0D}"/>
                </a:ext>
              </a:extLst>
            </p:cNvPr>
            <p:cNvPicPr>
              <a:picLocks noChangeAspect="1"/>
            </p:cNvPicPr>
            <p:nvPr/>
          </p:nvPicPr>
          <p:blipFill>
            <a:blip r:embed="rId10"/>
            <a:stretch>
              <a:fillRect/>
            </a:stretch>
          </p:blipFill>
          <p:spPr>
            <a:xfrm>
              <a:off x="10769325" y="5918294"/>
              <a:ext cx="469963" cy="469963"/>
            </a:xfrm>
            <a:prstGeom prst="rect">
              <a:avLst/>
            </a:prstGeom>
          </p:spPr>
        </p:pic>
      </p:grpSp>
      <p:pic>
        <p:nvPicPr>
          <p:cNvPr id="32" name="Picture 2" descr="Tổng hợp 42 hình ảnh thiếu nhi - hình ảnh dành cho trẻ em đáng yêu nhất">
            <a:extLst>
              <a:ext uri="{FF2B5EF4-FFF2-40B4-BE49-F238E27FC236}">
                <a16:creationId xmlns:a16="http://schemas.microsoft.com/office/drawing/2014/main" id="{8AAD1777-E742-879C-56B2-C41926CCC8C4}"/>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9961" b="95703" l="10000" r="90000">
                        <a14:foregroundMark x1="44453" y1="90527" x2="57422" y2="90918"/>
                        <a14:foregroundMark x1="57422" y1="90918" x2="61797" y2="89355"/>
                        <a14:foregroundMark x1="63415" y1="93198" x2="65938" y2="92285"/>
                        <a14:foregroundMark x1="65078" y1="92285" x2="63617" y2="93325"/>
                        <a14:foregroundMark x1="47991" y1="94986" x2="48125" y2="95020"/>
                        <a14:foregroundMark x1="48125" y1="95020" x2="47422" y2="94238"/>
                        <a14:foregroundMark x1="51484" y1="94434" x2="55469" y2="93945"/>
                        <a14:foregroundMark x1="50938" y1="93750" x2="56016" y2="93066"/>
                        <a14:foregroundMark x1="55156" y1="95117" x2="55156" y2="95117"/>
                        <a14:foregroundMark x1="53750" y1="95117" x2="53750" y2="95117"/>
                        <a14:foregroundMark x1="51953" y1="95117" x2="51953" y2="95117"/>
                        <a14:foregroundMark x1="52344" y1="95313" x2="52344" y2="95313"/>
                        <a14:foregroundMark x1="52891" y1="95703" x2="52891" y2="95703"/>
                        <a14:foregroundMark x1="53359" y1="95703" x2="53359" y2="95703"/>
                        <a14:foregroundMark x1="53906" y1="95508" x2="53906" y2="95508"/>
                        <a14:foregroundMark x1="54609" y1="95313" x2="54609" y2="95313"/>
                        <a14:foregroundMark x1="55313" y1="94434" x2="55313" y2="94434"/>
                        <a14:foregroundMark x1="56875" y1="93555" x2="56875" y2="93555"/>
                        <a14:foregroundMark x1="57578" y1="94434" x2="57578" y2="94434"/>
                        <a14:foregroundMark x1="58594" y1="95313" x2="58594" y2="95313"/>
                        <a14:foregroundMark x1="59531" y1="95313" x2="59531" y2="95313"/>
                        <a14:foregroundMark x1="55313" y1="94434" x2="55313" y2="94434"/>
                        <a14:foregroundMark x1="57891" y1="65527" x2="62656" y2="66406"/>
                        <a14:backgroundMark x1="49219" y1="97266" x2="49219" y2="97266"/>
                        <a14:backgroundMark x1="65625" y1="94824" x2="68906" y2="94238"/>
                        <a14:backgroundMark x1="57272" y1="95313" x2="59688" y2="96387"/>
                        <a14:backgroundMark x1="56172" y1="94824" x2="57272" y2="95313"/>
                        <a14:backgroundMark x1="55223" y1="94728" x2="56172" y2="94824"/>
                        <a14:backgroundMark x1="49219" y1="96387" x2="57188" y2="96387"/>
                        <a14:backgroundMark x1="57188" y1="96387" x2="62969" y2="95508"/>
                        <a14:backgroundMark x1="62969" y1="95508" x2="64766" y2="94434"/>
                        <a14:backgroundMark x1="63672" y1="93359" x2="62813" y2="95313"/>
                      </a14:backgroundRemoval>
                    </a14:imgEffect>
                  </a14:imgLayer>
                </a14:imgProps>
              </a:ext>
              <a:ext uri="{28A0092B-C50C-407E-A947-70E740481C1C}">
                <a14:useLocalDpi xmlns:a14="http://schemas.microsoft.com/office/drawing/2010/main" val="0"/>
              </a:ext>
            </a:extLst>
          </a:blip>
          <a:srcRect/>
          <a:stretch>
            <a:fillRect/>
          </a:stretch>
        </p:blipFill>
        <p:spPr bwMode="auto">
          <a:xfrm>
            <a:off x="7411818" y="2745827"/>
            <a:ext cx="5012109" cy="400968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E1F8F650-0674-C931-881D-D00657CFF3CC}"/>
              </a:ext>
            </a:extLst>
          </p:cNvPr>
          <p:cNvPicPr>
            <a:picLocks noChangeAspect="1"/>
          </p:cNvPicPr>
          <p:nvPr/>
        </p:nvPicPr>
        <p:blipFill>
          <a:blip r:embed="rId13"/>
          <a:stretch>
            <a:fillRect/>
          </a:stretch>
        </p:blipFill>
        <p:spPr>
          <a:xfrm>
            <a:off x="2052805" y="236291"/>
            <a:ext cx="7895004" cy="835224"/>
          </a:xfrm>
          <a:prstGeom prst="rect">
            <a:avLst/>
          </a:prstGeom>
        </p:spPr>
      </p:pic>
    </p:spTree>
    <p:custDataLst>
      <p:tags r:id="rId1"/>
    </p:custDataLst>
    <p:extLst>
      <p:ext uri="{BB962C8B-B14F-4D97-AF65-F5344CB8AC3E}">
        <p14:creationId xmlns:p14="http://schemas.microsoft.com/office/powerpoint/2010/main" val="455983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66000">
                                          <p:cBhvr additive="base">
                                            <p:cTn id="12" dur="1000" fill="hold"/>
                                            <p:tgtEl>
                                              <p:spTgt spid="8"/>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8"/>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100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1000"/>
                                            <p:tgtEl>
                                              <p:spTgt spid="32"/>
                                            </p:tgtEl>
                                          </p:cBhvr>
                                        </p:animEffect>
                                        <p:anim calcmode="lin" valueType="num">
                                          <p:cBhvr>
                                            <p:cTn id="17" dur="1000" fill="hold"/>
                                            <p:tgtEl>
                                              <p:spTgt spid="32"/>
                                            </p:tgtEl>
                                            <p:attrNameLst>
                                              <p:attrName>ppt_x</p:attrName>
                                            </p:attrNameLst>
                                          </p:cBhvr>
                                          <p:tavLst>
                                            <p:tav tm="0">
                                              <p:val>
                                                <p:strVal val="#ppt_x"/>
                                              </p:val>
                                            </p:tav>
                                            <p:tav tm="100000">
                                              <p:val>
                                                <p:strVal val="#ppt_x"/>
                                              </p:val>
                                            </p:tav>
                                          </p:tavLst>
                                        </p:anim>
                                        <p:anim calcmode="lin" valueType="num">
                                          <p:cBhvr>
                                            <p:cTn id="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30"/>
                                            </p:tgtEl>
                                            <p:attrNameLst>
                                              <p:attrName>r</p:attrName>
                                            </p:attrNameLst>
                                          </p:cBhvr>
                                        </p:animRot>
                                        <p:animRot by="-240000">
                                          <p:cBhvr>
                                            <p:cTn id="7" dur="200" fill="hold">
                                              <p:stCondLst>
                                                <p:cond delay="200"/>
                                              </p:stCondLst>
                                            </p:cTn>
                                            <p:tgtEl>
                                              <p:spTgt spid="30"/>
                                            </p:tgtEl>
                                            <p:attrNameLst>
                                              <p:attrName>r</p:attrName>
                                            </p:attrNameLst>
                                          </p:cBhvr>
                                        </p:animRot>
                                        <p:animRot by="240000">
                                          <p:cBhvr>
                                            <p:cTn id="8" dur="200" fill="hold">
                                              <p:stCondLst>
                                                <p:cond delay="400"/>
                                              </p:stCondLst>
                                            </p:cTn>
                                            <p:tgtEl>
                                              <p:spTgt spid="30"/>
                                            </p:tgtEl>
                                            <p:attrNameLst>
                                              <p:attrName>r</p:attrName>
                                            </p:attrNameLst>
                                          </p:cBhvr>
                                        </p:animRot>
                                        <p:animRot by="-240000">
                                          <p:cBhvr>
                                            <p:cTn id="9" dur="200" fill="hold">
                                              <p:stCondLst>
                                                <p:cond delay="600"/>
                                              </p:stCondLst>
                                            </p:cTn>
                                            <p:tgtEl>
                                              <p:spTgt spid="30"/>
                                            </p:tgtEl>
                                            <p:attrNameLst>
                                              <p:attrName>r</p:attrName>
                                            </p:attrNameLst>
                                          </p:cBhvr>
                                        </p:animRot>
                                        <p:animRot by="120000">
                                          <p:cBhvr>
                                            <p:cTn id="10" dur="200" fill="hold">
                                              <p:stCondLst>
                                                <p:cond delay="800"/>
                                              </p:stCondLst>
                                            </p:cTn>
                                            <p:tgtEl>
                                              <p:spTgt spid="30"/>
                                            </p:tgtEl>
                                            <p:attrNameLst>
                                              <p:attrName>r</p:attrName>
                                            </p:attrNameLst>
                                          </p:cBhvr>
                                        </p:animRo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ppt_x"/>
                                              </p:val>
                                            </p:tav>
                                            <p:tav tm="100000">
                                              <p:val>
                                                <p:strVal val="#ppt_x"/>
                                              </p:val>
                                            </p:tav>
                                          </p:tavLst>
                                        </p:anim>
                                        <p:anim calcmode="lin" valueType="num">
                                          <p:cBhvr additive="base">
                                            <p:cTn id="15" dur="1000" fill="hold"/>
                                            <p:tgtEl>
                                              <p:spTgt spid="2"/>
                                            </p:tgtEl>
                                            <p:attrNameLst>
                                              <p:attrName>ppt_y</p:attrName>
                                            </p:attrNameLst>
                                          </p:cBhvr>
                                          <p:tavLst>
                                            <p:tav tm="0">
                                              <p:val>
                                                <p:strVal val="1+#ppt_h/2"/>
                                              </p:val>
                                            </p:tav>
                                            <p:tav tm="100000">
                                              <p:val>
                                                <p:strVal val="#ppt_y"/>
                                              </p:val>
                                            </p:tav>
                                          </p:tavLst>
                                        </p:anim>
                                      </p:childTnLst>
                                    </p:cTn>
                                  </p:par>
                                </p:childTnLst>
                              </p:cTn>
                            </p:par>
                            <p:par>
                              <p:cTn id="16" fill="hold">
                                <p:stCondLst>
                                  <p:cond delay="2000"/>
                                </p:stCondLst>
                                <p:childTnLst>
                                  <p:par>
                                    <p:cTn id="17" presetID="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par>
                                    <p:cTn id="21" presetID="42" presetClass="entr" presetSubtype="0" fill="hold" nodeType="withEffect">
                                      <p:stCondLst>
                                        <p:cond delay="100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304801" y="-371475"/>
            <a:ext cx="11561682" cy="7715250"/>
            <a:chOff x="840" y="0"/>
            <a:chExt cx="12720" cy="8100"/>
          </a:xfrm>
        </p:grpSpPr>
        <p:pic>
          <p:nvPicPr>
            <p:cNvPr id="28" name="图片 27" descr="D:\资料\图片1.png图片1"/>
            <p:cNvPicPr>
              <a:picLocks noChangeAspect="1"/>
            </p:cNvPicPr>
            <p:nvPr>
              <p:custDataLst>
                <p:tags r:id="rId2"/>
              </p:custDataLst>
            </p:nvPr>
          </p:nvPicPr>
          <p:blipFill>
            <a:blip r:embed="rId6"/>
            <a:srcRect/>
            <a:stretch>
              <a:fillRect/>
            </a:stretch>
          </p:blipFill>
          <p:spPr>
            <a:xfrm flipV="1">
              <a:off x="1191" y="0"/>
              <a:ext cx="12019" cy="8100"/>
            </a:xfrm>
            <a:prstGeom prst="rect">
              <a:avLst/>
            </a:prstGeom>
          </p:spPr>
        </p:pic>
        <p:sp>
          <p:nvSpPr>
            <p:cNvPr id="3" name="圆角矩形 2"/>
            <p:cNvSpPr/>
            <p:nvPr/>
          </p:nvSpPr>
          <p:spPr>
            <a:xfrm>
              <a:off x="840" y="630"/>
              <a:ext cx="12720" cy="6840"/>
            </a:xfrm>
            <a:prstGeom prst="roundRect">
              <a:avLst/>
            </a:prstGeom>
            <a:solidFill>
              <a:schemeClr val="bg1"/>
            </a:solidFill>
            <a:ln w="254000">
              <a:solidFill>
                <a:srgbClr val="45A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13" name="Group 12">
            <a:extLst>
              <a:ext uri="{FF2B5EF4-FFF2-40B4-BE49-F238E27FC236}">
                <a16:creationId xmlns:a16="http://schemas.microsoft.com/office/drawing/2014/main" id="{104EB80E-9CE6-90BD-4862-10346308125C}"/>
              </a:ext>
            </a:extLst>
          </p:cNvPr>
          <p:cNvGrpSpPr/>
          <p:nvPr/>
        </p:nvGrpSpPr>
        <p:grpSpPr>
          <a:xfrm>
            <a:off x="792074" y="1820235"/>
            <a:ext cx="8702800" cy="3373897"/>
            <a:chOff x="4666576" y="3956891"/>
            <a:chExt cx="6748183" cy="2616134"/>
          </a:xfrm>
        </p:grpSpPr>
        <p:grpSp>
          <p:nvGrpSpPr>
            <p:cNvPr id="16" name="Group 15">
              <a:extLst>
                <a:ext uri="{FF2B5EF4-FFF2-40B4-BE49-F238E27FC236}">
                  <a16:creationId xmlns:a16="http://schemas.microsoft.com/office/drawing/2014/main" id="{5BCB9332-5DB3-D4C9-3D87-A575611633A0}"/>
                </a:ext>
              </a:extLst>
            </p:cNvPr>
            <p:cNvGrpSpPr/>
            <p:nvPr/>
          </p:nvGrpSpPr>
          <p:grpSpPr>
            <a:xfrm>
              <a:off x="4666576" y="3956891"/>
              <a:ext cx="6748183" cy="2616134"/>
              <a:chOff x="2800676" y="1394942"/>
              <a:chExt cx="6748183" cy="2616134"/>
            </a:xfrm>
          </p:grpSpPr>
          <p:sp>
            <p:nvSpPr>
              <p:cNvPr id="38" name="Rectangle: Rounded Corners 37">
                <a:extLst>
                  <a:ext uri="{FF2B5EF4-FFF2-40B4-BE49-F238E27FC236}">
                    <a16:creationId xmlns:a16="http://schemas.microsoft.com/office/drawing/2014/main" id="{0AF43C78-C7B8-6B37-F083-2D6CF45749EB}"/>
                  </a:ext>
                </a:extLst>
              </p:cNvPr>
              <p:cNvSpPr/>
              <p:nvPr/>
            </p:nvSpPr>
            <p:spPr>
              <a:xfrm>
                <a:off x="2800676" y="1637031"/>
                <a:ext cx="6748183" cy="2374045"/>
              </a:xfrm>
              <a:custGeom>
                <a:avLst/>
                <a:gdLst>
                  <a:gd name="connsiteX0" fmla="*/ 0 w 6748183"/>
                  <a:gd name="connsiteY0" fmla="*/ 478892 h 2374045"/>
                  <a:gd name="connsiteX1" fmla="*/ 478892 w 6748183"/>
                  <a:gd name="connsiteY1" fmla="*/ 0 h 2374045"/>
                  <a:gd name="connsiteX2" fmla="*/ 1064366 w 6748183"/>
                  <a:gd name="connsiteY2" fmla="*/ 0 h 2374045"/>
                  <a:gd name="connsiteX3" fmla="*/ 1534031 w 6748183"/>
                  <a:gd name="connsiteY3" fmla="*/ 0 h 2374045"/>
                  <a:gd name="connsiteX4" fmla="*/ 2061601 w 6748183"/>
                  <a:gd name="connsiteY4" fmla="*/ 0 h 2374045"/>
                  <a:gd name="connsiteX5" fmla="*/ 2820787 w 6748183"/>
                  <a:gd name="connsiteY5" fmla="*/ 0 h 2374045"/>
                  <a:gd name="connsiteX6" fmla="*/ 3290452 w 6748183"/>
                  <a:gd name="connsiteY6" fmla="*/ 0 h 2374045"/>
                  <a:gd name="connsiteX7" fmla="*/ 3760118 w 6748183"/>
                  <a:gd name="connsiteY7" fmla="*/ 0 h 2374045"/>
                  <a:gd name="connsiteX8" fmla="*/ 4229784 w 6748183"/>
                  <a:gd name="connsiteY8" fmla="*/ 0 h 2374045"/>
                  <a:gd name="connsiteX9" fmla="*/ 4873161 w 6748183"/>
                  <a:gd name="connsiteY9" fmla="*/ 0 h 2374045"/>
                  <a:gd name="connsiteX10" fmla="*/ 5516539 w 6748183"/>
                  <a:gd name="connsiteY10" fmla="*/ 0 h 2374045"/>
                  <a:gd name="connsiteX11" fmla="*/ 6269291 w 6748183"/>
                  <a:gd name="connsiteY11" fmla="*/ 0 h 2374045"/>
                  <a:gd name="connsiteX12" fmla="*/ 6748183 w 6748183"/>
                  <a:gd name="connsiteY12" fmla="*/ 478892 h 2374045"/>
                  <a:gd name="connsiteX13" fmla="*/ 6748183 w 6748183"/>
                  <a:gd name="connsiteY13" fmla="*/ 922654 h 2374045"/>
                  <a:gd name="connsiteX14" fmla="*/ 6748183 w 6748183"/>
                  <a:gd name="connsiteY14" fmla="*/ 1408903 h 2374045"/>
                  <a:gd name="connsiteX15" fmla="*/ 6748183 w 6748183"/>
                  <a:gd name="connsiteY15" fmla="*/ 1895153 h 2374045"/>
                  <a:gd name="connsiteX16" fmla="*/ 6269291 w 6748183"/>
                  <a:gd name="connsiteY16" fmla="*/ 2374045 h 2374045"/>
                  <a:gd name="connsiteX17" fmla="*/ 5568009 w 6748183"/>
                  <a:gd name="connsiteY17" fmla="*/ 2374045 h 2374045"/>
                  <a:gd name="connsiteX18" fmla="*/ 4982536 w 6748183"/>
                  <a:gd name="connsiteY18" fmla="*/ 2374045 h 2374045"/>
                  <a:gd name="connsiteX19" fmla="*/ 4454966 w 6748183"/>
                  <a:gd name="connsiteY19" fmla="*/ 2374045 h 2374045"/>
                  <a:gd name="connsiteX20" fmla="*/ 3985300 w 6748183"/>
                  <a:gd name="connsiteY20" fmla="*/ 2374045 h 2374045"/>
                  <a:gd name="connsiteX21" fmla="*/ 3226115 w 6748183"/>
                  <a:gd name="connsiteY21" fmla="*/ 2374045 h 2374045"/>
                  <a:gd name="connsiteX22" fmla="*/ 2582737 w 6748183"/>
                  <a:gd name="connsiteY22" fmla="*/ 2374045 h 2374045"/>
                  <a:gd name="connsiteX23" fmla="*/ 1997263 w 6748183"/>
                  <a:gd name="connsiteY23" fmla="*/ 2374045 h 2374045"/>
                  <a:gd name="connsiteX24" fmla="*/ 1295982 w 6748183"/>
                  <a:gd name="connsiteY24" fmla="*/ 2374045 h 2374045"/>
                  <a:gd name="connsiteX25" fmla="*/ 478892 w 6748183"/>
                  <a:gd name="connsiteY25" fmla="*/ 2374045 h 2374045"/>
                  <a:gd name="connsiteX26" fmla="*/ 0 w 6748183"/>
                  <a:gd name="connsiteY26" fmla="*/ 1895153 h 2374045"/>
                  <a:gd name="connsiteX27" fmla="*/ 0 w 6748183"/>
                  <a:gd name="connsiteY27" fmla="*/ 1451391 h 2374045"/>
                  <a:gd name="connsiteX28" fmla="*/ 0 w 6748183"/>
                  <a:gd name="connsiteY28" fmla="*/ 993467 h 2374045"/>
                  <a:gd name="connsiteX29" fmla="*/ 0 w 6748183"/>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48183" h="2374045" fill="none" extrusionOk="0">
                    <a:moveTo>
                      <a:pt x="0" y="478892"/>
                    </a:moveTo>
                    <a:cubicBezTo>
                      <a:pt x="-33932" y="205008"/>
                      <a:pt x="166216" y="53"/>
                      <a:pt x="478892" y="0"/>
                    </a:cubicBezTo>
                    <a:cubicBezTo>
                      <a:pt x="754308" y="24780"/>
                      <a:pt x="892335" y="20180"/>
                      <a:pt x="1064366" y="0"/>
                    </a:cubicBezTo>
                    <a:cubicBezTo>
                      <a:pt x="1236397" y="-20180"/>
                      <a:pt x="1415885" y="4140"/>
                      <a:pt x="1534031" y="0"/>
                    </a:cubicBezTo>
                    <a:cubicBezTo>
                      <a:pt x="1652177" y="-4140"/>
                      <a:pt x="1887330" y="-11975"/>
                      <a:pt x="2061601" y="0"/>
                    </a:cubicBezTo>
                    <a:cubicBezTo>
                      <a:pt x="2235872" y="11975"/>
                      <a:pt x="2567454" y="6285"/>
                      <a:pt x="2820787" y="0"/>
                    </a:cubicBezTo>
                    <a:cubicBezTo>
                      <a:pt x="3074120" y="-6285"/>
                      <a:pt x="3165046" y="21025"/>
                      <a:pt x="3290452" y="0"/>
                    </a:cubicBezTo>
                    <a:cubicBezTo>
                      <a:pt x="3415859" y="-21025"/>
                      <a:pt x="3660663" y="18711"/>
                      <a:pt x="3760118" y="0"/>
                    </a:cubicBezTo>
                    <a:cubicBezTo>
                      <a:pt x="3859573" y="-18711"/>
                      <a:pt x="4094288" y="-9390"/>
                      <a:pt x="4229784" y="0"/>
                    </a:cubicBezTo>
                    <a:cubicBezTo>
                      <a:pt x="4365280" y="9390"/>
                      <a:pt x="4611561" y="525"/>
                      <a:pt x="4873161" y="0"/>
                    </a:cubicBezTo>
                    <a:cubicBezTo>
                      <a:pt x="5134761" y="-525"/>
                      <a:pt x="5277608" y="-9581"/>
                      <a:pt x="5516539" y="0"/>
                    </a:cubicBezTo>
                    <a:cubicBezTo>
                      <a:pt x="5755470" y="9581"/>
                      <a:pt x="5906215" y="-32369"/>
                      <a:pt x="6269291" y="0"/>
                    </a:cubicBezTo>
                    <a:cubicBezTo>
                      <a:pt x="6540804" y="-15120"/>
                      <a:pt x="6757044" y="150941"/>
                      <a:pt x="6748183" y="478892"/>
                    </a:cubicBezTo>
                    <a:cubicBezTo>
                      <a:pt x="6736375" y="632193"/>
                      <a:pt x="6757290" y="745727"/>
                      <a:pt x="6748183" y="922654"/>
                    </a:cubicBezTo>
                    <a:cubicBezTo>
                      <a:pt x="6739076" y="1099581"/>
                      <a:pt x="6742143" y="1304638"/>
                      <a:pt x="6748183" y="1408903"/>
                    </a:cubicBezTo>
                    <a:cubicBezTo>
                      <a:pt x="6754223" y="1513168"/>
                      <a:pt x="6752158" y="1738021"/>
                      <a:pt x="6748183" y="1895153"/>
                    </a:cubicBezTo>
                    <a:cubicBezTo>
                      <a:pt x="6702196" y="2167025"/>
                      <a:pt x="6563102" y="2372166"/>
                      <a:pt x="6269291" y="2374045"/>
                    </a:cubicBezTo>
                    <a:cubicBezTo>
                      <a:pt x="5970789" y="2340024"/>
                      <a:pt x="5848681" y="2366008"/>
                      <a:pt x="5568009" y="2374045"/>
                    </a:cubicBezTo>
                    <a:cubicBezTo>
                      <a:pt x="5287337" y="2382082"/>
                      <a:pt x="5246876" y="2369309"/>
                      <a:pt x="4982536" y="2374045"/>
                    </a:cubicBezTo>
                    <a:cubicBezTo>
                      <a:pt x="4718196" y="2378781"/>
                      <a:pt x="4655716" y="2363885"/>
                      <a:pt x="4454966" y="2374045"/>
                    </a:cubicBezTo>
                    <a:cubicBezTo>
                      <a:pt x="4254216" y="2384206"/>
                      <a:pt x="4137227" y="2392013"/>
                      <a:pt x="3985300" y="2374045"/>
                    </a:cubicBezTo>
                    <a:cubicBezTo>
                      <a:pt x="3833373" y="2356077"/>
                      <a:pt x="3468417" y="2358443"/>
                      <a:pt x="3226115" y="2374045"/>
                    </a:cubicBezTo>
                    <a:cubicBezTo>
                      <a:pt x="2983813" y="2389647"/>
                      <a:pt x="2721920" y="2372109"/>
                      <a:pt x="2582737" y="2374045"/>
                    </a:cubicBezTo>
                    <a:cubicBezTo>
                      <a:pt x="2443554" y="2375981"/>
                      <a:pt x="2127086" y="2393624"/>
                      <a:pt x="1997263" y="2374045"/>
                    </a:cubicBezTo>
                    <a:cubicBezTo>
                      <a:pt x="1867440" y="2354466"/>
                      <a:pt x="1488175" y="2369595"/>
                      <a:pt x="1295982" y="2374045"/>
                    </a:cubicBezTo>
                    <a:cubicBezTo>
                      <a:pt x="1103789" y="2378495"/>
                      <a:pt x="790657" y="2378509"/>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6748183" h="2374045" stroke="0" extrusionOk="0">
                    <a:moveTo>
                      <a:pt x="0" y="478892"/>
                    </a:moveTo>
                    <a:cubicBezTo>
                      <a:pt x="1648" y="264812"/>
                      <a:pt x="242370" y="49968"/>
                      <a:pt x="478892" y="0"/>
                    </a:cubicBezTo>
                    <a:cubicBezTo>
                      <a:pt x="674414" y="-23427"/>
                      <a:pt x="851470" y="-4426"/>
                      <a:pt x="1180174" y="0"/>
                    </a:cubicBezTo>
                    <a:cubicBezTo>
                      <a:pt x="1508878" y="4426"/>
                      <a:pt x="1511820" y="12137"/>
                      <a:pt x="1707743" y="0"/>
                    </a:cubicBezTo>
                    <a:cubicBezTo>
                      <a:pt x="1903666" y="-12137"/>
                      <a:pt x="2070707" y="-16281"/>
                      <a:pt x="2235313" y="0"/>
                    </a:cubicBezTo>
                    <a:cubicBezTo>
                      <a:pt x="2399919" y="16281"/>
                      <a:pt x="2728205" y="14950"/>
                      <a:pt x="2936595" y="0"/>
                    </a:cubicBezTo>
                    <a:cubicBezTo>
                      <a:pt x="3144985" y="-14950"/>
                      <a:pt x="3302546" y="13214"/>
                      <a:pt x="3522068" y="0"/>
                    </a:cubicBezTo>
                    <a:cubicBezTo>
                      <a:pt x="3741590" y="-13214"/>
                      <a:pt x="3953293" y="-19141"/>
                      <a:pt x="4281254" y="0"/>
                    </a:cubicBezTo>
                    <a:cubicBezTo>
                      <a:pt x="4609215" y="19141"/>
                      <a:pt x="4886794" y="-25308"/>
                      <a:pt x="5040440" y="0"/>
                    </a:cubicBezTo>
                    <a:cubicBezTo>
                      <a:pt x="5194086" y="25308"/>
                      <a:pt x="5712744" y="-10941"/>
                      <a:pt x="6269291" y="0"/>
                    </a:cubicBezTo>
                    <a:cubicBezTo>
                      <a:pt x="6526141" y="-3430"/>
                      <a:pt x="6697683" y="213963"/>
                      <a:pt x="6748183" y="478892"/>
                    </a:cubicBezTo>
                    <a:cubicBezTo>
                      <a:pt x="6733437" y="687907"/>
                      <a:pt x="6747730" y="759322"/>
                      <a:pt x="6748183" y="950979"/>
                    </a:cubicBezTo>
                    <a:cubicBezTo>
                      <a:pt x="6748636" y="1142636"/>
                      <a:pt x="6755334" y="1295443"/>
                      <a:pt x="6748183" y="1423066"/>
                    </a:cubicBezTo>
                    <a:cubicBezTo>
                      <a:pt x="6741032" y="1550689"/>
                      <a:pt x="6749851" y="1672103"/>
                      <a:pt x="6748183" y="1895153"/>
                    </a:cubicBezTo>
                    <a:cubicBezTo>
                      <a:pt x="6777748" y="2163292"/>
                      <a:pt x="6536710" y="2388985"/>
                      <a:pt x="6269291" y="2374045"/>
                    </a:cubicBezTo>
                    <a:cubicBezTo>
                      <a:pt x="5970327" y="2362602"/>
                      <a:pt x="5867217" y="2394958"/>
                      <a:pt x="5568009" y="2374045"/>
                    </a:cubicBezTo>
                    <a:cubicBezTo>
                      <a:pt x="5268801" y="2353132"/>
                      <a:pt x="5259258" y="2347986"/>
                      <a:pt x="4982536" y="2374045"/>
                    </a:cubicBezTo>
                    <a:cubicBezTo>
                      <a:pt x="4705814" y="2400104"/>
                      <a:pt x="4636173" y="2397682"/>
                      <a:pt x="4397062" y="2374045"/>
                    </a:cubicBezTo>
                    <a:cubicBezTo>
                      <a:pt x="4157951" y="2350408"/>
                      <a:pt x="3956158" y="2367440"/>
                      <a:pt x="3637876" y="2374045"/>
                    </a:cubicBezTo>
                    <a:cubicBezTo>
                      <a:pt x="3319594" y="2380650"/>
                      <a:pt x="3272829" y="2380541"/>
                      <a:pt x="2936595" y="2374045"/>
                    </a:cubicBezTo>
                    <a:cubicBezTo>
                      <a:pt x="2600361" y="2367549"/>
                      <a:pt x="2543768" y="2395650"/>
                      <a:pt x="2351121" y="2374045"/>
                    </a:cubicBezTo>
                    <a:cubicBezTo>
                      <a:pt x="2158474" y="2352440"/>
                      <a:pt x="1986013" y="2367774"/>
                      <a:pt x="1823551" y="2374045"/>
                    </a:cubicBezTo>
                    <a:cubicBezTo>
                      <a:pt x="1661089" y="2380317"/>
                      <a:pt x="1481848" y="2382460"/>
                      <a:pt x="1295982" y="2374045"/>
                    </a:cubicBezTo>
                    <a:cubicBezTo>
                      <a:pt x="1110116" y="2365630"/>
                      <a:pt x="821485" y="2413721"/>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libri"/>
                    <a:ea typeface="+mn-ea"/>
                    <a:cs typeface="+mn-cs"/>
                  </a:rPr>
                  <a:t>1.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đúng</a:t>
                </a:r>
                <a:r>
                  <a:rPr kumimoji="0" lang="en-US" sz="44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libri"/>
                    <a:ea typeface="+mn-ea"/>
                    <a:cs typeface="+mn-cs"/>
                  </a:rPr>
                  <a:t>2.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4400" b="0" i="0" u="none" strike="noStrike" kern="1200" cap="none" spc="0" normalizeH="0" baseline="0" noProof="0" dirty="0">
                    <a:ln>
                      <a:noFill/>
                    </a:ln>
                    <a:solidFill>
                      <a:srgbClr val="000000"/>
                    </a:solidFill>
                    <a:effectLst/>
                    <a:uLnTx/>
                    <a:uFillTx/>
                    <a:latin typeface="Calibri"/>
                    <a:ea typeface="+mn-ea"/>
                    <a:cs typeface="+mn-cs"/>
                  </a:rPr>
                  <a:t> to,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rõ</a:t>
                </a:r>
                <a:r>
                  <a:rPr kumimoji="0" lang="en-US" sz="44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libri"/>
                    <a:ea typeface="+mn-ea"/>
                    <a:cs typeface="+mn-cs"/>
                  </a:rPr>
                  <a:t>3.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ngắt</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nghỉ</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đúng</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chỗ</a:t>
                </a:r>
                <a:r>
                  <a:rPr kumimoji="0" lang="en-US" sz="44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39" name="Rectangle: Rounded Corners 38">
                <a:extLst>
                  <a:ext uri="{FF2B5EF4-FFF2-40B4-BE49-F238E27FC236}">
                    <a16:creationId xmlns:a16="http://schemas.microsoft.com/office/drawing/2014/main" id="{79B0E560-BBEF-B4C5-32EF-BAF5F9EC9E40}"/>
                  </a:ext>
                </a:extLst>
              </p:cNvPr>
              <p:cNvSpPr/>
              <p:nvPr/>
            </p:nvSpPr>
            <p:spPr>
              <a:xfrm>
                <a:off x="4025243" y="1394942"/>
                <a:ext cx="4621427" cy="657543"/>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endParaRPr>
              </a:p>
            </p:txBody>
          </p:sp>
        </p:grpSp>
        <p:pic>
          <p:nvPicPr>
            <p:cNvPr id="20" name="Picture 19">
              <a:extLst>
                <a:ext uri="{FF2B5EF4-FFF2-40B4-BE49-F238E27FC236}">
                  <a16:creationId xmlns:a16="http://schemas.microsoft.com/office/drawing/2014/main" id="{8AC585B4-963A-8C76-F467-CB54EF520FCC}"/>
                </a:ext>
              </a:extLst>
            </p:cNvPr>
            <p:cNvPicPr>
              <a:picLocks noChangeAspect="1"/>
            </p:cNvPicPr>
            <p:nvPr/>
          </p:nvPicPr>
          <p:blipFill>
            <a:blip r:embed="rId7"/>
            <a:stretch>
              <a:fillRect/>
            </a:stretch>
          </p:blipFill>
          <p:spPr>
            <a:xfrm>
              <a:off x="7470944" y="4801718"/>
              <a:ext cx="469963" cy="469963"/>
            </a:xfrm>
            <a:prstGeom prst="rect">
              <a:avLst/>
            </a:prstGeom>
          </p:spPr>
        </p:pic>
        <p:pic>
          <p:nvPicPr>
            <p:cNvPr id="21" name="Picture 20">
              <a:extLst>
                <a:ext uri="{FF2B5EF4-FFF2-40B4-BE49-F238E27FC236}">
                  <a16:creationId xmlns:a16="http://schemas.microsoft.com/office/drawing/2014/main" id="{D9971C9D-3534-3A10-7CD6-7B0577B3DB55}"/>
                </a:ext>
              </a:extLst>
            </p:cNvPr>
            <p:cNvPicPr>
              <a:picLocks noChangeAspect="1"/>
            </p:cNvPicPr>
            <p:nvPr/>
          </p:nvPicPr>
          <p:blipFill>
            <a:blip r:embed="rId8"/>
            <a:stretch>
              <a:fillRect/>
            </a:stretch>
          </p:blipFill>
          <p:spPr>
            <a:xfrm>
              <a:off x="6914270" y="4801718"/>
              <a:ext cx="469963" cy="469963"/>
            </a:xfrm>
            <a:prstGeom prst="rect">
              <a:avLst/>
            </a:prstGeom>
          </p:spPr>
        </p:pic>
        <p:pic>
          <p:nvPicPr>
            <p:cNvPr id="22" name="Picture 21">
              <a:extLst>
                <a:ext uri="{FF2B5EF4-FFF2-40B4-BE49-F238E27FC236}">
                  <a16:creationId xmlns:a16="http://schemas.microsoft.com/office/drawing/2014/main" id="{49E53852-2039-F33B-0EC0-F3431DFCAEB6}"/>
                </a:ext>
              </a:extLst>
            </p:cNvPr>
            <p:cNvPicPr>
              <a:picLocks noChangeAspect="1"/>
            </p:cNvPicPr>
            <p:nvPr/>
          </p:nvPicPr>
          <p:blipFill>
            <a:blip r:embed="rId9"/>
            <a:stretch>
              <a:fillRect/>
            </a:stretch>
          </p:blipFill>
          <p:spPr>
            <a:xfrm>
              <a:off x="8027618" y="4801718"/>
              <a:ext cx="469963" cy="469963"/>
            </a:xfrm>
            <a:prstGeom prst="rect">
              <a:avLst/>
            </a:prstGeom>
          </p:spPr>
        </p:pic>
        <p:pic>
          <p:nvPicPr>
            <p:cNvPr id="24" name="Picture 23">
              <a:extLst>
                <a:ext uri="{FF2B5EF4-FFF2-40B4-BE49-F238E27FC236}">
                  <a16:creationId xmlns:a16="http://schemas.microsoft.com/office/drawing/2014/main" id="{4841B3C3-5768-4358-D7B1-E97A28BBE66F}"/>
                </a:ext>
              </a:extLst>
            </p:cNvPr>
            <p:cNvPicPr>
              <a:picLocks noChangeAspect="1"/>
            </p:cNvPicPr>
            <p:nvPr/>
          </p:nvPicPr>
          <p:blipFill>
            <a:blip r:embed="rId7"/>
            <a:stretch>
              <a:fillRect/>
            </a:stretch>
          </p:blipFill>
          <p:spPr>
            <a:xfrm>
              <a:off x="7792636" y="5402382"/>
              <a:ext cx="469963" cy="469963"/>
            </a:xfrm>
            <a:prstGeom prst="rect">
              <a:avLst/>
            </a:prstGeom>
          </p:spPr>
        </p:pic>
        <p:pic>
          <p:nvPicPr>
            <p:cNvPr id="31" name="Picture 30">
              <a:extLst>
                <a:ext uri="{FF2B5EF4-FFF2-40B4-BE49-F238E27FC236}">
                  <a16:creationId xmlns:a16="http://schemas.microsoft.com/office/drawing/2014/main" id="{4EC4510D-5D00-6B6D-9777-705DE87D4E58}"/>
                </a:ext>
              </a:extLst>
            </p:cNvPr>
            <p:cNvPicPr>
              <a:picLocks noChangeAspect="1"/>
            </p:cNvPicPr>
            <p:nvPr/>
          </p:nvPicPr>
          <p:blipFill>
            <a:blip r:embed="rId8"/>
            <a:stretch>
              <a:fillRect/>
            </a:stretch>
          </p:blipFill>
          <p:spPr>
            <a:xfrm>
              <a:off x="7235962" y="5402382"/>
              <a:ext cx="469963" cy="469963"/>
            </a:xfrm>
            <a:prstGeom prst="rect">
              <a:avLst/>
            </a:prstGeom>
          </p:spPr>
        </p:pic>
        <p:pic>
          <p:nvPicPr>
            <p:cNvPr id="34" name="Picture 33">
              <a:extLst>
                <a:ext uri="{FF2B5EF4-FFF2-40B4-BE49-F238E27FC236}">
                  <a16:creationId xmlns:a16="http://schemas.microsoft.com/office/drawing/2014/main" id="{C0079DA9-9400-7B72-DEFB-051B09424CAE}"/>
                </a:ext>
              </a:extLst>
            </p:cNvPr>
            <p:cNvPicPr>
              <a:picLocks noChangeAspect="1"/>
            </p:cNvPicPr>
            <p:nvPr/>
          </p:nvPicPr>
          <p:blipFill>
            <a:blip r:embed="rId9"/>
            <a:stretch>
              <a:fillRect/>
            </a:stretch>
          </p:blipFill>
          <p:spPr>
            <a:xfrm>
              <a:off x="8349310" y="5402382"/>
              <a:ext cx="469963" cy="469963"/>
            </a:xfrm>
            <a:prstGeom prst="rect">
              <a:avLst/>
            </a:prstGeom>
          </p:spPr>
        </p:pic>
        <p:pic>
          <p:nvPicPr>
            <p:cNvPr id="35" name="Picture 34">
              <a:extLst>
                <a:ext uri="{FF2B5EF4-FFF2-40B4-BE49-F238E27FC236}">
                  <a16:creationId xmlns:a16="http://schemas.microsoft.com/office/drawing/2014/main" id="{EF4DE2A4-E2F8-02C0-009F-0177C4F07C81}"/>
                </a:ext>
              </a:extLst>
            </p:cNvPr>
            <p:cNvPicPr>
              <a:picLocks noChangeAspect="1"/>
            </p:cNvPicPr>
            <p:nvPr/>
          </p:nvPicPr>
          <p:blipFill>
            <a:blip r:embed="rId7"/>
            <a:stretch>
              <a:fillRect/>
            </a:stretch>
          </p:blipFill>
          <p:spPr>
            <a:xfrm>
              <a:off x="10173054" y="5950807"/>
              <a:ext cx="469963" cy="469963"/>
            </a:xfrm>
            <a:prstGeom prst="rect">
              <a:avLst/>
            </a:prstGeom>
          </p:spPr>
        </p:pic>
        <p:pic>
          <p:nvPicPr>
            <p:cNvPr id="36" name="Picture 35">
              <a:extLst>
                <a:ext uri="{FF2B5EF4-FFF2-40B4-BE49-F238E27FC236}">
                  <a16:creationId xmlns:a16="http://schemas.microsoft.com/office/drawing/2014/main" id="{6BB69874-6B6C-62A5-B675-BE9F76CEFAB8}"/>
                </a:ext>
              </a:extLst>
            </p:cNvPr>
            <p:cNvPicPr>
              <a:picLocks noChangeAspect="1"/>
            </p:cNvPicPr>
            <p:nvPr/>
          </p:nvPicPr>
          <p:blipFill>
            <a:blip r:embed="rId8"/>
            <a:stretch>
              <a:fillRect/>
            </a:stretch>
          </p:blipFill>
          <p:spPr>
            <a:xfrm>
              <a:off x="9616380" y="5950807"/>
              <a:ext cx="469963" cy="469963"/>
            </a:xfrm>
            <a:prstGeom prst="rect">
              <a:avLst/>
            </a:prstGeom>
          </p:spPr>
        </p:pic>
        <p:pic>
          <p:nvPicPr>
            <p:cNvPr id="37" name="Picture 36">
              <a:extLst>
                <a:ext uri="{FF2B5EF4-FFF2-40B4-BE49-F238E27FC236}">
                  <a16:creationId xmlns:a16="http://schemas.microsoft.com/office/drawing/2014/main" id="{D5327F84-5BB5-AE75-9F73-4CE361D4702F}"/>
                </a:ext>
              </a:extLst>
            </p:cNvPr>
            <p:cNvPicPr>
              <a:picLocks noChangeAspect="1"/>
            </p:cNvPicPr>
            <p:nvPr/>
          </p:nvPicPr>
          <p:blipFill>
            <a:blip r:embed="rId9"/>
            <a:stretch>
              <a:fillRect/>
            </a:stretch>
          </p:blipFill>
          <p:spPr>
            <a:xfrm>
              <a:off x="10729728" y="5950807"/>
              <a:ext cx="469963" cy="469963"/>
            </a:xfrm>
            <a:prstGeom prst="rect">
              <a:avLst/>
            </a:prstGeom>
          </p:spPr>
        </p:pic>
      </p:grpSp>
      <p:pic>
        <p:nvPicPr>
          <p:cNvPr id="40" name="Picture 2" descr="HD wallpaper: Cartoon Kids Music, illustration of four children playing  instruments while walking on sand | Wallpaper Flare">
            <a:extLst>
              <a:ext uri="{FF2B5EF4-FFF2-40B4-BE49-F238E27FC236}">
                <a16:creationId xmlns:a16="http://schemas.microsoft.com/office/drawing/2014/main" id="{DF70BBCB-AA24-9F7A-B6EA-B7F2BCE86E76}"/>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8710" l="9677" r="94758">
                        <a14:foregroundMark x1="43145" y1="99032" x2="45161" y2="92903"/>
                        <a14:foregroundMark x1="69960" y1="49355" x2="69960" y2="56774"/>
                        <a14:foregroundMark x1="87500" y1="50968" x2="88710" y2="54516"/>
                        <a14:foregroundMark x1="87500" y1="64516" x2="87500" y2="69677"/>
                        <a14:foregroundMark x1="85887" y1="66452" x2="85887" y2="67097"/>
                        <a14:foregroundMark x1="85887" y1="62258" x2="85887" y2="66452"/>
                        <a14:foregroundMark x1="86089" y1="51613" x2="85081" y2="51613"/>
                        <a14:foregroundMark x1="71573" y1="49032" x2="71573" y2="49032"/>
                        <a14:foregroundMark x1="65524" y1="79032" x2="65524" y2="82903"/>
                        <a14:foregroundMark x1="78024" y1="75161" x2="78024" y2="78387"/>
                        <a14:foregroundMark x1="80040" y1="77419" x2="80040" y2="77419"/>
                        <a14:foregroundMark x1="85484" y1="69032" x2="85484" y2="69032"/>
                        <a14:backgroundMark x1="11694" y1="48387" x2="27016" y2="48387"/>
                        <a14:backgroundMark x1="27823" y1="40645" x2="403" y2="83548"/>
                        <a14:backgroundMark x1="11694" y1="68710" x2="36492" y2="76452"/>
                        <a14:backgroundMark x1="34274" y1="68710" x2="32863" y2="75161"/>
                        <a14:backgroundMark x1="37500" y1="66452" x2="37500" y2="66452"/>
                        <a14:backgroundMark x1="37500" y1="66452" x2="37500" y2="66452"/>
                        <a14:backgroundMark x1="37702" y1="68065" x2="40927" y2="68065"/>
                        <a14:backgroundMark x1="53226" y1="65484" x2="54234" y2="68710"/>
                        <a14:backgroundMark x1="27823" y1="64839" x2="34476" y2="64839"/>
                        <a14:backgroundMark x1="28024" y1="37097" x2="33266" y2="50000"/>
                        <a14:backgroundMark x1="83266" y1="66452" x2="83266" y2="66452"/>
                        <a14:backgroundMark x1="86694" y1="71290" x2="86694" y2="71290"/>
                        <a14:backgroundMark x1="95161" y1="57097" x2="95565" y2="72581"/>
                      </a14:backgroundRemoval>
                    </a14:imgEffect>
                  </a14:imgLayer>
                </a14:imgProps>
              </a:ext>
              <a:ext uri="{28A0092B-C50C-407E-A947-70E740481C1C}">
                <a14:useLocalDpi xmlns:a14="http://schemas.microsoft.com/office/drawing/2010/main" val="0"/>
              </a:ext>
            </a:extLst>
          </a:blip>
          <a:srcRect/>
          <a:stretch>
            <a:fillRect/>
          </a:stretch>
        </p:blipFill>
        <p:spPr bwMode="auto">
          <a:xfrm>
            <a:off x="7570381" y="3739132"/>
            <a:ext cx="4990189" cy="311886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4016E879-33DB-5C29-3933-E801CDA1211C}"/>
              </a:ext>
            </a:extLst>
          </p:cNvPr>
          <p:cNvPicPr>
            <a:picLocks noChangeAspect="1"/>
          </p:cNvPicPr>
          <p:nvPr/>
        </p:nvPicPr>
        <p:blipFill>
          <a:blip r:embed="rId12"/>
          <a:stretch>
            <a:fillRect/>
          </a:stretch>
        </p:blipFill>
        <p:spPr>
          <a:xfrm>
            <a:off x="1755093" y="512737"/>
            <a:ext cx="7895004" cy="835224"/>
          </a:xfrm>
          <a:prstGeom prst="rect">
            <a:avLst/>
          </a:prstGeom>
        </p:spPr>
      </p:pic>
    </p:spTree>
    <p:custDataLst>
      <p:tags r:id="rId1"/>
    </p:custDataLst>
    <p:extLst>
      <p:ext uri="{BB962C8B-B14F-4D97-AF65-F5344CB8AC3E}">
        <p14:creationId xmlns:p14="http://schemas.microsoft.com/office/powerpoint/2010/main" val="14814020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6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4">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a:solidFill>
            <a:srgbClr val="FFFFFF">
              <a:alpha val="61961"/>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A group of children walking on a dirt road&#10;&#10;Description automatically generated">
            <a:extLst>
              <a:ext uri="{FF2B5EF4-FFF2-40B4-BE49-F238E27FC236}">
                <a16:creationId xmlns:a16="http://schemas.microsoft.com/office/drawing/2014/main" id="{23D9C645-21A5-1AEE-A855-2ED64C8444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8249" y="642937"/>
            <a:ext cx="6829425" cy="5691188"/>
          </a:xfrm>
          <a:prstGeom prst="rect">
            <a:avLst/>
          </a:prstGeom>
        </p:spPr>
      </p:pic>
      <p:sp>
        <p:nvSpPr>
          <p:cNvPr id="7" name="Rectangle: Rounded Corners 6">
            <a:extLst>
              <a:ext uri="{FF2B5EF4-FFF2-40B4-BE49-F238E27FC236}">
                <a16:creationId xmlns:a16="http://schemas.microsoft.com/office/drawing/2014/main" id="{DED1258E-CF05-73C9-294A-3C0535F93A74}"/>
              </a:ext>
            </a:extLst>
          </p:cNvPr>
          <p:cNvSpPr/>
          <p:nvPr/>
        </p:nvSpPr>
        <p:spPr>
          <a:xfrm>
            <a:off x="297447" y="235377"/>
            <a:ext cx="5493753" cy="888573"/>
          </a:xfrm>
          <a:custGeom>
            <a:avLst/>
            <a:gdLst>
              <a:gd name="connsiteX0" fmla="*/ 0 w 5493753"/>
              <a:gd name="connsiteY0" fmla="*/ 444287 h 888573"/>
              <a:gd name="connsiteX1" fmla="*/ 444287 w 5493753"/>
              <a:gd name="connsiteY1" fmla="*/ 0 h 888573"/>
              <a:gd name="connsiteX2" fmla="*/ 1194273 w 5493753"/>
              <a:gd name="connsiteY2" fmla="*/ 0 h 888573"/>
              <a:gd name="connsiteX3" fmla="*/ 1806105 w 5493753"/>
              <a:gd name="connsiteY3" fmla="*/ 0 h 888573"/>
              <a:gd name="connsiteX4" fmla="*/ 2417936 w 5493753"/>
              <a:gd name="connsiteY4" fmla="*/ 0 h 888573"/>
              <a:gd name="connsiteX5" fmla="*/ 3075818 w 5493753"/>
              <a:gd name="connsiteY5" fmla="*/ 0 h 888573"/>
              <a:gd name="connsiteX6" fmla="*/ 3641598 w 5493753"/>
              <a:gd name="connsiteY6" fmla="*/ 0 h 888573"/>
              <a:gd name="connsiteX7" fmla="*/ 4207377 w 5493753"/>
              <a:gd name="connsiteY7" fmla="*/ 0 h 888573"/>
              <a:gd name="connsiteX8" fmla="*/ 5049467 w 5493753"/>
              <a:gd name="connsiteY8" fmla="*/ 0 h 888573"/>
              <a:gd name="connsiteX9" fmla="*/ 5493754 w 5493753"/>
              <a:gd name="connsiteY9" fmla="*/ 444287 h 888573"/>
              <a:gd name="connsiteX10" fmla="*/ 5493753 w 5493753"/>
              <a:gd name="connsiteY10" fmla="*/ 444287 h 888573"/>
              <a:gd name="connsiteX11" fmla="*/ 5049466 w 5493753"/>
              <a:gd name="connsiteY11" fmla="*/ 888574 h 888573"/>
              <a:gd name="connsiteX12" fmla="*/ 4437635 w 5493753"/>
              <a:gd name="connsiteY12" fmla="*/ 888574 h 888573"/>
              <a:gd name="connsiteX13" fmla="*/ 3917908 w 5493753"/>
              <a:gd name="connsiteY13" fmla="*/ 888574 h 888573"/>
              <a:gd name="connsiteX14" fmla="*/ 3352129 w 5493753"/>
              <a:gd name="connsiteY14" fmla="*/ 888574 h 888573"/>
              <a:gd name="connsiteX15" fmla="*/ 2694246 w 5493753"/>
              <a:gd name="connsiteY15" fmla="*/ 888573 h 888573"/>
              <a:gd name="connsiteX16" fmla="*/ 2082415 w 5493753"/>
              <a:gd name="connsiteY16" fmla="*/ 888573 h 888573"/>
              <a:gd name="connsiteX17" fmla="*/ 1470584 w 5493753"/>
              <a:gd name="connsiteY17" fmla="*/ 888573 h 888573"/>
              <a:gd name="connsiteX18" fmla="*/ 444287 w 5493753"/>
              <a:gd name="connsiteY18" fmla="*/ 888573 h 888573"/>
              <a:gd name="connsiteX19" fmla="*/ 0 w 5493753"/>
              <a:gd name="connsiteY19" fmla="*/ 444286 h 888573"/>
              <a:gd name="connsiteX20" fmla="*/ 0 w 5493753"/>
              <a:gd name="connsiteY20" fmla="*/ 444287 h 888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888573" fill="none" extrusionOk="0">
                <a:moveTo>
                  <a:pt x="0" y="444287"/>
                </a:moveTo>
                <a:cubicBezTo>
                  <a:pt x="53368" y="195511"/>
                  <a:pt x="149439" y="-15918"/>
                  <a:pt x="444287" y="0"/>
                </a:cubicBezTo>
                <a:cubicBezTo>
                  <a:pt x="655430" y="943"/>
                  <a:pt x="832269" y="-27146"/>
                  <a:pt x="1194273" y="0"/>
                </a:cubicBezTo>
                <a:cubicBezTo>
                  <a:pt x="1556277" y="27146"/>
                  <a:pt x="1570202" y="-695"/>
                  <a:pt x="1806105" y="0"/>
                </a:cubicBezTo>
                <a:cubicBezTo>
                  <a:pt x="2042008" y="695"/>
                  <a:pt x="2279292" y="-20474"/>
                  <a:pt x="2417936" y="0"/>
                </a:cubicBezTo>
                <a:cubicBezTo>
                  <a:pt x="2556580" y="20474"/>
                  <a:pt x="2906020" y="-8283"/>
                  <a:pt x="3075818" y="0"/>
                </a:cubicBezTo>
                <a:cubicBezTo>
                  <a:pt x="3245616" y="8283"/>
                  <a:pt x="3494152" y="17353"/>
                  <a:pt x="3641598" y="0"/>
                </a:cubicBezTo>
                <a:cubicBezTo>
                  <a:pt x="3789044" y="-17353"/>
                  <a:pt x="4056191" y="-12636"/>
                  <a:pt x="4207377" y="0"/>
                </a:cubicBezTo>
                <a:cubicBezTo>
                  <a:pt x="4358563" y="12636"/>
                  <a:pt x="4649781" y="-5707"/>
                  <a:pt x="5049467" y="0"/>
                </a:cubicBezTo>
                <a:cubicBezTo>
                  <a:pt x="5313166" y="-11001"/>
                  <a:pt x="5495200" y="179946"/>
                  <a:pt x="5493754" y="444287"/>
                </a:cubicBezTo>
                <a:lnTo>
                  <a:pt x="5493753" y="444287"/>
                </a:lnTo>
                <a:cubicBezTo>
                  <a:pt x="5486693" y="730309"/>
                  <a:pt x="5340432" y="893584"/>
                  <a:pt x="5049466" y="888574"/>
                </a:cubicBezTo>
                <a:cubicBezTo>
                  <a:pt x="4851789" y="864211"/>
                  <a:pt x="4735558" y="882456"/>
                  <a:pt x="4437635" y="888574"/>
                </a:cubicBezTo>
                <a:cubicBezTo>
                  <a:pt x="4139712" y="894692"/>
                  <a:pt x="4153235" y="912543"/>
                  <a:pt x="3917908" y="888574"/>
                </a:cubicBezTo>
                <a:cubicBezTo>
                  <a:pt x="3682581" y="864605"/>
                  <a:pt x="3495458" y="896183"/>
                  <a:pt x="3352129" y="888574"/>
                </a:cubicBezTo>
                <a:cubicBezTo>
                  <a:pt x="3208800" y="880965"/>
                  <a:pt x="2890619" y="899637"/>
                  <a:pt x="2694246" y="888573"/>
                </a:cubicBezTo>
                <a:cubicBezTo>
                  <a:pt x="2497873" y="877509"/>
                  <a:pt x="2317922" y="862529"/>
                  <a:pt x="2082415" y="888573"/>
                </a:cubicBezTo>
                <a:cubicBezTo>
                  <a:pt x="1846908" y="914617"/>
                  <a:pt x="1639843" y="897051"/>
                  <a:pt x="1470584" y="888573"/>
                </a:cubicBezTo>
                <a:cubicBezTo>
                  <a:pt x="1301325" y="880095"/>
                  <a:pt x="765374" y="880850"/>
                  <a:pt x="444287" y="888573"/>
                </a:cubicBezTo>
                <a:cubicBezTo>
                  <a:pt x="203722" y="853952"/>
                  <a:pt x="155" y="656069"/>
                  <a:pt x="0" y="444286"/>
                </a:cubicBezTo>
                <a:lnTo>
                  <a:pt x="0" y="444287"/>
                </a:lnTo>
                <a:close/>
              </a:path>
              <a:path w="5493753" h="888573" stroke="0" extrusionOk="0">
                <a:moveTo>
                  <a:pt x="0" y="444287"/>
                </a:moveTo>
                <a:cubicBezTo>
                  <a:pt x="-19081" y="218940"/>
                  <a:pt x="212397" y="57035"/>
                  <a:pt x="444287" y="0"/>
                </a:cubicBezTo>
                <a:cubicBezTo>
                  <a:pt x="661737" y="-8773"/>
                  <a:pt x="827515" y="23991"/>
                  <a:pt x="1010066" y="0"/>
                </a:cubicBezTo>
                <a:cubicBezTo>
                  <a:pt x="1192617" y="-23991"/>
                  <a:pt x="1386707" y="15826"/>
                  <a:pt x="1621897" y="0"/>
                </a:cubicBezTo>
                <a:cubicBezTo>
                  <a:pt x="1857087" y="-15826"/>
                  <a:pt x="1994327" y="-19141"/>
                  <a:pt x="2141625" y="0"/>
                </a:cubicBezTo>
                <a:cubicBezTo>
                  <a:pt x="2288923" y="19141"/>
                  <a:pt x="2522992" y="22960"/>
                  <a:pt x="2845559" y="0"/>
                </a:cubicBezTo>
                <a:cubicBezTo>
                  <a:pt x="3168126" y="-22960"/>
                  <a:pt x="3132933" y="-22734"/>
                  <a:pt x="3365287" y="0"/>
                </a:cubicBezTo>
                <a:cubicBezTo>
                  <a:pt x="3597641" y="22734"/>
                  <a:pt x="3873680" y="24537"/>
                  <a:pt x="4023170" y="0"/>
                </a:cubicBezTo>
                <a:cubicBezTo>
                  <a:pt x="4172660" y="-24537"/>
                  <a:pt x="4733283" y="-36566"/>
                  <a:pt x="5049467" y="0"/>
                </a:cubicBezTo>
                <a:cubicBezTo>
                  <a:pt x="5291325" y="4785"/>
                  <a:pt x="5478060" y="242562"/>
                  <a:pt x="5493754" y="444287"/>
                </a:cubicBezTo>
                <a:lnTo>
                  <a:pt x="5493753" y="444287"/>
                </a:lnTo>
                <a:cubicBezTo>
                  <a:pt x="5553136" y="683234"/>
                  <a:pt x="5276565" y="840473"/>
                  <a:pt x="5049466" y="888574"/>
                </a:cubicBezTo>
                <a:cubicBezTo>
                  <a:pt x="4874704" y="866334"/>
                  <a:pt x="4679297" y="884588"/>
                  <a:pt x="4437635" y="888574"/>
                </a:cubicBezTo>
                <a:cubicBezTo>
                  <a:pt x="4195973" y="892560"/>
                  <a:pt x="4137292" y="874371"/>
                  <a:pt x="3871856" y="888574"/>
                </a:cubicBezTo>
                <a:cubicBezTo>
                  <a:pt x="3606420" y="902777"/>
                  <a:pt x="3400310" y="900599"/>
                  <a:pt x="3167921" y="888574"/>
                </a:cubicBezTo>
                <a:cubicBezTo>
                  <a:pt x="2935532" y="876549"/>
                  <a:pt x="2750211" y="873916"/>
                  <a:pt x="2556091" y="888573"/>
                </a:cubicBezTo>
                <a:cubicBezTo>
                  <a:pt x="2361971" y="903230"/>
                  <a:pt x="2270766" y="903688"/>
                  <a:pt x="1990311" y="888573"/>
                </a:cubicBezTo>
                <a:cubicBezTo>
                  <a:pt x="1709856" y="873458"/>
                  <a:pt x="1636018" y="891077"/>
                  <a:pt x="1424532" y="888573"/>
                </a:cubicBezTo>
                <a:cubicBezTo>
                  <a:pt x="1213046" y="886069"/>
                  <a:pt x="928689" y="858885"/>
                  <a:pt x="444287" y="888573"/>
                </a:cubicBezTo>
                <a:cubicBezTo>
                  <a:pt x="193901" y="873953"/>
                  <a:pt x="-46202" y="714711"/>
                  <a:pt x="0" y="444286"/>
                </a:cubicBezTo>
                <a:lnTo>
                  <a:pt x="0" y="444287"/>
                </a:lnTo>
                <a:close/>
              </a:path>
            </a:pathLst>
          </a:custGeom>
          <a:solidFill>
            <a:srgbClr val="CCFFFF"/>
          </a:solidFill>
          <a:ln w="38100">
            <a:solidFill>
              <a:srgbClr val="002060"/>
            </a:solidFill>
            <a:extLst>
              <a:ext uri="{C807C97D-BFC1-408E-A445-0C87EB9F89A2}">
                <ask:lineSketchStyleProps xmln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Calibri" panose="020F0502020204030204" pitchFamily="34" charset="0"/>
                <a:cs typeface="Calibri" panose="020F0502020204030204" pitchFamily="34" charset="0"/>
              </a:rPr>
              <a:t>Bức tranh vẽ gì?</a:t>
            </a:r>
            <a:endParaRPr lang="en-US" sz="4000" b="1" dirty="0">
              <a:solidFill>
                <a:srgbClr val="002060"/>
              </a:solidFill>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185F2DAD-8043-70A1-BBA0-86DAADC267D9}"/>
              </a:ext>
            </a:extLst>
          </p:cNvPr>
          <p:cNvSpPr/>
          <p:nvPr/>
        </p:nvSpPr>
        <p:spPr>
          <a:xfrm>
            <a:off x="364122" y="1559352"/>
            <a:ext cx="5493753" cy="1193373"/>
          </a:xfrm>
          <a:custGeom>
            <a:avLst/>
            <a:gdLst>
              <a:gd name="connsiteX0" fmla="*/ 0 w 5493753"/>
              <a:gd name="connsiteY0" fmla="*/ 596687 h 1193373"/>
              <a:gd name="connsiteX1" fmla="*/ 596687 w 5493753"/>
              <a:gd name="connsiteY1" fmla="*/ 0 h 1193373"/>
              <a:gd name="connsiteX2" fmla="*/ 1297035 w 5493753"/>
              <a:gd name="connsiteY2" fmla="*/ 0 h 1193373"/>
              <a:gd name="connsiteX3" fmla="*/ 1868371 w 5493753"/>
              <a:gd name="connsiteY3" fmla="*/ 0 h 1193373"/>
              <a:gd name="connsiteX4" fmla="*/ 2439707 w 5493753"/>
              <a:gd name="connsiteY4" fmla="*/ 0 h 1193373"/>
              <a:gd name="connsiteX5" fmla="*/ 3054047 w 5493753"/>
              <a:gd name="connsiteY5" fmla="*/ 0 h 1193373"/>
              <a:gd name="connsiteX6" fmla="*/ 3582379 w 5493753"/>
              <a:gd name="connsiteY6" fmla="*/ 0 h 1193373"/>
              <a:gd name="connsiteX7" fmla="*/ 4110712 w 5493753"/>
              <a:gd name="connsiteY7" fmla="*/ 0 h 1193373"/>
              <a:gd name="connsiteX8" fmla="*/ 4897067 w 5493753"/>
              <a:gd name="connsiteY8" fmla="*/ 0 h 1193373"/>
              <a:gd name="connsiteX9" fmla="*/ 5493754 w 5493753"/>
              <a:gd name="connsiteY9" fmla="*/ 596687 h 1193373"/>
              <a:gd name="connsiteX10" fmla="*/ 5493753 w 5493753"/>
              <a:gd name="connsiteY10" fmla="*/ 596687 h 1193373"/>
              <a:gd name="connsiteX11" fmla="*/ 4897066 w 5493753"/>
              <a:gd name="connsiteY11" fmla="*/ 1193374 h 1193373"/>
              <a:gd name="connsiteX12" fmla="*/ 4325730 w 5493753"/>
              <a:gd name="connsiteY12" fmla="*/ 1193374 h 1193373"/>
              <a:gd name="connsiteX13" fmla="*/ 3840401 w 5493753"/>
              <a:gd name="connsiteY13" fmla="*/ 1193374 h 1193373"/>
              <a:gd name="connsiteX14" fmla="*/ 3312069 w 5493753"/>
              <a:gd name="connsiteY14" fmla="*/ 1193374 h 1193373"/>
              <a:gd name="connsiteX15" fmla="*/ 2697729 w 5493753"/>
              <a:gd name="connsiteY15" fmla="*/ 1193373 h 1193373"/>
              <a:gd name="connsiteX16" fmla="*/ 2126393 w 5493753"/>
              <a:gd name="connsiteY16" fmla="*/ 1193373 h 1193373"/>
              <a:gd name="connsiteX17" fmla="*/ 1555057 w 5493753"/>
              <a:gd name="connsiteY17" fmla="*/ 1193373 h 1193373"/>
              <a:gd name="connsiteX18" fmla="*/ 596687 w 5493753"/>
              <a:gd name="connsiteY18" fmla="*/ 1193373 h 1193373"/>
              <a:gd name="connsiteX19" fmla="*/ 0 w 5493753"/>
              <a:gd name="connsiteY19" fmla="*/ 596686 h 1193373"/>
              <a:gd name="connsiteX20" fmla="*/ 0 w 5493753"/>
              <a:gd name="connsiteY20" fmla="*/ 596687 h 119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1193373" fill="none" extrusionOk="0">
                <a:moveTo>
                  <a:pt x="0" y="596687"/>
                </a:moveTo>
                <a:cubicBezTo>
                  <a:pt x="76145" y="262291"/>
                  <a:pt x="191663" y="-24285"/>
                  <a:pt x="596687" y="0"/>
                </a:cubicBezTo>
                <a:cubicBezTo>
                  <a:pt x="832493" y="10661"/>
                  <a:pt x="983319" y="-11389"/>
                  <a:pt x="1297035" y="0"/>
                </a:cubicBezTo>
                <a:cubicBezTo>
                  <a:pt x="1610751" y="11389"/>
                  <a:pt x="1690898" y="18988"/>
                  <a:pt x="1868371" y="0"/>
                </a:cubicBezTo>
                <a:cubicBezTo>
                  <a:pt x="2045844" y="-18988"/>
                  <a:pt x="2296258" y="-16632"/>
                  <a:pt x="2439707" y="0"/>
                </a:cubicBezTo>
                <a:cubicBezTo>
                  <a:pt x="2583156" y="16632"/>
                  <a:pt x="2916840" y="-13616"/>
                  <a:pt x="3054047" y="0"/>
                </a:cubicBezTo>
                <a:cubicBezTo>
                  <a:pt x="3191254" y="13616"/>
                  <a:pt x="3361344" y="13002"/>
                  <a:pt x="3582379" y="0"/>
                </a:cubicBezTo>
                <a:cubicBezTo>
                  <a:pt x="3803414" y="-13002"/>
                  <a:pt x="3991128" y="-13802"/>
                  <a:pt x="4110712" y="0"/>
                </a:cubicBezTo>
                <a:cubicBezTo>
                  <a:pt x="4230296" y="13802"/>
                  <a:pt x="4626629" y="-35617"/>
                  <a:pt x="4897067" y="0"/>
                </a:cubicBezTo>
                <a:cubicBezTo>
                  <a:pt x="5292940" y="-39819"/>
                  <a:pt x="5498190" y="208977"/>
                  <a:pt x="5493754" y="596687"/>
                </a:cubicBezTo>
                <a:lnTo>
                  <a:pt x="5493753" y="596687"/>
                </a:lnTo>
                <a:cubicBezTo>
                  <a:pt x="5483368" y="986028"/>
                  <a:pt x="5246149" y="1195521"/>
                  <a:pt x="4897066" y="1193374"/>
                </a:cubicBezTo>
                <a:cubicBezTo>
                  <a:pt x="4664929" y="1182431"/>
                  <a:pt x="4465100" y="1197038"/>
                  <a:pt x="4325730" y="1193374"/>
                </a:cubicBezTo>
                <a:cubicBezTo>
                  <a:pt x="4186360" y="1189710"/>
                  <a:pt x="3995311" y="1171559"/>
                  <a:pt x="3840401" y="1193374"/>
                </a:cubicBezTo>
                <a:cubicBezTo>
                  <a:pt x="3685491" y="1215189"/>
                  <a:pt x="3545735" y="1195198"/>
                  <a:pt x="3312069" y="1193374"/>
                </a:cubicBezTo>
                <a:cubicBezTo>
                  <a:pt x="3078403" y="1191550"/>
                  <a:pt x="2905653" y="1199920"/>
                  <a:pt x="2697729" y="1193373"/>
                </a:cubicBezTo>
                <a:cubicBezTo>
                  <a:pt x="2489805" y="1186826"/>
                  <a:pt x="2310010" y="1183566"/>
                  <a:pt x="2126393" y="1193373"/>
                </a:cubicBezTo>
                <a:cubicBezTo>
                  <a:pt x="1942776" y="1203180"/>
                  <a:pt x="1781927" y="1201708"/>
                  <a:pt x="1555057" y="1193373"/>
                </a:cubicBezTo>
                <a:cubicBezTo>
                  <a:pt x="1328187" y="1185038"/>
                  <a:pt x="945525" y="1184545"/>
                  <a:pt x="596687" y="1193373"/>
                </a:cubicBezTo>
                <a:cubicBezTo>
                  <a:pt x="268256" y="1185378"/>
                  <a:pt x="194" y="883974"/>
                  <a:pt x="0" y="596686"/>
                </a:cubicBezTo>
                <a:lnTo>
                  <a:pt x="0" y="596687"/>
                </a:lnTo>
                <a:close/>
              </a:path>
              <a:path w="5493753" h="1193373" stroke="0" extrusionOk="0">
                <a:moveTo>
                  <a:pt x="0" y="596687"/>
                </a:moveTo>
                <a:cubicBezTo>
                  <a:pt x="-28645" y="297211"/>
                  <a:pt x="276275" y="38616"/>
                  <a:pt x="596687" y="0"/>
                </a:cubicBezTo>
                <a:cubicBezTo>
                  <a:pt x="741590" y="-14120"/>
                  <a:pt x="1003068" y="-8435"/>
                  <a:pt x="1125019" y="0"/>
                </a:cubicBezTo>
                <a:cubicBezTo>
                  <a:pt x="1246970" y="8435"/>
                  <a:pt x="1467740" y="-7350"/>
                  <a:pt x="1696356" y="0"/>
                </a:cubicBezTo>
                <a:cubicBezTo>
                  <a:pt x="1924972" y="7350"/>
                  <a:pt x="1945518" y="3415"/>
                  <a:pt x="2181684" y="0"/>
                </a:cubicBezTo>
                <a:cubicBezTo>
                  <a:pt x="2417850" y="-3415"/>
                  <a:pt x="2514946" y="14671"/>
                  <a:pt x="2839028" y="0"/>
                </a:cubicBezTo>
                <a:cubicBezTo>
                  <a:pt x="3163110" y="-14671"/>
                  <a:pt x="3127303" y="-16960"/>
                  <a:pt x="3324357" y="0"/>
                </a:cubicBezTo>
                <a:cubicBezTo>
                  <a:pt x="3521411" y="16960"/>
                  <a:pt x="3701165" y="14249"/>
                  <a:pt x="3938697" y="0"/>
                </a:cubicBezTo>
                <a:cubicBezTo>
                  <a:pt x="4176229" y="-14249"/>
                  <a:pt x="4503574" y="17382"/>
                  <a:pt x="4897067" y="0"/>
                </a:cubicBezTo>
                <a:cubicBezTo>
                  <a:pt x="5193840" y="44601"/>
                  <a:pt x="5475161" y="318856"/>
                  <a:pt x="5493754" y="596687"/>
                </a:cubicBezTo>
                <a:lnTo>
                  <a:pt x="5493753" y="596687"/>
                </a:lnTo>
                <a:cubicBezTo>
                  <a:pt x="5516468" y="923770"/>
                  <a:pt x="5214756" y="1162181"/>
                  <a:pt x="4897066" y="1193374"/>
                </a:cubicBezTo>
                <a:cubicBezTo>
                  <a:pt x="4762419" y="1219287"/>
                  <a:pt x="4497030" y="1210395"/>
                  <a:pt x="4325730" y="1193374"/>
                </a:cubicBezTo>
                <a:cubicBezTo>
                  <a:pt x="4154430" y="1176353"/>
                  <a:pt x="4037513" y="1170677"/>
                  <a:pt x="3797398" y="1193374"/>
                </a:cubicBezTo>
                <a:cubicBezTo>
                  <a:pt x="3557283" y="1216071"/>
                  <a:pt x="3321804" y="1199871"/>
                  <a:pt x="3140054" y="1193374"/>
                </a:cubicBezTo>
                <a:cubicBezTo>
                  <a:pt x="2958304" y="1186876"/>
                  <a:pt x="2702316" y="1197298"/>
                  <a:pt x="2568718" y="1193373"/>
                </a:cubicBezTo>
                <a:cubicBezTo>
                  <a:pt x="2435120" y="1189448"/>
                  <a:pt x="2229369" y="1200248"/>
                  <a:pt x="2040386" y="1193373"/>
                </a:cubicBezTo>
                <a:cubicBezTo>
                  <a:pt x="1851403" y="1186498"/>
                  <a:pt x="1711658" y="1187138"/>
                  <a:pt x="1512053" y="1193373"/>
                </a:cubicBezTo>
                <a:cubicBezTo>
                  <a:pt x="1312448" y="1199608"/>
                  <a:pt x="858635" y="1189314"/>
                  <a:pt x="596687" y="1193373"/>
                </a:cubicBezTo>
                <a:cubicBezTo>
                  <a:pt x="257121" y="1164138"/>
                  <a:pt x="-44605" y="950413"/>
                  <a:pt x="0" y="596686"/>
                </a:cubicBezTo>
                <a:lnTo>
                  <a:pt x="0" y="596687"/>
                </a:lnTo>
                <a:close/>
              </a:path>
            </a:pathLst>
          </a:custGeom>
          <a:solidFill>
            <a:srgbClr val="CCFFFF"/>
          </a:solidFill>
          <a:ln w="38100">
            <a:solidFill>
              <a:srgbClr val="002060"/>
            </a:solidFill>
            <a:extLst>
              <a:ext uri="{C807C97D-BFC1-408E-A445-0C87EB9F89A2}">
                <ask:lineSketchStyleProps xmln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Calibri" panose="020F0502020204030204" pitchFamily="34" charset="0"/>
                <a:cs typeface="Calibri" panose="020F0502020204030204" pitchFamily="34" charset="0"/>
              </a:rPr>
              <a:t>Các bạn nhỏ trong bức tranh sống ở đâu? </a:t>
            </a:r>
            <a:endParaRPr lang="en-US" sz="4000" b="1" dirty="0">
              <a:solidFill>
                <a:srgbClr val="002060"/>
              </a:solidFill>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C4931368-3254-6553-FFC3-DAB3FB4604ED}"/>
              </a:ext>
            </a:extLst>
          </p:cNvPr>
          <p:cNvSpPr/>
          <p:nvPr/>
        </p:nvSpPr>
        <p:spPr>
          <a:xfrm>
            <a:off x="354597" y="3254802"/>
            <a:ext cx="5493753" cy="1193373"/>
          </a:xfrm>
          <a:custGeom>
            <a:avLst/>
            <a:gdLst>
              <a:gd name="connsiteX0" fmla="*/ 0 w 5493753"/>
              <a:gd name="connsiteY0" fmla="*/ 596687 h 1193373"/>
              <a:gd name="connsiteX1" fmla="*/ 596687 w 5493753"/>
              <a:gd name="connsiteY1" fmla="*/ 0 h 1193373"/>
              <a:gd name="connsiteX2" fmla="*/ 1297035 w 5493753"/>
              <a:gd name="connsiteY2" fmla="*/ 0 h 1193373"/>
              <a:gd name="connsiteX3" fmla="*/ 1868371 w 5493753"/>
              <a:gd name="connsiteY3" fmla="*/ 0 h 1193373"/>
              <a:gd name="connsiteX4" fmla="*/ 2439707 w 5493753"/>
              <a:gd name="connsiteY4" fmla="*/ 0 h 1193373"/>
              <a:gd name="connsiteX5" fmla="*/ 3054047 w 5493753"/>
              <a:gd name="connsiteY5" fmla="*/ 0 h 1193373"/>
              <a:gd name="connsiteX6" fmla="*/ 3582379 w 5493753"/>
              <a:gd name="connsiteY6" fmla="*/ 0 h 1193373"/>
              <a:gd name="connsiteX7" fmla="*/ 4110712 w 5493753"/>
              <a:gd name="connsiteY7" fmla="*/ 0 h 1193373"/>
              <a:gd name="connsiteX8" fmla="*/ 4897067 w 5493753"/>
              <a:gd name="connsiteY8" fmla="*/ 0 h 1193373"/>
              <a:gd name="connsiteX9" fmla="*/ 5493754 w 5493753"/>
              <a:gd name="connsiteY9" fmla="*/ 596687 h 1193373"/>
              <a:gd name="connsiteX10" fmla="*/ 5493753 w 5493753"/>
              <a:gd name="connsiteY10" fmla="*/ 596687 h 1193373"/>
              <a:gd name="connsiteX11" fmla="*/ 4897066 w 5493753"/>
              <a:gd name="connsiteY11" fmla="*/ 1193374 h 1193373"/>
              <a:gd name="connsiteX12" fmla="*/ 4325730 w 5493753"/>
              <a:gd name="connsiteY12" fmla="*/ 1193374 h 1193373"/>
              <a:gd name="connsiteX13" fmla="*/ 3840401 w 5493753"/>
              <a:gd name="connsiteY13" fmla="*/ 1193374 h 1193373"/>
              <a:gd name="connsiteX14" fmla="*/ 3312069 w 5493753"/>
              <a:gd name="connsiteY14" fmla="*/ 1193374 h 1193373"/>
              <a:gd name="connsiteX15" fmla="*/ 2697729 w 5493753"/>
              <a:gd name="connsiteY15" fmla="*/ 1193373 h 1193373"/>
              <a:gd name="connsiteX16" fmla="*/ 2126393 w 5493753"/>
              <a:gd name="connsiteY16" fmla="*/ 1193373 h 1193373"/>
              <a:gd name="connsiteX17" fmla="*/ 1555057 w 5493753"/>
              <a:gd name="connsiteY17" fmla="*/ 1193373 h 1193373"/>
              <a:gd name="connsiteX18" fmla="*/ 596687 w 5493753"/>
              <a:gd name="connsiteY18" fmla="*/ 1193373 h 1193373"/>
              <a:gd name="connsiteX19" fmla="*/ 0 w 5493753"/>
              <a:gd name="connsiteY19" fmla="*/ 596686 h 1193373"/>
              <a:gd name="connsiteX20" fmla="*/ 0 w 5493753"/>
              <a:gd name="connsiteY20" fmla="*/ 596687 h 119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1193373" fill="none" extrusionOk="0">
                <a:moveTo>
                  <a:pt x="0" y="596687"/>
                </a:moveTo>
                <a:cubicBezTo>
                  <a:pt x="76145" y="262291"/>
                  <a:pt x="191663" y="-24285"/>
                  <a:pt x="596687" y="0"/>
                </a:cubicBezTo>
                <a:cubicBezTo>
                  <a:pt x="832493" y="10661"/>
                  <a:pt x="983319" y="-11389"/>
                  <a:pt x="1297035" y="0"/>
                </a:cubicBezTo>
                <a:cubicBezTo>
                  <a:pt x="1610751" y="11389"/>
                  <a:pt x="1690898" y="18988"/>
                  <a:pt x="1868371" y="0"/>
                </a:cubicBezTo>
                <a:cubicBezTo>
                  <a:pt x="2045844" y="-18988"/>
                  <a:pt x="2296258" y="-16632"/>
                  <a:pt x="2439707" y="0"/>
                </a:cubicBezTo>
                <a:cubicBezTo>
                  <a:pt x="2583156" y="16632"/>
                  <a:pt x="2916840" y="-13616"/>
                  <a:pt x="3054047" y="0"/>
                </a:cubicBezTo>
                <a:cubicBezTo>
                  <a:pt x="3191254" y="13616"/>
                  <a:pt x="3361344" y="13002"/>
                  <a:pt x="3582379" y="0"/>
                </a:cubicBezTo>
                <a:cubicBezTo>
                  <a:pt x="3803414" y="-13002"/>
                  <a:pt x="3991128" y="-13802"/>
                  <a:pt x="4110712" y="0"/>
                </a:cubicBezTo>
                <a:cubicBezTo>
                  <a:pt x="4230296" y="13802"/>
                  <a:pt x="4626629" y="-35617"/>
                  <a:pt x="4897067" y="0"/>
                </a:cubicBezTo>
                <a:cubicBezTo>
                  <a:pt x="5292940" y="-39819"/>
                  <a:pt x="5498190" y="208977"/>
                  <a:pt x="5493754" y="596687"/>
                </a:cubicBezTo>
                <a:lnTo>
                  <a:pt x="5493753" y="596687"/>
                </a:lnTo>
                <a:cubicBezTo>
                  <a:pt x="5483368" y="986028"/>
                  <a:pt x="5246149" y="1195521"/>
                  <a:pt x="4897066" y="1193374"/>
                </a:cubicBezTo>
                <a:cubicBezTo>
                  <a:pt x="4664929" y="1182431"/>
                  <a:pt x="4465100" y="1197038"/>
                  <a:pt x="4325730" y="1193374"/>
                </a:cubicBezTo>
                <a:cubicBezTo>
                  <a:pt x="4186360" y="1189710"/>
                  <a:pt x="3995311" y="1171559"/>
                  <a:pt x="3840401" y="1193374"/>
                </a:cubicBezTo>
                <a:cubicBezTo>
                  <a:pt x="3685491" y="1215189"/>
                  <a:pt x="3545735" y="1195198"/>
                  <a:pt x="3312069" y="1193374"/>
                </a:cubicBezTo>
                <a:cubicBezTo>
                  <a:pt x="3078403" y="1191550"/>
                  <a:pt x="2905653" y="1199920"/>
                  <a:pt x="2697729" y="1193373"/>
                </a:cubicBezTo>
                <a:cubicBezTo>
                  <a:pt x="2489805" y="1186826"/>
                  <a:pt x="2310010" y="1183566"/>
                  <a:pt x="2126393" y="1193373"/>
                </a:cubicBezTo>
                <a:cubicBezTo>
                  <a:pt x="1942776" y="1203180"/>
                  <a:pt x="1781927" y="1201708"/>
                  <a:pt x="1555057" y="1193373"/>
                </a:cubicBezTo>
                <a:cubicBezTo>
                  <a:pt x="1328187" y="1185038"/>
                  <a:pt x="945525" y="1184545"/>
                  <a:pt x="596687" y="1193373"/>
                </a:cubicBezTo>
                <a:cubicBezTo>
                  <a:pt x="268256" y="1185378"/>
                  <a:pt x="194" y="883974"/>
                  <a:pt x="0" y="596686"/>
                </a:cubicBezTo>
                <a:lnTo>
                  <a:pt x="0" y="596687"/>
                </a:lnTo>
                <a:close/>
              </a:path>
              <a:path w="5493753" h="1193373" stroke="0" extrusionOk="0">
                <a:moveTo>
                  <a:pt x="0" y="596687"/>
                </a:moveTo>
                <a:cubicBezTo>
                  <a:pt x="-28645" y="297211"/>
                  <a:pt x="276275" y="38616"/>
                  <a:pt x="596687" y="0"/>
                </a:cubicBezTo>
                <a:cubicBezTo>
                  <a:pt x="741590" y="-14120"/>
                  <a:pt x="1003068" y="-8435"/>
                  <a:pt x="1125019" y="0"/>
                </a:cubicBezTo>
                <a:cubicBezTo>
                  <a:pt x="1246970" y="8435"/>
                  <a:pt x="1467740" y="-7350"/>
                  <a:pt x="1696356" y="0"/>
                </a:cubicBezTo>
                <a:cubicBezTo>
                  <a:pt x="1924972" y="7350"/>
                  <a:pt x="1945518" y="3415"/>
                  <a:pt x="2181684" y="0"/>
                </a:cubicBezTo>
                <a:cubicBezTo>
                  <a:pt x="2417850" y="-3415"/>
                  <a:pt x="2514946" y="14671"/>
                  <a:pt x="2839028" y="0"/>
                </a:cubicBezTo>
                <a:cubicBezTo>
                  <a:pt x="3163110" y="-14671"/>
                  <a:pt x="3127303" y="-16960"/>
                  <a:pt x="3324357" y="0"/>
                </a:cubicBezTo>
                <a:cubicBezTo>
                  <a:pt x="3521411" y="16960"/>
                  <a:pt x="3701165" y="14249"/>
                  <a:pt x="3938697" y="0"/>
                </a:cubicBezTo>
                <a:cubicBezTo>
                  <a:pt x="4176229" y="-14249"/>
                  <a:pt x="4503574" y="17382"/>
                  <a:pt x="4897067" y="0"/>
                </a:cubicBezTo>
                <a:cubicBezTo>
                  <a:pt x="5193840" y="44601"/>
                  <a:pt x="5475161" y="318856"/>
                  <a:pt x="5493754" y="596687"/>
                </a:cubicBezTo>
                <a:lnTo>
                  <a:pt x="5493753" y="596687"/>
                </a:lnTo>
                <a:cubicBezTo>
                  <a:pt x="5516468" y="923770"/>
                  <a:pt x="5214756" y="1162181"/>
                  <a:pt x="4897066" y="1193374"/>
                </a:cubicBezTo>
                <a:cubicBezTo>
                  <a:pt x="4762419" y="1219287"/>
                  <a:pt x="4497030" y="1210395"/>
                  <a:pt x="4325730" y="1193374"/>
                </a:cubicBezTo>
                <a:cubicBezTo>
                  <a:pt x="4154430" y="1176353"/>
                  <a:pt x="4037513" y="1170677"/>
                  <a:pt x="3797398" y="1193374"/>
                </a:cubicBezTo>
                <a:cubicBezTo>
                  <a:pt x="3557283" y="1216071"/>
                  <a:pt x="3321804" y="1199871"/>
                  <a:pt x="3140054" y="1193374"/>
                </a:cubicBezTo>
                <a:cubicBezTo>
                  <a:pt x="2958304" y="1186876"/>
                  <a:pt x="2702316" y="1197298"/>
                  <a:pt x="2568718" y="1193373"/>
                </a:cubicBezTo>
                <a:cubicBezTo>
                  <a:pt x="2435120" y="1189448"/>
                  <a:pt x="2229369" y="1200248"/>
                  <a:pt x="2040386" y="1193373"/>
                </a:cubicBezTo>
                <a:cubicBezTo>
                  <a:pt x="1851403" y="1186498"/>
                  <a:pt x="1711658" y="1187138"/>
                  <a:pt x="1512053" y="1193373"/>
                </a:cubicBezTo>
                <a:cubicBezTo>
                  <a:pt x="1312448" y="1199608"/>
                  <a:pt x="858635" y="1189314"/>
                  <a:pt x="596687" y="1193373"/>
                </a:cubicBezTo>
                <a:cubicBezTo>
                  <a:pt x="257121" y="1164138"/>
                  <a:pt x="-44605" y="950413"/>
                  <a:pt x="0" y="596686"/>
                </a:cubicBezTo>
                <a:lnTo>
                  <a:pt x="0" y="596687"/>
                </a:lnTo>
                <a:close/>
              </a:path>
            </a:pathLst>
          </a:custGeom>
          <a:solidFill>
            <a:srgbClr val="CCFFFF"/>
          </a:solidFill>
          <a:ln w="38100">
            <a:solidFill>
              <a:srgbClr val="002060"/>
            </a:solidFill>
            <a:extLst>
              <a:ext uri="{C807C97D-BFC1-408E-A445-0C87EB9F89A2}">
                <ask:lineSketchStyleProps xmln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2060"/>
                </a:solidFill>
                <a:latin typeface="Calibri" panose="020F0502020204030204" pitchFamily="34" charset="0"/>
                <a:cs typeface="Calibri" panose="020F0502020204030204" pitchFamily="34" charset="0"/>
              </a:rPr>
              <a:t>Các bạn đang đi học trên con đường như thế nào?</a:t>
            </a:r>
            <a:endParaRPr lang="en-US" sz="3600" b="1" dirty="0">
              <a:solidFill>
                <a:srgbClr val="002060"/>
              </a:solidFill>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FE8B93AB-97DE-BFA1-D75E-6B6A49437003}"/>
              </a:ext>
            </a:extLst>
          </p:cNvPr>
          <p:cNvSpPr/>
          <p:nvPr/>
        </p:nvSpPr>
        <p:spPr>
          <a:xfrm>
            <a:off x="383172" y="4816902"/>
            <a:ext cx="5493753" cy="1193373"/>
          </a:xfrm>
          <a:custGeom>
            <a:avLst/>
            <a:gdLst>
              <a:gd name="connsiteX0" fmla="*/ 0 w 5493753"/>
              <a:gd name="connsiteY0" fmla="*/ 596687 h 1193373"/>
              <a:gd name="connsiteX1" fmla="*/ 596687 w 5493753"/>
              <a:gd name="connsiteY1" fmla="*/ 0 h 1193373"/>
              <a:gd name="connsiteX2" fmla="*/ 1297035 w 5493753"/>
              <a:gd name="connsiteY2" fmla="*/ 0 h 1193373"/>
              <a:gd name="connsiteX3" fmla="*/ 1868371 w 5493753"/>
              <a:gd name="connsiteY3" fmla="*/ 0 h 1193373"/>
              <a:gd name="connsiteX4" fmla="*/ 2439707 w 5493753"/>
              <a:gd name="connsiteY4" fmla="*/ 0 h 1193373"/>
              <a:gd name="connsiteX5" fmla="*/ 3054047 w 5493753"/>
              <a:gd name="connsiteY5" fmla="*/ 0 h 1193373"/>
              <a:gd name="connsiteX6" fmla="*/ 3582379 w 5493753"/>
              <a:gd name="connsiteY6" fmla="*/ 0 h 1193373"/>
              <a:gd name="connsiteX7" fmla="*/ 4110712 w 5493753"/>
              <a:gd name="connsiteY7" fmla="*/ 0 h 1193373"/>
              <a:gd name="connsiteX8" fmla="*/ 4897067 w 5493753"/>
              <a:gd name="connsiteY8" fmla="*/ 0 h 1193373"/>
              <a:gd name="connsiteX9" fmla="*/ 5493754 w 5493753"/>
              <a:gd name="connsiteY9" fmla="*/ 596687 h 1193373"/>
              <a:gd name="connsiteX10" fmla="*/ 5493753 w 5493753"/>
              <a:gd name="connsiteY10" fmla="*/ 596687 h 1193373"/>
              <a:gd name="connsiteX11" fmla="*/ 4897066 w 5493753"/>
              <a:gd name="connsiteY11" fmla="*/ 1193374 h 1193373"/>
              <a:gd name="connsiteX12" fmla="*/ 4325730 w 5493753"/>
              <a:gd name="connsiteY12" fmla="*/ 1193374 h 1193373"/>
              <a:gd name="connsiteX13" fmla="*/ 3840401 w 5493753"/>
              <a:gd name="connsiteY13" fmla="*/ 1193374 h 1193373"/>
              <a:gd name="connsiteX14" fmla="*/ 3312069 w 5493753"/>
              <a:gd name="connsiteY14" fmla="*/ 1193374 h 1193373"/>
              <a:gd name="connsiteX15" fmla="*/ 2697729 w 5493753"/>
              <a:gd name="connsiteY15" fmla="*/ 1193373 h 1193373"/>
              <a:gd name="connsiteX16" fmla="*/ 2126393 w 5493753"/>
              <a:gd name="connsiteY16" fmla="*/ 1193373 h 1193373"/>
              <a:gd name="connsiteX17" fmla="*/ 1555057 w 5493753"/>
              <a:gd name="connsiteY17" fmla="*/ 1193373 h 1193373"/>
              <a:gd name="connsiteX18" fmla="*/ 596687 w 5493753"/>
              <a:gd name="connsiteY18" fmla="*/ 1193373 h 1193373"/>
              <a:gd name="connsiteX19" fmla="*/ 0 w 5493753"/>
              <a:gd name="connsiteY19" fmla="*/ 596686 h 1193373"/>
              <a:gd name="connsiteX20" fmla="*/ 0 w 5493753"/>
              <a:gd name="connsiteY20" fmla="*/ 596687 h 119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1193373" fill="none" extrusionOk="0">
                <a:moveTo>
                  <a:pt x="0" y="596687"/>
                </a:moveTo>
                <a:cubicBezTo>
                  <a:pt x="76145" y="262291"/>
                  <a:pt x="191663" y="-24285"/>
                  <a:pt x="596687" y="0"/>
                </a:cubicBezTo>
                <a:cubicBezTo>
                  <a:pt x="832493" y="10661"/>
                  <a:pt x="983319" y="-11389"/>
                  <a:pt x="1297035" y="0"/>
                </a:cubicBezTo>
                <a:cubicBezTo>
                  <a:pt x="1610751" y="11389"/>
                  <a:pt x="1690898" y="18988"/>
                  <a:pt x="1868371" y="0"/>
                </a:cubicBezTo>
                <a:cubicBezTo>
                  <a:pt x="2045844" y="-18988"/>
                  <a:pt x="2296258" y="-16632"/>
                  <a:pt x="2439707" y="0"/>
                </a:cubicBezTo>
                <a:cubicBezTo>
                  <a:pt x="2583156" y="16632"/>
                  <a:pt x="2916840" y="-13616"/>
                  <a:pt x="3054047" y="0"/>
                </a:cubicBezTo>
                <a:cubicBezTo>
                  <a:pt x="3191254" y="13616"/>
                  <a:pt x="3361344" y="13002"/>
                  <a:pt x="3582379" y="0"/>
                </a:cubicBezTo>
                <a:cubicBezTo>
                  <a:pt x="3803414" y="-13002"/>
                  <a:pt x="3991128" y="-13802"/>
                  <a:pt x="4110712" y="0"/>
                </a:cubicBezTo>
                <a:cubicBezTo>
                  <a:pt x="4230296" y="13802"/>
                  <a:pt x="4626629" y="-35617"/>
                  <a:pt x="4897067" y="0"/>
                </a:cubicBezTo>
                <a:cubicBezTo>
                  <a:pt x="5292940" y="-39819"/>
                  <a:pt x="5498190" y="208977"/>
                  <a:pt x="5493754" y="596687"/>
                </a:cubicBezTo>
                <a:lnTo>
                  <a:pt x="5493753" y="596687"/>
                </a:lnTo>
                <a:cubicBezTo>
                  <a:pt x="5483368" y="986028"/>
                  <a:pt x="5246149" y="1195521"/>
                  <a:pt x="4897066" y="1193374"/>
                </a:cubicBezTo>
                <a:cubicBezTo>
                  <a:pt x="4664929" y="1182431"/>
                  <a:pt x="4465100" y="1197038"/>
                  <a:pt x="4325730" y="1193374"/>
                </a:cubicBezTo>
                <a:cubicBezTo>
                  <a:pt x="4186360" y="1189710"/>
                  <a:pt x="3995311" y="1171559"/>
                  <a:pt x="3840401" y="1193374"/>
                </a:cubicBezTo>
                <a:cubicBezTo>
                  <a:pt x="3685491" y="1215189"/>
                  <a:pt x="3545735" y="1195198"/>
                  <a:pt x="3312069" y="1193374"/>
                </a:cubicBezTo>
                <a:cubicBezTo>
                  <a:pt x="3078403" y="1191550"/>
                  <a:pt x="2905653" y="1199920"/>
                  <a:pt x="2697729" y="1193373"/>
                </a:cubicBezTo>
                <a:cubicBezTo>
                  <a:pt x="2489805" y="1186826"/>
                  <a:pt x="2310010" y="1183566"/>
                  <a:pt x="2126393" y="1193373"/>
                </a:cubicBezTo>
                <a:cubicBezTo>
                  <a:pt x="1942776" y="1203180"/>
                  <a:pt x="1781927" y="1201708"/>
                  <a:pt x="1555057" y="1193373"/>
                </a:cubicBezTo>
                <a:cubicBezTo>
                  <a:pt x="1328187" y="1185038"/>
                  <a:pt x="945525" y="1184545"/>
                  <a:pt x="596687" y="1193373"/>
                </a:cubicBezTo>
                <a:cubicBezTo>
                  <a:pt x="268256" y="1185378"/>
                  <a:pt x="194" y="883974"/>
                  <a:pt x="0" y="596686"/>
                </a:cubicBezTo>
                <a:lnTo>
                  <a:pt x="0" y="596687"/>
                </a:lnTo>
                <a:close/>
              </a:path>
              <a:path w="5493753" h="1193373" stroke="0" extrusionOk="0">
                <a:moveTo>
                  <a:pt x="0" y="596687"/>
                </a:moveTo>
                <a:cubicBezTo>
                  <a:pt x="-28645" y="297211"/>
                  <a:pt x="276275" y="38616"/>
                  <a:pt x="596687" y="0"/>
                </a:cubicBezTo>
                <a:cubicBezTo>
                  <a:pt x="741590" y="-14120"/>
                  <a:pt x="1003068" y="-8435"/>
                  <a:pt x="1125019" y="0"/>
                </a:cubicBezTo>
                <a:cubicBezTo>
                  <a:pt x="1246970" y="8435"/>
                  <a:pt x="1467740" y="-7350"/>
                  <a:pt x="1696356" y="0"/>
                </a:cubicBezTo>
                <a:cubicBezTo>
                  <a:pt x="1924972" y="7350"/>
                  <a:pt x="1945518" y="3415"/>
                  <a:pt x="2181684" y="0"/>
                </a:cubicBezTo>
                <a:cubicBezTo>
                  <a:pt x="2417850" y="-3415"/>
                  <a:pt x="2514946" y="14671"/>
                  <a:pt x="2839028" y="0"/>
                </a:cubicBezTo>
                <a:cubicBezTo>
                  <a:pt x="3163110" y="-14671"/>
                  <a:pt x="3127303" y="-16960"/>
                  <a:pt x="3324357" y="0"/>
                </a:cubicBezTo>
                <a:cubicBezTo>
                  <a:pt x="3521411" y="16960"/>
                  <a:pt x="3701165" y="14249"/>
                  <a:pt x="3938697" y="0"/>
                </a:cubicBezTo>
                <a:cubicBezTo>
                  <a:pt x="4176229" y="-14249"/>
                  <a:pt x="4503574" y="17382"/>
                  <a:pt x="4897067" y="0"/>
                </a:cubicBezTo>
                <a:cubicBezTo>
                  <a:pt x="5193840" y="44601"/>
                  <a:pt x="5475161" y="318856"/>
                  <a:pt x="5493754" y="596687"/>
                </a:cubicBezTo>
                <a:lnTo>
                  <a:pt x="5493753" y="596687"/>
                </a:lnTo>
                <a:cubicBezTo>
                  <a:pt x="5516468" y="923770"/>
                  <a:pt x="5214756" y="1162181"/>
                  <a:pt x="4897066" y="1193374"/>
                </a:cubicBezTo>
                <a:cubicBezTo>
                  <a:pt x="4762419" y="1219287"/>
                  <a:pt x="4497030" y="1210395"/>
                  <a:pt x="4325730" y="1193374"/>
                </a:cubicBezTo>
                <a:cubicBezTo>
                  <a:pt x="4154430" y="1176353"/>
                  <a:pt x="4037513" y="1170677"/>
                  <a:pt x="3797398" y="1193374"/>
                </a:cubicBezTo>
                <a:cubicBezTo>
                  <a:pt x="3557283" y="1216071"/>
                  <a:pt x="3321804" y="1199871"/>
                  <a:pt x="3140054" y="1193374"/>
                </a:cubicBezTo>
                <a:cubicBezTo>
                  <a:pt x="2958304" y="1186876"/>
                  <a:pt x="2702316" y="1197298"/>
                  <a:pt x="2568718" y="1193373"/>
                </a:cubicBezTo>
                <a:cubicBezTo>
                  <a:pt x="2435120" y="1189448"/>
                  <a:pt x="2229369" y="1200248"/>
                  <a:pt x="2040386" y="1193373"/>
                </a:cubicBezTo>
                <a:cubicBezTo>
                  <a:pt x="1851403" y="1186498"/>
                  <a:pt x="1711658" y="1187138"/>
                  <a:pt x="1512053" y="1193373"/>
                </a:cubicBezTo>
                <a:cubicBezTo>
                  <a:pt x="1312448" y="1199608"/>
                  <a:pt x="858635" y="1189314"/>
                  <a:pt x="596687" y="1193373"/>
                </a:cubicBezTo>
                <a:cubicBezTo>
                  <a:pt x="257121" y="1164138"/>
                  <a:pt x="-44605" y="950413"/>
                  <a:pt x="0" y="596686"/>
                </a:cubicBezTo>
                <a:lnTo>
                  <a:pt x="0" y="596687"/>
                </a:lnTo>
                <a:close/>
              </a:path>
            </a:pathLst>
          </a:custGeom>
          <a:solidFill>
            <a:srgbClr val="CCFFFF"/>
          </a:solidFill>
          <a:ln w="38100">
            <a:solidFill>
              <a:srgbClr val="002060"/>
            </a:solidFill>
            <a:extLst>
              <a:ext uri="{C807C97D-BFC1-408E-A445-0C87EB9F89A2}">
                <ask:lineSketchStyleProps xmln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2060"/>
                </a:solidFill>
                <a:latin typeface="Calibri" panose="020F0502020204030204" pitchFamily="34" charset="0"/>
                <a:cs typeface="Calibri" panose="020F0502020204030204" pitchFamily="34" charset="0"/>
              </a:rPr>
              <a:t>Nêu cảm nghĩ về việc đi học của các bạn nhỏ? </a:t>
            </a:r>
            <a:endParaRPr lang="en-US" sz="3600" b="1" dirty="0">
              <a:solidFill>
                <a:srgbClr val="00206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38815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4">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pic>
        <p:nvPicPr>
          <p:cNvPr id="6" name="图形 7">
            <a:extLst>
              <a:ext uri="{FF2B5EF4-FFF2-40B4-BE49-F238E27FC236}">
                <a16:creationId xmlns:a16="http://schemas.microsoft.com/office/drawing/2014/main" id="{9CD618EA-B0BE-13E2-07F9-39CF92566AE9}"/>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rot="476117">
            <a:off x="759175" y="218792"/>
            <a:ext cx="3263900" cy="1358900"/>
          </a:xfrm>
          <a:prstGeom prst="rect">
            <a:avLst/>
          </a:prstGeom>
        </p:spPr>
      </p:pic>
      <p:grpSp>
        <p:nvGrpSpPr>
          <p:cNvPr id="13" name="Group 12">
            <a:extLst>
              <a:ext uri="{FF2B5EF4-FFF2-40B4-BE49-F238E27FC236}">
                <a16:creationId xmlns:a16="http://schemas.microsoft.com/office/drawing/2014/main" id="{63E2E514-6648-FFEA-053C-3799C5E3197E}"/>
              </a:ext>
            </a:extLst>
          </p:cNvPr>
          <p:cNvGrpSpPr/>
          <p:nvPr/>
        </p:nvGrpSpPr>
        <p:grpSpPr>
          <a:xfrm>
            <a:off x="355898" y="3486150"/>
            <a:ext cx="2292051" cy="3301819"/>
            <a:chOff x="8659005" y="2015411"/>
            <a:chExt cx="2635271" cy="3895801"/>
          </a:xfrm>
        </p:grpSpPr>
        <p:sp>
          <p:nvSpPr>
            <p:cNvPr id="14" name="TextBox 13">
              <a:extLst>
                <a:ext uri="{FF2B5EF4-FFF2-40B4-BE49-F238E27FC236}">
                  <a16:creationId xmlns:a16="http://schemas.microsoft.com/office/drawing/2014/main" id="{9800BEBC-983F-9F67-6FA0-8923737D287E}"/>
                </a:ext>
              </a:extLst>
            </p:cNvPr>
            <p:cNvSpPr txBox="1"/>
            <p:nvPr/>
          </p:nvSpPr>
          <p:spPr>
            <a:xfrm>
              <a:off x="9510342" y="2782669"/>
              <a:ext cx="125128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mn-cs"/>
                </a:rPr>
                <a:t>Lê </a:t>
              </a:r>
              <a:r>
                <a:rPr kumimoji="0" lang="en-SG" sz="1800" b="0" i="0" u="none" strike="noStrike" kern="1200" cap="none" spc="0" normalizeH="0" baseline="0" noProof="0" dirty="0" err="1">
                  <a:ln>
                    <a:noFill/>
                  </a:ln>
                  <a:solidFill>
                    <a:srgbClr val="000000"/>
                  </a:solidFill>
                  <a:effectLst/>
                  <a:uLnTx/>
                  <a:uFillTx/>
                  <a:latin typeface="Arial" panose="020B0604020202020204" pitchFamily="34" charset="0"/>
                  <a:ea typeface="微软雅黑"/>
                  <a:cs typeface="+mn-cs"/>
                </a:rPr>
                <a:t>Thị</a:t>
              </a:r>
              <a:r>
                <a:rPr kumimoji="0" lang="en-SG"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mn-cs"/>
                </a:rPr>
                <a:t> </a:t>
              </a:r>
              <a:r>
                <a:rPr kumimoji="0" lang="en-SG" sz="1800" b="0" i="0" u="none" strike="noStrike" kern="1200" cap="none" spc="0" normalizeH="0" baseline="0" noProof="0" dirty="0" err="1">
                  <a:ln>
                    <a:noFill/>
                  </a:ln>
                  <a:solidFill>
                    <a:srgbClr val="000000"/>
                  </a:solidFill>
                  <a:effectLst/>
                  <a:uLnTx/>
                  <a:uFillTx/>
                  <a:latin typeface="Arial" panose="020B0604020202020204" pitchFamily="34" charset="0"/>
                  <a:ea typeface="微软雅黑"/>
                  <a:cs typeface="+mn-cs"/>
                </a:rPr>
                <a:t>Oanh</a:t>
              </a:r>
              <a:endParaRPr kumimoji="0" lang="en-SG" sz="1800" b="0" i="0" u="none" strike="noStrike" kern="1200" cap="none" spc="0" normalizeH="0" baseline="0" noProof="0" dirty="0">
                <a:ln>
                  <a:noFill/>
                </a:ln>
                <a:solidFill>
                  <a:srgbClr val="000000"/>
                </a:solidFill>
                <a:effectLst/>
                <a:uLnTx/>
                <a:uFillTx/>
                <a:latin typeface="Arial"/>
                <a:ea typeface="微软雅黑"/>
                <a:cs typeface="+mn-cs"/>
              </a:endParaRPr>
            </a:p>
          </p:txBody>
        </p:sp>
        <p:pic>
          <p:nvPicPr>
            <p:cNvPr id="15" name="Picture 14">
              <a:extLst>
                <a:ext uri="{FF2B5EF4-FFF2-40B4-BE49-F238E27FC236}">
                  <a16:creationId xmlns:a16="http://schemas.microsoft.com/office/drawing/2014/main" id="{4C22A1D4-389B-2730-3ED7-0F83BF79A152}"/>
                </a:ext>
              </a:extLst>
            </p:cNvPr>
            <p:cNvPicPr>
              <a:picLocks noChangeAspect="1"/>
            </p:cNvPicPr>
            <p:nvPr/>
          </p:nvPicPr>
          <p:blipFill>
            <a:blip r:embed="rId7"/>
            <a:stretch>
              <a:fillRect/>
            </a:stretch>
          </p:blipFill>
          <p:spPr>
            <a:xfrm>
              <a:off x="8659005" y="2015411"/>
              <a:ext cx="2635271" cy="3895801"/>
            </a:xfrm>
            <a:prstGeom prst="rect">
              <a:avLst/>
            </a:prstGeom>
          </p:spPr>
        </p:pic>
      </p:grpSp>
      <p:pic>
        <p:nvPicPr>
          <p:cNvPr id="16" name="Graphic 15">
            <a:extLst>
              <a:ext uri="{FF2B5EF4-FFF2-40B4-BE49-F238E27FC236}">
                <a16:creationId xmlns:a16="http://schemas.microsoft.com/office/drawing/2014/main" id="{6DA1927F-9808-8556-F6CD-E952556E841F}"/>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flipH="1">
            <a:off x="9653176" y="3466215"/>
            <a:ext cx="2538824" cy="3287010"/>
          </a:xfrm>
          <a:prstGeom prst="rect">
            <a:avLst/>
          </a:prstGeom>
        </p:spPr>
      </p:pic>
      <p:pic>
        <p:nvPicPr>
          <p:cNvPr id="2" name="Picture 1">
            <a:extLst>
              <a:ext uri="{FF2B5EF4-FFF2-40B4-BE49-F238E27FC236}">
                <a16:creationId xmlns:a16="http://schemas.microsoft.com/office/drawing/2014/main" id="{57D4DC58-2B61-48D5-0ABC-C981A43E4453}"/>
              </a:ext>
            </a:extLst>
          </p:cNvPr>
          <p:cNvPicPr>
            <a:picLocks noChangeAspect="1"/>
          </p:cNvPicPr>
          <p:nvPr/>
        </p:nvPicPr>
        <p:blipFill>
          <a:blip r:embed="rId10">
            <a:duotone>
              <a:prstClr val="black"/>
              <a:schemeClr val="accent4">
                <a:tint val="45000"/>
                <a:satMod val="400000"/>
              </a:schemeClr>
            </a:duotone>
          </a:blip>
          <a:stretch>
            <a:fillRect/>
          </a:stretch>
        </p:blipFill>
        <p:spPr>
          <a:xfrm>
            <a:off x="1271445" y="1872733"/>
            <a:ext cx="10193395" cy="3639627"/>
          </a:xfrm>
          <a:prstGeom prst="rect">
            <a:avLst/>
          </a:prstGeom>
        </p:spPr>
      </p:pic>
    </p:spTree>
    <p:custDataLst>
      <p:tags r:id="rId1"/>
    </p:custDataLst>
    <p:extLst>
      <p:ext uri="{BB962C8B-B14F-4D97-AF65-F5344CB8AC3E}">
        <p14:creationId xmlns:p14="http://schemas.microsoft.com/office/powerpoint/2010/main" val="7800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nodeType="afterEffect">
                                  <p:stCondLst>
                                    <p:cond delay="0"/>
                                  </p:stCondLst>
                                  <p:childTnLst>
                                    <p:animRot by="120000">
                                      <p:cBhvr>
                                        <p:cTn id="12" dur="160" fill="hold">
                                          <p:stCondLst>
                                            <p:cond delay="0"/>
                                          </p:stCondLst>
                                        </p:cTn>
                                        <p:tgtEl>
                                          <p:spTgt spid="13"/>
                                        </p:tgtEl>
                                        <p:attrNameLst>
                                          <p:attrName>r</p:attrName>
                                        </p:attrNameLst>
                                      </p:cBhvr>
                                    </p:animRot>
                                    <p:animRot by="-240000">
                                      <p:cBhvr>
                                        <p:cTn id="13" dur="320" fill="hold">
                                          <p:stCondLst>
                                            <p:cond delay="320"/>
                                          </p:stCondLst>
                                        </p:cTn>
                                        <p:tgtEl>
                                          <p:spTgt spid="13"/>
                                        </p:tgtEl>
                                        <p:attrNameLst>
                                          <p:attrName>r</p:attrName>
                                        </p:attrNameLst>
                                      </p:cBhvr>
                                    </p:animRot>
                                    <p:animRot by="240000">
                                      <p:cBhvr>
                                        <p:cTn id="14" dur="320" fill="hold">
                                          <p:stCondLst>
                                            <p:cond delay="640"/>
                                          </p:stCondLst>
                                        </p:cTn>
                                        <p:tgtEl>
                                          <p:spTgt spid="13"/>
                                        </p:tgtEl>
                                        <p:attrNameLst>
                                          <p:attrName>r</p:attrName>
                                        </p:attrNameLst>
                                      </p:cBhvr>
                                    </p:animRot>
                                    <p:animRot by="-240000">
                                      <p:cBhvr>
                                        <p:cTn id="15" dur="320" fill="hold">
                                          <p:stCondLst>
                                            <p:cond delay="960"/>
                                          </p:stCondLst>
                                        </p:cTn>
                                        <p:tgtEl>
                                          <p:spTgt spid="13"/>
                                        </p:tgtEl>
                                        <p:attrNameLst>
                                          <p:attrName>r</p:attrName>
                                        </p:attrNameLst>
                                      </p:cBhvr>
                                    </p:animRot>
                                    <p:animRot by="120000">
                                      <p:cBhvr>
                                        <p:cTn id="16" dur="320" fill="hold">
                                          <p:stCondLst>
                                            <p:cond delay="1280"/>
                                          </p:stCondLst>
                                        </p:cTn>
                                        <p:tgtEl>
                                          <p:spTgt spid="13"/>
                                        </p:tgtEl>
                                        <p:attrNameLst>
                                          <p:attrName>r</p:attrName>
                                        </p:attrNameLst>
                                      </p:cBhvr>
                                    </p:animRot>
                                  </p:childTnLst>
                                </p:cTn>
                              </p:par>
                              <p:par>
                                <p:cTn id="17" presetID="32" presetClass="emph" presetSubtype="0" fill="hold" nodeType="withEffect">
                                  <p:stCondLst>
                                    <p:cond delay="0"/>
                                  </p:stCondLst>
                                  <p:childTnLst>
                                    <p:animRot by="120000">
                                      <p:cBhvr>
                                        <p:cTn id="18" dur="220" fill="hold">
                                          <p:stCondLst>
                                            <p:cond delay="0"/>
                                          </p:stCondLst>
                                        </p:cTn>
                                        <p:tgtEl>
                                          <p:spTgt spid="16"/>
                                        </p:tgtEl>
                                        <p:attrNameLst>
                                          <p:attrName>r</p:attrName>
                                        </p:attrNameLst>
                                      </p:cBhvr>
                                    </p:animRot>
                                    <p:animRot by="-240000">
                                      <p:cBhvr>
                                        <p:cTn id="19" dur="440" fill="hold">
                                          <p:stCondLst>
                                            <p:cond delay="440"/>
                                          </p:stCondLst>
                                        </p:cTn>
                                        <p:tgtEl>
                                          <p:spTgt spid="16"/>
                                        </p:tgtEl>
                                        <p:attrNameLst>
                                          <p:attrName>r</p:attrName>
                                        </p:attrNameLst>
                                      </p:cBhvr>
                                    </p:animRot>
                                    <p:animRot by="240000">
                                      <p:cBhvr>
                                        <p:cTn id="20" dur="440" fill="hold">
                                          <p:stCondLst>
                                            <p:cond delay="880"/>
                                          </p:stCondLst>
                                        </p:cTn>
                                        <p:tgtEl>
                                          <p:spTgt spid="16"/>
                                        </p:tgtEl>
                                        <p:attrNameLst>
                                          <p:attrName>r</p:attrName>
                                        </p:attrNameLst>
                                      </p:cBhvr>
                                    </p:animRot>
                                    <p:animRot by="-240000">
                                      <p:cBhvr>
                                        <p:cTn id="21" dur="440" fill="hold">
                                          <p:stCondLst>
                                            <p:cond delay="1320"/>
                                          </p:stCondLst>
                                        </p:cTn>
                                        <p:tgtEl>
                                          <p:spTgt spid="16"/>
                                        </p:tgtEl>
                                        <p:attrNameLst>
                                          <p:attrName>r</p:attrName>
                                        </p:attrNameLst>
                                      </p:cBhvr>
                                    </p:animRot>
                                    <p:animRot by="120000">
                                      <p:cBhvr>
                                        <p:cTn id="22" dur="440" fill="hold">
                                          <p:stCondLst>
                                            <p:cond delay="1760"/>
                                          </p:stCondLst>
                                        </p:cTn>
                                        <p:tgtEl>
                                          <p:spTgt spid="16"/>
                                        </p:tgtEl>
                                        <p:attrNameLst>
                                          <p:attrName>r</p:attrName>
                                        </p:attrNameLst>
                                      </p:cBhvr>
                                    </p:animRot>
                                  </p:childTnLst>
                                </p:cTn>
                              </p:par>
                              <p:par>
                                <p:cTn id="23" presetID="53" presetClass="entr" presetSubtype="16"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6687F2-FF50-2F39-21B0-2BB361384A44}"/>
              </a:ext>
            </a:extLst>
          </p:cNvPr>
          <p:cNvPicPr>
            <a:picLocks noChangeAspect="1"/>
          </p:cNvPicPr>
          <p:nvPr/>
        </p:nvPicPr>
        <p:blipFill>
          <a:blip r:embed="rId4"/>
          <a:stretch>
            <a:fillRect/>
          </a:stretch>
        </p:blipFill>
        <p:spPr>
          <a:xfrm>
            <a:off x="715563" y="2750175"/>
            <a:ext cx="10016596" cy="2591025"/>
          </a:xfrm>
          <a:prstGeom prst="rect">
            <a:avLst/>
          </a:prstGeom>
        </p:spPr>
      </p:pic>
    </p:spTree>
    <p:custDataLst>
      <p:tags r:id="rId1"/>
    </p:custDataLst>
    <p:extLst>
      <p:ext uri="{BB962C8B-B14F-4D97-AF65-F5344CB8AC3E}">
        <p14:creationId xmlns:p14="http://schemas.microsoft.com/office/powerpoint/2010/main" val="47948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C2845CC-BC31-4D67-B755-595D9CAE6D52}"/>
              </a:ext>
            </a:extLst>
          </p:cNvPr>
          <p:cNvPicPr>
            <a:picLocks noChangeAspect="1"/>
          </p:cNvPicPr>
          <p:nvPr/>
        </p:nvPicPr>
        <p:blipFill>
          <a:blip r:embed="rId4"/>
          <a:stretch>
            <a:fillRect/>
          </a:stretch>
        </p:blipFill>
        <p:spPr>
          <a:xfrm>
            <a:off x="4927174" y="5280409"/>
            <a:ext cx="2294751" cy="2294751"/>
          </a:xfrm>
          <a:prstGeom prst="rect">
            <a:avLst/>
          </a:prstGeom>
        </p:spPr>
      </p:pic>
      <p:grpSp>
        <p:nvGrpSpPr>
          <p:cNvPr id="6" name="组合 5">
            <a:extLst>
              <a:ext uri="{FF2B5EF4-FFF2-40B4-BE49-F238E27FC236}">
                <a16:creationId xmlns:a16="http://schemas.microsoft.com/office/drawing/2014/main" id="{4D831220-685A-4D47-9BB2-3F97EF560978}"/>
              </a:ext>
            </a:extLst>
          </p:cNvPr>
          <p:cNvGrpSpPr/>
          <p:nvPr/>
        </p:nvGrpSpPr>
        <p:grpSpPr>
          <a:xfrm>
            <a:off x="-154974" y="1116858"/>
            <a:ext cx="12501948" cy="5740985"/>
            <a:chOff x="-116231" y="837643"/>
            <a:chExt cx="9376461" cy="4305739"/>
          </a:xfrm>
        </p:grpSpPr>
        <p:pic>
          <p:nvPicPr>
            <p:cNvPr id="9" name="图片 8">
              <a:extLst>
                <a:ext uri="{FF2B5EF4-FFF2-40B4-BE49-F238E27FC236}">
                  <a16:creationId xmlns:a16="http://schemas.microsoft.com/office/drawing/2014/main" id="{9326A386-53B6-419C-A9FF-3DA257E9C99D}"/>
                </a:ext>
              </a:extLst>
            </p:cNvPr>
            <p:cNvPicPr>
              <a:picLocks noChangeAspect="1"/>
            </p:cNvPicPr>
            <p:nvPr/>
          </p:nvPicPr>
          <p:blipFill rotWithShape="1">
            <a:blip r:embed="rId5"/>
            <a:srcRect r="56277"/>
            <a:stretch/>
          </p:blipFill>
          <p:spPr>
            <a:xfrm>
              <a:off x="0" y="837643"/>
              <a:ext cx="3699796" cy="3920068"/>
            </a:xfrm>
            <a:prstGeom prst="rect">
              <a:avLst/>
            </a:prstGeom>
          </p:spPr>
        </p:pic>
        <p:pic>
          <p:nvPicPr>
            <p:cNvPr id="10" name="图片 9">
              <a:extLst>
                <a:ext uri="{FF2B5EF4-FFF2-40B4-BE49-F238E27FC236}">
                  <a16:creationId xmlns:a16="http://schemas.microsoft.com/office/drawing/2014/main" id="{4288C8DE-86BF-47DA-8AAD-483A3A21258F}"/>
                </a:ext>
              </a:extLst>
            </p:cNvPr>
            <p:cNvPicPr>
              <a:picLocks noChangeAspect="1"/>
            </p:cNvPicPr>
            <p:nvPr/>
          </p:nvPicPr>
          <p:blipFill>
            <a:blip r:embed="rId6"/>
            <a:stretch>
              <a:fillRect/>
            </a:stretch>
          </p:blipFill>
          <p:spPr>
            <a:xfrm>
              <a:off x="-116231" y="3607057"/>
              <a:ext cx="9376461" cy="1536325"/>
            </a:xfrm>
            <a:prstGeom prst="rect">
              <a:avLst/>
            </a:prstGeom>
          </p:spPr>
        </p:pic>
      </p:grpSp>
      <p:grpSp>
        <p:nvGrpSpPr>
          <p:cNvPr id="15" name="Group 14">
            <a:extLst>
              <a:ext uri="{FF2B5EF4-FFF2-40B4-BE49-F238E27FC236}">
                <a16:creationId xmlns:a16="http://schemas.microsoft.com/office/drawing/2014/main" id="{032271CA-0C2A-B154-0A03-9D6FFFD32128}"/>
              </a:ext>
            </a:extLst>
          </p:cNvPr>
          <p:cNvGrpSpPr/>
          <p:nvPr/>
        </p:nvGrpSpPr>
        <p:grpSpPr>
          <a:xfrm>
            <a:off x="419650" y="1564304"/>
            <a:ext cx="3172408" cy="1636095"/>
            <a:chOff x="139959" y="1387023"/>
            <a:chExt cx="3172408" cy="1636095"/>
          </a:xfrm>
        </p:grpSpPr>
        <p:sp>
          <p:nvSpPr>
            <p:cNvPr id="16" name="Rectangle: Rounded Corners 14">
              <a:extLst>
                <a:ext uri="{FF2B5EF4-FFF2-40B4-BE49-F238E27FC236}">
                  <a16:creationId xmlns:a16="http://schemas.microsoft.com/office/drawing/2014/main" id="{E6BA65B7-0699-635D-4EA0-D92F1720D6DF}"/>
                </a:ext>
              </a:extLst>
            </p:cNvPr>
            <p:cNvSpPr/>
            <p:nvPr/>
          </p:nvSpPr>
          <p:spPr>
            <a:xfrm>
              <a:off x="456732" y="18605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ysClr val="window" lastClr="FFFFFF">
                <a:alpha val="82000"/>
              </a:sysClr>
            </a:solidFill>
            <a:ln w="28575" cap="flat" cmpd="sng" algn="ctr">
              <a:solidFill>
                <a:srgbClr val="002060"/>
              </a:solidFill>
              <a:prstDash val="solid"/>
              <a:miter lim="800000"/>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err="1">
                  <a:ln>
                    <a:noFill/>
                  </a:ln>
                  <a:solidFill>
                    <a:srgbClr val="002060"/>
                  </a:solidFill>
                  <a:effectLst/>
                  <a:uLnTx/>
                  <a:uFillTx/>
                  <a:latin typeface="Calibri" panose="020F0502020204030204"/>
                  <a:ea typeface="+mn-ea"/>
                  <a:cs typeface="+mn-cs"/>
                </a:rPr>
                <a:t>Mắt</a:t>
              </a:r>
              <a:r>
                <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rPr>
                <a:t> </a:t>
              </a:r>
              <a:r>
                <a:rPr kumimoji="0" lang="en-US" sz="4800" b="1" i="0" u="none" strike="noStrike" kern="0" cap="none" spc="0" normalizeH="0" baseline="0" noProof="0" dirty="0" err="1">
                  <a:ln>
                    <a:noFill/>
                  </a:ln>
                  <a:solidFill>
                    <a:srgbClr val="002060"/>
                  </a:solidFill>
                  <a:effectLst/>
                  <a:uLnTx/>
                  <a:uFillTx/>
                  <a:latin typeface="Calibri" panose="020F0502020204030204"/>
                  <a:ea typeface="+mn-ea"/>
                  <a:cs typeface="+mn-cs"/>
                </a:rPr>
                <a:t>dõi</a:t>
              </a:r>
              <a:endPar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4E577EEF-5F2A-0004-EB9B-83972EE221C3}"/>
                </a:ext>
              </a:extLst>
            </p:cNvPr>
            <p:cNvPicPr>
              <a:picLocks noChangeAspect="1"/>
            </p:cNvPicPr>
            <p:nvPr/>
          </p:nvPicPr>
          <p:blipFill>
            <a:blip r:embed="rId7"/>
            <a:stretch>
              <a:fillRect/>
            </a:stretch>
          </p:blipFill>
          <p:spPr>
            <a:xfrm>
              <a:off x="139959" y="1387023"/>
              <a:ext cx="947057" cy="947057"/>
            </a:xfrm>
            <a:prstGeom prst="rect">
              <a:avLst/>
            </a:prstGeom>
          </p:spPr>
        </p:pic>
      </p:grpSp>
      <p:grpSp>
        <p:nvGrpSpPr>
          <p:cNvPr id="20" name="Group 19">
            <a:extLst>
              <a:ext uri="{FF2B5EF4-FFF2-40B4-BE49-F238E27FC236}">
                <a16:creationId xmlns:a16="http://schemas.microsoft.com/office/drawing/2014/main" id="{F4FD9716-9E42-0FE2-319C-43F8634E5665}"/>
              </a:ext>
            </a:extLst>
          </p:cNvPr>
          <p:cNvGrpSpPr/>
          <p:nvPr/>
        </p:nvGrpSpPr>
        <p:grpSpPr>
          <a:xfrm>
            <a:off x="4319691" y="3200399"/>
            <a:ext cx="3397434" cy="1559458"/>
            <a:chOff x="4424729" y="3902060"/>
            <a:chExt cx="3397434" cy="1559458"/>
          </a:xfrm>
        </p:grpSpPr>
        <p:sp>
          <p:nvSpPr>
            <p:cNvPr id="22" name="Rectangle: Rounded Corners 20">
              <a:extLst>
                <a:ext uri="{FF2B5EF4-FFF2-40B4-BE49-F238E27FC236}">
                  <a16:creationId xmlns:a16="http://schemas.microsoft.com/office/drawing/2014/main" id="{C63DBB8E-60B1-C153-0195-2F529E68BEF2}"/>
                </a:ext>
              </a:extLst>
            </p:cNvPr>
            <p:cNvSpPr/>
            <p:nvPr/>
          </p:nvSpPr>
          <p:spPr>
            <a:xfrm>
              <a:off x="4966528" y="42989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ysClr val="window" lastClr="FFFFFF">
                <a:alpha val="82000"/>
              </a:sysClr>
            </a:solidFill>
            <a:ln w="28575" cap="flat" cmpd="sng" algn="ctr">
              <a:solidFill>
                <a:srgbClr val="002060"/>
              </a:solidFill>
              <a:prstDash val="solid"/>
              <a:miter lim="800000"/>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rPr>
                <a:t>Tai </a:t>
              </a:r>
              <a:r>
                <a:rPr kumimoji="0" lang="en-US" sz="4800" b="1" i="0" u="none" strike="noStrike" kern="0" cap="none" spc="0" normalizeH="0" baseline="0" noProof="0" dirty="0" err="1">
                  <a:ln>
                    <a:noFill/>
                  </a:ln>
                  <a:solidFill>
                    <a:srgbClr val="002060"/>
                  </a:solidFill>
                  <a:effectLst/>
                  <a:uLnTx/>
                  <a:uFillTx/>
                  <a:latin typeface="Calibri" panose="020F0502020204030204"/>
                  <a:ea typeface="+mn-ea"/>
                  <a:cs typeface="+mn-cs"/>
                </a:rPr>
                <a:t>nghe</a:t>
              </a:r>
              <a:endPar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9BE743ED-3552-1905-5242-8C66B301E645}"/>
                </a:ext>
              </a:extLst>
            </p:cNvPr>
            <p:cNvPicPr>
              <a:picLocks noChangeAspect="1"/>
            </p:cNvPicPr>
            <p:nvPr/>
          </p:nvPicPr>
          <p:blipFill>
            <a:blip r:embed="rId8"/>
            <a:stretch>
              <a:fillRect/>
            </a:stretch>
          </p:blipFill>
          <p:spPr>
            <a:xfrm>
              <a:off x="4424729" y="3902060"/>
              <a:ext cx="1083597" cy="1083597"/>
            </a:xfrm>
            <a:prstGeom prst="rect">
              <a:avLst/>
            </a:prstGeom>
          </p:spPr>
        </p:pic>
      </p:grpSp>
      <p:grpSp>
        <p:nvGrpSpPr>
          <p:cNvPr id="26" name="Group 25">
            <a:extLst>
              <a:ext uri="{FF2B5EF4-FFF2-40B4-BE49-F238E27FC236}">
                <a16:creationId xmlns:a16="http://schemas.microsoft.com/office/drawing/2014/main" id="{44B560F3-0625-4EDD-5E70-CC31BAD49285}"/>
              </a:ext>
            </a:extLst>
          </p:cNvPr>
          <p:cNvGrpSpPr/>
          <p:nvPr/>
        </p:nvGrpSpPr>
        <p:grpSpPr>
          <a:xfrm>
            <a:off x="8110962" y="1828720"/>
            <a:ext cx="3329164" cy="1371679"/>
            <a:chOff x="8110962" y="1828720"/>
            <a:chExt cx="3329164" cy="1371679"/>
          </a:xfrm>
        </p:grpSpPr>
        <p:sp>
          <p:nvSpPr>
            <p:cNvPr id="29" name="Rectangle: Rounded Corners 26">
              <a:extLst>
                <a:ext uri="{FF2B5EF4-FFF2-40B4-BE49-F238E27FC236}">
                  <a16:creationId xmlns:a16="http://schemas.microsoft.com/office/drawing/2014/main" id="{4C8403BD-947C-52F1-334A-31B7E1D4E37A}"/>
                </a:ext>
              </a:extLst>
            </p:cNvPr>
            <p:cNvSpPr/>
            <p:nvPr/>
          </p:nvSpPr>
          <p:spPr>
            <a:xfrm>
              <a:off x="8584491" y="2037833"/>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ysClr val="window" lastClr="FFFFFF">
                <a:alpha val="82000"/>
              </a:sysClr>
            </a:solidFill>
            <a:ln w="28575" cap="flat" cmpd="sng" algn="ctr">
              <a:solidFill>
                <a:srgbClr val="002060"/>
              </a:solidFill>
              <a:prstDash val="solid"/>
              <a:miter lim="800000"/>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rPr>
                <a:t>Tay </a:t>
              </a:r>
              <a:r>
                <a:rPr kumimoji="0" lang="en-US" sz="4800" b="1" i="0" u="none" strike="noStrike" kern="0" cap="none" spc="0" normalizeH="0" baseline="0" noProof="0" dirty="0" err="1">
                  <a:ln>
                    <a:noFill/>
                  </a:ln>
                  <a:solidFill>
                    <a:srgbClr val="002060"/>
                  </a:solidFill>
                  <a:effectLst/>
                  <a:uLnTx/>
                  <a:uFillTx/>
                  <a:latin typeface="Calibri" panose="020F0502020204030204"/>
                  <a:ea typeface="+mn-ea"/>
                  <a:cs typeface="+mn-cs"/>
                </a:rPr>
                <a:t>dò</a:t>
              </a:r>
              <a:endPar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endParaRPr>
            </a:p>
          </p:txBody>
        </p:sp>
        <p:pic>
          <p:nvPicPr>
            <p:cNvPr id="35" name="Picture 34">
              <a:extLst>
                <a:ext uri="{FF2B5EF4-FFF2-40B4-BE49-F238E27FC236}">
                  <a16:creationId xmlns:a16="http://schemas.microsoft.com/office/drawing/2014/main" id="{D223BDA2-8E8A-67E7-E870-726509212C86}"/>
                </a:ext>
              </a:extLst>
            </p:cNvPr>
            <p:cNvPicPr>
              <a:picLocks noChangeAspect="1"/>
            </p:cNvPicPr>
            <p:nvPr/>
          </p:nvPicPr>
          <p:blipFill>
            <a:blip r:embed="rId9"/>
            <a:stretch>
              <a:fillRect/>
            </a:stretch>
          </p:blipFill>
          <p:spPr>
            <a:xfrm>
              <a:off x="8110962" y="1828720"/>
              <a:ext cx="1023707" cy="1023707"/>
            </a:xfrm>
            <a:prstGeom prst="rect">
              <a:avLst/>
            </a:prstGeom>
          </p:spPr>
        </p:pic>
      </p:grpSp>
      <p:pic>
        <p:nvPicPr>
          <p:cNvPr id="40" name="Picture 39">
            <a:extLst>
              <a:ext uri="{FF2B5EF4-FFF2-40B4-BE49-F238E27FC236}">
                <a16:creationId xmlns:a16="http://schemas.microsoft.com/office/drawing/2014/main" id="{AA128A50-BE67-CA50-C849-531FAC647649}"/>
              </a:ext>
            </a:extLst>
          </p:cNvPr>
          <p:cNvPicPr>
            <a:picLocks noChangeAspect="1"/>
          </p:cNvPicPr>
          <p:nvPr/>
        </p:nvPicPr>
        <p:blipFill>
          <a:blip r:embed="rId10"/>
          <a:stretch>
            <a:fillRect/>
          </a:stretch>
        </p:blipFill>
        <p:spPr>
          <a:xfrm>
            <a:off x="3430816" y="399223"/>
            <a:ext cx="4974767" cy="1487553"/>
          </a:xfrm>
          <a:prstGeom prst="rect">
            <a:avLst/>
          </a:prstGeom>
        </p:spPr>
      </p:pic>
    </p:spTree>
    <p:custDataLst>
      <p:tags r:id="rId1"/>
    </p:custDataLst>
    <p:extLst>
      <p:ext uri="{BB962C8B-B14F-4D97-AF65-F5344CB8AC3E}">
        <p14:creationId xmlns:p14="http://schemas.microsoft.com/office/powerpoint/2010/main" val="810098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6000">
                                          <p:cBhvr additive="base">
                                            <p:cTn id="7" dur="1000" fill="hold"/>
                                            <p:tgtEl>
                                              <p:spTgt spid="1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14:bounceEnd="66000">
                                          <p:cBhvr additive="base">
                                            <p:cTn id="12" dur="1000" fill="hold"/>
                                            <p:tgtEl>
                                              <p:spTgt spid="20"/>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0"/>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66000">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14:bounceEnd="66000">
                                          <p:cBhvr additive="base">
                                            <p:cTn id="17" dur="1000" fill="hold"/>
                                            <p:tgtEl>
                                              <p:spTgt spid="26"/>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1000" fill="hold"/>
                                            <p:tgtEl>
                                              <p:spTgt spid="20"/>
                                            </p:tgtEl>
                                            <p:attrNameLst>
                                              <p:attrName>ppt_x</p:attrName>
                                            </p:attrNameLst>
                                          </p:cBhvr>
                                          <p:tavLst>
                                            <p:tav tm="0">
                                              <p:val>
                                                <p:strVal val="#ppt_x"/>
                                              </p:val>
                                            </p:tav>
                                            <p:tav tm="100000">
                                              <p:val>
                                                <p:strVal val="#ppt_x"/>
                                              </p:val>
                                            </p:tav>
                                          </p:tavLst>
                                        </p:anim>
                                        <p:anim calcmode="lin" valueType="num">
                                          <p:cBhvr additive="base">
                                            <p:cTn id="13" dur="1000" fill="hold"/>
                                            <p:tgtEl>
                                              <p:spTgt spid="20"/>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1000" fill="hold"/>
                                            <p:tgtEl>
                                              <p:spTgt spid="26"/>
                                            </p:tgtEl>
                                            <p:attrNameLst>
                                              <p:attrName>ppt_x</p:attrName>
                                            </p:attrNameLst>
                                          </p:cBhvr>
                                          <p:tavLst>
                                            <p:tav tm="0">
                                              <p:val>
                                                <p:strVal val="#ppt_x"/>
                                              </p:val>
                                            </p:tav>
                                            <p:tav tm="100000">
                                              <p:val>
                                                <p:strVal val="#ppt_x"/>
                                              </p:val>
                                            </p:tav>
                                          </p:tavLst>
                                        </p:anim>
                                        <p:anim calcmode="lin" valueType="num">
                                          <p:cBhvr additive="base">
                                            <p:cTn id="18"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4">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a:solidFill>
            <a:srgbClr val="FFFFFF">
              <a:alpha val="61961"/>
            </a:srgb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pic>
        <p:nvPicPr>
          <p:cNvPr id="3" name="Picture 2" descr="A group of children walking on a dirt road&#10;&#10;Description automatically generated">
            <a:extLst>
              <a:ext uri="{FF2B5EF4-FFF2-40B4-BE49-F238E27FC236}">
                <a16:creationId xmlns:a16="http://schemas.microsoft.com/office/drawing/2014/main" id="{21053A31-F85F-0EE2-5D27-8C5CBBDF4E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5375" y="755650"/>
            <a:ext cx="6991349" cy="5826125"/>
          </a:xfrm>
          <a:prstGeom prst="rect">
            <a:avLst/>
          </a:prstGeom>
          <a:ln>
            <a:noFill/>
          </a:ln>
          <a:effectLst>
            <a:softEdge rad="112500"/>
          </a:effectLst>
        </p:spPr>
      </p:pic>
      <p:pic>
        <p:nvPicPr>
          <p:cNvPr id="11" name="Picture 10">
            <a:extLst>
              <a:ext uri="{FF2B5EF4-FFF2-40B4-BE49-F238E27FC236}">
                <a16:creationId xmlns:a16="http://schemas.microsoft.com/office/drawing/2014/main" id="{06E2D5DF-754B-3BFE-72AA-8ECDA067ADB3}"/>
              </a:ext>
            </a:extLst>
          </p:cNvPr>
          <p:cNvPicPr>
            <a:picLocks noChangeAspect="1"/>
          </p:cNvPicPr>
          <p:nvPr/>
        </p:nvPicPr>
        <p:blipFill>
          <a:blip r:embed="rId6"/>
          <a:stretch>
            <a:fillRect/>
          </a:stretch>
        </p:blipFill>
        <p:spPr>
          <a:xfrm>
            <a:off x="3538919" y="383641"/>
            <a:ext cx="4371211" cy="585267"/>
          </a:xfrm>
          <a:prstGeom prst="rect">
            <a:avLst/>
          </a:prstGeom>
        </p:spPr>
      </p:pic>
      <p:sp>
        <p:nvSpPr>
          <p:cNvPr id="12" name="TextBox 11">
            <a:extLst>
              <a:ext uri="{FF2B5EF4-FFF2-40B4-BE49-F238E27FC236}">
                <a16:creationId xmlns:a16="http://schemas.microsoft.com/office/drawing/2014/main" id="{B87F4C90-A7C1-2AFE-9740-76C6D7BF57D1}"/>
              </a:ext>
            </a:extLst>
          </p:cNvPr>
          <p:cNvSpPr txBox="1"/>
          <p:nvPr/>
        </p:nvSpPr>
        <p:spPr>
          <a:xfrm>
            <a:off x="504825" y="1095375"/>
            <a:ext cx="4448175" cy="5262979"/>
          </a:xfrm>
          <a:prstGeom prst="rect">
            <a:avLst/>
          </a:prstGeom>
          <a:noFill/>
        </p:spPr>
        <p:txBody>
          <a:bodyPr wrap="square" rtlCol="0">
            <a:spAutoFit/>
          </a:bodyPr>
          <a:lstStyle/>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Bình minh vừa tỉnh giấc</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Nắng nhuộm hồng núi xanh</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Tiếng trống rung vách đá</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Giục đôi chân bước nhanh.</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 </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Bóng em nhoà bóng núi</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Hun hút mấy thung sâu</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Gió đưa theo tiếng sáo</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La đà trên tán lau.</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 </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Em đi tìm cái chữ</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Vượt suối lại băng rừng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Đường xa chân có mỏi</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Chữ vẫn gùi trên lưng.</a:t>
            </a:r>
          </a:p>
        </p:txBody>
      </p:sp>
      <p:sp>
        <p:nvSpPr>
          <p:cNvPr id="13" name="TextBox 12">
            <a:extLst>
              <a:ext uri="{FF2B5EF4-FFF2-40B4-BE49-F238E27FC236}">
                <a16:creationId xmlns:a16="http://schemas.microsoft.com/office/drawing/2014/main" id="{235B6F9F-9C9B-1AB4-8545-41DF95F57796}"/>
              </a:ext>
            </a:extLst>
          </p:cNvPr>
          <p:cNvSpPr txBox="1"/>
          <p:nvPr/>
        </p:nvSpPr>
        <p:spPr>
          <a:xfrm>
            <a:off x="4933950" y="1228725"/>
            <a:ext cx="4448175" cy="3785652"/>
          </a:xfrm>
          <a:prstGeom prst="rect">
            <a:avLst/>
          </a:prstGeom>
          <a:noFill/>
        </p:spPr>
        <p:txBody>
          <a:bodyPr wrap="square" rtlCol="0">
            <a:spAutoFit/>
          </a:bodyPr>
          <a:lstStyle/>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Cái chữ rơi xuống nương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Mùa cho bông trĩu hạt</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Cái chữ bay lên ngàn</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Rừng ríu ran chim hát.</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 </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Càng đi chân càng vững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Lớp học ngang lưng đồi</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Mắt em như sao sáng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Gặt chữ trên đỉnh trời!</a:t>
            </a:r>
          </a:p>
          <a:p>
            <a:pPr algn="r"/>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(Bích Ngọc)</a:t>
            </a:r>
          </a:p>
        </p:txBody>
      </p:sp>
    </p:spTree>
    <p:custDataLst>
      <p:tags r:id="rId1"/>
    </p:custDataLst>
    <p:extLst>
      <p:ext uri="{BB962C8B-B14F-4D97-AF65-F5344CB8AC3E}">
        <p14:creationId xmlns:p14="http://schemas.microsoft.com/office/powerpoint/2010/main" val="273881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6">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descr="A group of children walking on a dirt road&#10;&#10;Description automatically generated">
            <a:extLst>
              <a:ext uri="{FF2B5EF4-FFF2-40B4-BE49-F238E27FC236}">
                <a16:creationId xmlns:a16="http://schemas.microsoft.com/office/drawing/2014/main" id="{21053A31-F85F-0EE2-5D27-8C5CBBDF4E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05375" y="755650"/>
            <a:ext cx="6991349" cy="5826125"/>
          </a:xfrm>
          <a:prstGeom prst="rect">
            <a:avLst/>
          </a:prstGeom>
          <a:ln>
            <a:noFill/>
          </a:ln>
          <a:effectLst>
            <a:softEdge rad="112500"/>
          </a:effectLst>
        </p:spPr>
      </p:pic>
      <p:pic>
        <p:nvPicPr>
          <p:cNvPr id="11" name="Picture 10">
            <a:extLst>
              <a:ext uri="{FF2B5EF4-FFF2-40B4-BE49-F238E27FC236}">
                <a16:creationId xmlns:a16="http://schemas.microsoft.com/office/drawing/2014/main" id="{06E2D5DF-754B-3BFE-72AA-8ECDA067ADB3}"/>
              </a:ext>
            </a:extLst>
          </p:cNvPr>
          <p:cNvPicPr>
            <a:picLocks noChangeAspect="1"/>
          </p:cNvPicPr>
          <p:nvPr/>
        </p:nvPicPr>
        <p:blipFill>
          <a:blip r:embed="rId8"/>
          <a:stretch>
            <a:fillRect/>
          </a:stretch>
        </p:blipFill>
        <p:spPr>
          <a:xfrm>
            <a:off x="3538919" y="383641"/>
            <a:ext cx="4371211" cy="585267"/>
          </a:xfrm>
          <a:prstGeom prst="rect">
            <a:avLst/>
          </a:prstGeom>
        </p:spPr>
      </p:pic>
      <p:sp>
        <p:nvSpPr>
          <p:cNvPr id="12" name="TextBox 11">
            <a:extLst>
              <a:ext uri="{FF2B5EF4-FFF2-40B4-BE49-F238E27FC236}">
                <a16:creationId xmlns:a16="http://schemas.microsoft.com/office/drawing/2014/main" id="{B87F4C90-A7C1-2AFE-9740-76C6D7BF57D1}"/>
              </a:ext>
            </a:extLst>
          </p:cNvPr>
          <p:cNvSpPr txBox="1"/>
          <p:nvPr/>
        </p:nvSpPr>
        <p:spPr>
          <a:xfrm>
            <a:off x="504825" y="1095375"/>
            <a:ext cx="4448175" cy="52629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Bình minh vừa tỉnh giấc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Nắng nhuộm hồng núi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Tiếng trống rung vách đá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Giục đôi chân bước nhanh.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Bóng em nhoà bóng núi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Hun hút mấy thung sâu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Gió đưa theo tiếng sáo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La đà trên tán lau.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Em đi tìm cái chữ</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Vượt suối lại băng rừng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Đường xa chân có mỏi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Chữ vẫn gùi trên lưng.</a:t>
            </a:r>
          </a:p>
        </p:txBody>
      </p:sp>
      <p:sp>
        <p:nvSpPr>
          <p:cNvPr id="13" name="TextBox 12">
            <a:extLst>
              <a:ext uri="{FF2B5EF4-FFF2-40B4-BE49-F238E27FC236}">
                <a16:creationId xmlns:a16="http://schemas.microsoft.com/office/drawing/2014/main" id="{235B6F9F-9C9B-1AB4-8545-41DF95F57796}"/>
              </a:ext>
            </a:extLst>
          </p:cNvPr>
          <p:cNvSpPr txBox="1"/>
          <p:nvPr/>
        </p:nvSpPr>
        <p:spPr>
          <a:xfrm>
            <a:off x="4520293" y="1217839"/>
            <a:ext cx="4448175" cy="3785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 rơi xuống nương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Mùa cho bông trĩu hạt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 bay lên ngàn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Rừng ríu ran chim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Càng đi chân càng vững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Lớp học ngang lưng đồi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Mắt em như sao sáng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Gặt chữ trên đỉnh trời!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(Bích Ngọc)</a:t>
            </a:r>
          </a:p>
        </p:txBody>
      </p:sp>
      <p:cxnSp>
        <p:nvCxnSpPr>
          <p:cNvPr id="6" name="Đường nối Thẳng 46">
            <a:extLst>
              <a:ext uri="{FF2B5EF4-FFF2-40B4-BE49-F238E27FC236}">
                <a16:creationId xmlns:a16="http://schemas.microsoft.com/office/drawing/2014/main" id="{6CBBF778-CB23-0F9F-B41D-9EAFF731DF73}"/>
              </a:ext>
            </a:extLst>
          </p:cNvPr>
          <p:cNvCxnSpPr>
            <a:cxnSpLocks/>
          </p:cNvCxnSpPr>
          <p:nvPr/>
        </p:nvCxnSpPr>
        <p:spPr>
          <a:xfrm flipH="1">
            <a:off x="2769032" y="4757057"/>
            <a:ext cx="137454" cy="3763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Đường nối Thẳng 46">
            <a:extLst>
              <a:ext uri="{FF2B5EF4-FFF2-40B4-BE49-F238E27FC236}">
                <a16:creationId xmlns:a16="http://schemas.microsoft.com/office/drawing/2014/main" id="{B9756FA4-E07D-674E-A6D8-FCB581E8C81C}"/>
              </a:ext>
            </a:extLst>
          </p:cNvPr>
          <p:cNvCxnSpPr>
            <a:cxnSpLocks/>
          </p:cNvCxnSpPr>
          <p:nvPr/>
        </p:nvCxnSpPr>
        <p:spPr>
          <a:xfrm flipH="1">
            <a:off x="1865518" y="5116286"/>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Đường nối Thẳng 46">
            <a:extLst>
              <a:ext uri="{FF2B5EF4-FFF2-40B4-BE49-F238E27FC236}">
                <a16:creationId xmlns:a16="http://schemas.microsoft.com/office/drawing/2014/main" id="{5BDE86D2-95EB-CA82-94EB-C3DF1D14BEB8}"/>
              </a:ext>
            </a:extLst>
          </p:cNvPr>
          <p:cNvCxnSpPr>
            <a:cxnSpLocks/>
          </p:cNvCxnSpPr>
          <p:nvPr/>
        </p:nvCxnSpPr>
        <p:spPr>
          <a:xfrm flipH="1">
            <a:off x="3629004" y="5083629"/>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Đường nối Thẳng 46">
            <a:extLst>
              <a:ext uri="{FF2B5EF4-FFF2-40B4-BE49-F238E27FC236}">
                <a16:creationId xmlns:a16="http://schemas.microsoft.com/office/drawing/2014/main" id="{E14E8D4E-022C-E807-4DA4-839B33D5BE0D}"/>
              </a:ext>
            </a:extLst>
          </p:cNvPr>
          <p:cNvCxnSpPr>
            <a:cxnSpLocks/>
          </p:cNvCxnSpPr>
          <p:nvPr/>
        </p:nvCxnSpPr>
        <p:spPr>
          <a:xfrm flipH="1">
            <a:off x="1865519" y="5464629"/>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Đường nối Thẳng 46">
            <a:extLst>
              <a:ext uri="{FF2B5EF4-FFF2-40B4-BE49-F238E27FC236}">
                <a16:creationId xmlns:a16="http://schemas.microsoft.com/office/drawing/2014/main" id="{7B1209F5-0163-FA66-5154-18D98A439EE6}"/>
              </a:ext>
            </a:extLst>
          </p:cNvPr>
          <p:cNvCxnSpPr>
            <a:cxnSpLocks/>
          </p:cNvCxnSpPr>
          <p:nvPr/>
        </p:nvCxnSpPr>
        <p:spPr>
          <a:xfrm flipH="1">
            <a:off x="3443947" y="5486401"/>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Đường nối Thẳng 46">
            <a:extLst>
              <a:ext uri="{FF2B5EF4-FFF2-40B4-BE49-F238E27FC236}">
                <a16:creationId xmlns:a16="http://schemas.microsoft.com/office/drawing/2014/main" id="{43211F21-E73C-4322-B8B5-6B474D2A3E7A}"/>
              </a:ext>
            </a:extLst>
          </p:cNvPr>
          <p:cNvCxnSpPr>
            <a:cxnSpLocks/>
          </p:cNvCxnSpPr>
          <p:nvPr/>
        </p:nvCxnSpPr>
        <p:spPr>
          <a:xfrm flipH="1">
            <a:off x="3345976" y="5910944"/>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Đường nối Thẳng 46">
            <a:extLst>
              <a:ext uri="{FF2B5EF4-FFF2-40B4-BE49-F238E27FC236}">
                <a16:creationId xmlns:a16="http://schemas.microsoft.com/office/drawing/2014/main" id="{4AAF0A11-AFA2-D148-2554-52B43F630AB7}"/>
              </a:ext>
            </a:extLst>
          </p:cNvPr>
          <p:cNvCxnSpPr>
            <a:cxnSpLocks/>
          </p:cNvCxnSpPr>
          <p:nvPr/>
        </p:nvCxnSpPr>
        <p:spPr>
          <a:xfrm flipH="1">
            <a:off x="3454833" y="5900058"/>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2"/>
    </p:custDataLst>
    <p:controls>
      <mc:AlternateContent xmlns:mc="http://schemas.openxmlformats.org/markup-compatibility/2006">
        <mc:Choice xmlns:v="urn:schemas-microsoft-com:vml" Requires="v">
          <p:control spid="1031" name="TextBox1" r:id="rId3" imgW="3381480" imgH="1495440"/>
        </mc:Choice>
        <mc:Fallback>
          <p:control name="TextBox1" r:id="rId3" imgW="3381480" imgH="1495440">
            <p:pic>
              <p:nvPicPr>
                <p:cNvPr id="4" name="TextBox1">
                  <a:extLst>
                    <a:ext uri="{FF2B5EF4-FFF2-40B4-BE49-F238E27FC236}">
                      <a16:creationId xmlns:a16="http://schemas.microsoft.com/office/drawing/2014/main" id="{9A4A23B1-2D94-9E12-F77C-3285110AD470}"/>
                    </a:ext>
                  </a:extLst>
                </p:cNvPr>
                <p:cNvPicPr>
                  <a:picLocks/>
                </p:cNvPicPr>
                <p:nvPr/>
              </p:nvPicPr>
              <p:blipFill>
                <a:blip r:embed="rId9"/>
                <a:stretch>
                  <a:fillRect/>
                </a:stretch>
              </p:blipFill>
              <p:spPr>
                <a:xfrm>
                  <a:off x="8279462" y="483187"/>
                  <a:ext cx="3377598" cy="1499951"/>
                </a:xfrm>
                <a:prstGeom prst="rect">
                  <a:avLst/>
                </a:prstGeom>
              </p:spPr>
            </p:pic>
          </p:control>
        </mc:Fallback>
      </mc:AlternateContent>
    </p:controls>
    <p:extLst>
      <p:ext uri="{BB962C8B-B14F-4D97-AF65-F5344CB8AC3E}">
        <p14:creationId xmlns:p14="http://schemas.microsoft.com/office/powerpoint/2010/main" val="347180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4">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2" name="Nhóm 1">
            <a:extLst>
              <a:ext uri="{FF2B5EF4-FFF2-40B4-BE49-F238E27FC236}">
                <a16:creationId xmlns:a16="http://schemas.microsoft.com/office/drawing/2014/main" id="{01B33F4B-B4E8-B47E-2D68-CA494CD4A9D9}"/>
              </a:ext>
            </a:extLst>
          </p:cNvPr>
          <p:cNvGrpSpPr/>
          <p:nvPr/>
        </p:nvGrpSpPr>
        <p:grpSpPr>
          <a:xfrm>
            <a:off x="7602369" y="567204"/>
            <a:ext cx="3674300" cy="1566931"/>
            <a:chOff x="5502282" y="983017"/>
            <a:chExt cx="4034970" cy="851652"/>
          </a:xfrm>
          <a:noFill/>
        </p:grpSpPr>
        <p:sp>
          <p:nvSpPr>
            <p:cNvPr id="73" name="Hình tự do: Hình 10">
              <a:extLst>
                <a:ext uri="{FF2B5EF4-FFF2-40B4-BE49-F238E27FC236}">
                  <a16:creationId xmlns:a16="http://schemas.microsoft.com/office/drawing/2014/main" id="{FDEF3F49-58FB-CC72-D2E2-489F01E6F61F}"/>
                </a:ext>
              </a:extLst>
            </p:cNvPr>
            <p:cNvSpPr/>
            <p:nvPr/>
          </p:nvSpPr>
          <p:spPr>
            <a:xfrm flipH="1">
              <a:off x="5502282" y="991667"/>
              <a:ext cx="4034970" cy="843002"/>
            </a:xfrm>
            <a:prstGeom prst="cloud">
              <a:avLst/>
            </a:prstGeom>
            <a:solidFill>
              <a:schemeClr val="accent5">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defTabSz="1219170">
                <a:buClr>
                  <a:srgbClr val="000000"/>
                </a:buClr>
                <a:defRPr/>
              </a:pPr>
              <a:endParaRPr lang="en-US" sz="1867" kern="0">
                <a:solidFill>
                  <a:srgbClr val="2A153D"/>
                </a:solidFill>
                <a:latin typeface="Calibri"/>
                <a:sym typeface="Arial"/>
              </a:endParaRPr>
            </a:p>
          </p:txBody>
        </p:sp>
        <p:sp>
          <p:nvSpPr>
            <p:cNvPr id="74" name="Hộp Văn bản 3">
              <a:extLst>
                <a:ext uri="{FF2B5EF4-FFF2-40B4-BE49-F238E27FC236}">
                  <a16:creationId xmlns:a16="http://schemas.microsoft.com/office/drawing/2014/main" id="{3E216857-C2DB-1C18-7AFB-CDA02C1A9BCD}"/>
                </a:ext>
              </a:extLst>
            </p:cNvPr>
            <p:cNvSpPr txBox="1"/>
            <p:nvPr/>
          </p:nvSpPr>
          <p:spPr>
            <a:xfrm>
              <a:off x="5705596" y="983017"/>
              <a:ext cx="3710136" cy="746402"/>
            </a:xfrm>
            <a:prstGeom prst="roundRect">
              <a:avLst/>
            </a:prstGeom>
            <a:grpFill/>
            <a:ln>
              <a:noFill/>
              <a:headEnd type="none" w="med" len="med"/>
              <a:tailEnd type="none" w="med" len="med"/>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defTabSz="1219170">
                <a:buClr>
                  <a:srgbClr val="000000"/>
                </a:buClr>
                <a:defRPr/>
              </a:pPr>
              <a:r>
                <a:rPr lang="en-US" sz="3733" b="1" kern="0" dirty="0" err="1">
                  <a:solidFill>
                    <a:srgbClr val="85A8CE">
                      <a:lumMod val="75000"/>
                    </a:srgbClr>
                  </a:solidFill>
                  <a:latin typeface="Calibri"/>
                  <a:sym typeface="Arial"/>
                </a:rPr>
                <a:t>Luyện</a:t>
              </a:r>
              <a:r>
                <a:rPr lang="en-US" sz="3733" b="1" kern="0" dirty="0">
                  <a:solidFill>
                    <a:srgbClr val="85A8CE">
                      <a:lumMod val="75000"/>
                    </a:srgbClr>
                  </a:solidFill>
                  <a:latin typeface="Calibri"/>
                  <a:sym typeface="Arial"/>
                </a:rPr>
                <a:t> </a:t>
              </a:r>
              <a:r>
                <a:rPr lang="en-US" sz="3733" b="1" kern="0" dirty="0" err="1">
                  <a:solidFill>
                    <a:srgbClr val="85A8CE">
                      <a:lumMod val="75000"/>
                    </a:srgbClr>
                  </a:solidFill>
                  <a:latin typeface="Calibri"/>
                  <a:sym typeface="Arial"/>
                </a:rPr>
                <a:t>đọc</a:t>
              </a:r>
              <a:endParaRPr lang="en-US" sz="3733" b="1" kern="0" dirty="0">
                <a:solidFill>
                  <a:srgbClr val="85A8CE">
                    <a:lumMod val="75000"/>
                  </a:srgbClr>
                </a:solidFill>
                <a:latin typeface="Calibri"/>
                <a:sym typeface="Arial"/>
              </a:endParaRPr>
            </a:p>
            <a:p>
              <a:pPr algn="ctr" defTabSz="1219170">
                <a:buClr>
                  <a:srgbClr val="000000"/>
                </a:buClr>
                <a:defRPr/>
              </a:pPr>
              <a:r>
                <a:rPr lang="en-US" sz="3733" b="1" kern="0" dirty="0">
                  <a:solidFill>
                    <a:srgbClr val="85A8CE">
                      <a:lumMod val="75000"/>
                    </a:srgbClr>
                  </a:solidFill>
                  <a:latin typeface="Calibri"/>
                  <a:sym typeface="Arial"/>
                </a:rPr>
                <a:t> </a:t>
              </a:r>
              <a:r>
                <a:rPr lang="vi-VN" sz="3733" b="1" kern="0" dirty="0">
                  <a:solidFill>
                    <a:srgbClr val="85A8CE">
                      <a:lumMod val="75000"/>
                    </a:srgbClr>
                  </a:solidFill>
                  <a:latin typeface="Calibri"/>
                  <a:sym typeface="Arial"/>
                </a:rPr>
                <a:t>trong </a:t>
              </a:r>
              <a:r>
                <a:rPr lang="vi-VN" sz="3733" b="1" kern="0" dirty="0" err="1">
                  <a:solidFill>
                    <a:srgbClr val="85A8CE">
                      <a:lumMod val="75000"/>
                    </a:srgbClr>
                  </a:solidFill>
                  <a:latin typeface="Calibri"/>
                  <a:sym typeface="Arial"/>
                </a:rPr>
                <a:t>nhóm</a:t>
              </a:r>
              <a:endParaRPr lang="en-US" sz="3733" b="1" kern="0" dirty="0">
                <a:solidFill>
                  <a:srgbClr val="85A8CE">
                    <a:lumMod val="75000"/>
                  </a:srgbClr>
                </a:solidFill>
                <a:latin typeface="Calibri"/>
                <a:sym typeface="Arial"/>
              </a:endParaRPr>
            </a:p>
          </p:txBody>
        </p:sp>
      </p:grpSp>
      <p:pic>
        <p:nvPicPr>
          <p:cNvPr id="75" name="Hình ảnh 4" descr="Ảnh có chứa đồ chơi, búp bê&#10;&#10;Mô tả được tạo tự động">
            <a:extLst>
              <a:ext uri="{FF2B5EF4-FFF2-40B4-BE49-F238E27FC236}">
                <a16:creationId xmlns:a16="http://schemas.microsoft.com/office/drawing/2014/main" id="{74BCE154-CB58-CA1C-4040-AA869800CC85}"/>
              </a:ext>
            </a:extLst>
          </p:cNvPr>
          <p:cNvPicPr>
            <a:picLocks noChangeAspect="1"/>
          </p:cNvPicPr>
          <p:nvPr/>
        </p:nvPicPr>
        <p:blipFill>
          <a:blip r:embed="rId5"/>
          <a:stretch>
            <a:fillRect/>
          </a:stretch>
        </p:blipFill>
        <p:spPr>
          <a:xfrm>
            <a:off x="709491" y="3574417"/>
            <a:ext cx="3380656" cy="1709591"/>
          </a:xfrm>
          <a:prstGeom prst="rect">
            <a:avLst/>
          </a:prstGeom>
          <a:effectLst/>
        </p:spPr>
      </p:pic>
      <p:grpSp>
        <p:nvGrpSpPr>
          <p:cNvPr id="76" name="Nhóm 5">
            <a:extLst>
              <a:ext uri="{FF2B5EF4-FFF2-40B4-BE49-F238E27FC236}">
                <a16:creationId xmlns:a16="http://schemas.microsoft.com/office/drawing/2014/main" id="{F4EF02F2-8104-5930-02A8-4BE78514B7BC}"/>
              </a:ext>
            </a:extLst>
          </p:cNvPr>
          <p:cNvGrpSpPr/>
          <p:nvPr/>
        </p:nvGrpSpPr>
        <p:grpSpPr>
          <a:xfrm>
            <a:off x="3871706" y="2591486"/>
            <a:ext cx="7460323" cy="3533481"/>
            <a:chOff x="3287591" y="2326844"/>
            <a:chExt cx="5595242" cy="2530571"/>
          </a:xfrm>
        </p:grpSpPr>
        <p:grpSp>
          <p:nvGrpSpPr>
            <p:cNvPr id="77" name="Nhóm 6">
              <a:extLst>
                <a:ext uri="{FF2B5EF4-FFF2-40B4-BE49-F238E27FC236}">
                  <a16:creationId xmlns:a16="http://schemas.microsoft.com/office/drawing/2014/main" id="{8D042A33-99C3-91A2-96EE-C850DA5876FD}"/>
                </a:ext>
              </a:extLst>
            </p:cNvPr>
            <p:cNvGrpSpPr/>
            <p:nvPr/>
          </p:nvGrpSpPr>
          <p:grpSpPr>
            <a:xfrm flipH="1">
              <a:off x="3287591" y="2326844"/>
              <a:ext cx="5595242" cy="2530571"/>
              <a:chOff x="549669" y="1441977"/>
              <a:chExt cx="4699756" cy="2155028"/>
            </a:xfrm>
          </p:grpSpPr>
          <p:grpSp>
            <p:nvGrpSpPr>
              <p:cNvPr id="88" name="Nhóm 17">
                <a:extLst>
                  <a:ext uri="{FF2B5EF4-FFF2-40B4-BE49-F238E27FC236}">
                    <a16:creationId xmlns:a16="http://schemas.microsoft.com/office/drawing/2014/main" id="{5D971D67-0848-2AE3-A0C2-B2D3536F59A7}"/>
                  </a:ext>
                </a:extLst>
              </p:cNvPr>
              <p:cNvGrpSpPr/>
              <p:nvPr/>
            </p:nvGrpSpPr>
            <p:grpSpPr>
              <a:xfrm>
                <a:off x="712687" y="1805790"/>
                <a:ext cx="4536738" cy="1791215"/>
                <a:chOff x="871014" y="3415425"/>
                <a:chExt cx="4017971" cy="1791215"/>
              </a:xfrm>
            </p:grpSpPr>
            <p:grpSp>
              <p:nvGrpSpPr>
                <p:cNvPr id="90" name="Nhóm 19">
                  <a:extLst>
                    <a:ext uri="{FF2B5EF4-FFF2-40B4-BE49-F238E27FC236}">
                      <a16:creationId xmlns:a16="http://schemas.microsoft.com/office/drawing/2014/main" id="{C0EE7CBC-102F-6694-6BDE-68981A45F8FD}"/>
                    </a:ext>
                  </a:extLst>
                </p:cNvPr>
                <p:cNvGrpSpPr/>
                <p:nvPr/>
              </p:nvGrpSpPr>
              <p:grpSpPr>
                <a:xfrm>
                  <a:off x="878187" y="3415425"/>
                  <a:ext cx="4010798" cy="1791215"/>
                  <a:chOff x="666377" y="1770293"/>
                  <a:chExt cx="4010798" cy="1791215"/>
                </a:xfrm>
              </p:grpSpPr>
              <p:sp>
                <p:nvSpPr>
                  <p:cNvPr id="95" name="Hình chữ nhật: Góc Tròn 12">
                    <a:extLst>
                      <a:ext uri="{FF2B5EF4-FFF2-40B4-BE49-F238E27FC236}">
                        <a16:creationId xmlns:a16="http://schemas.microsoft.com/office/drawing/2014/main" id="{2049D591-04FD-FB11-A158-8DE944CD872B}"/>
                      </a:ext>
                    </a:extLst>
                  </p:cNvPr>
                  <p:cNvSpPr/>
                  <p:nvPr/>
                </p:nvSpPr>
                <p:spPr>
                  <a:xfrm flipV="1">
                    <a:off x="666377" y="1770293"/>
                    <a:ext cx="3817522" cy="1710822"/>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1E0E2F"/>
                      </a:solidFill>
                      <a:latin typeface="Calibri"/>
                      <a:sym typeface="Arial"/>
                    </a:endParaRPr>
                  </a:p>
                </p:txBody>
              </p:sp>
              <p:sp>
                <p:nvSpPr>
                  <p:cNvPr id="96" name="Hình chữ nhật: Góc Tròn 12">
                    <a:extLst>
                      <a:ext uri="{FF2B5EF4-FFF2-40B4-BE49-F238E27FC236}">
                        <a16:creationId xmlns:a16="http://schemas.microsoft.com/office/drawing/2014/main" id="{7DCC2451-4DD0-ECEF-6468-5568153BB366}"/>
                      </a:ext>
                    </a:extLst>
                  </p:cNvPr>
                  <p:cNvSpPr/>
                  <p:nvPr/>
                </p:nvSpPr>
                <p:spPr>
                  <a:xfrm flipV="1">
                    <a:off x="872364" y="1877942"/>
                    <a:ext cx="3804811" cy="1683566"/>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noFill/>
                  <a:ln>
                    <a:solidFill>
                      <a:srgbClr val="E56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1E0E2F"/>
                      </a:solidFill>
                      <a:latin typeface="Calibri"/>
                      <a:sym typeface="Arial"/>
                    </a:endParaRPr>
                  </a:p>
                </p:txBody>
              </p:sp>
            </p:grpSp>
            <p:grpSp>
              <p:nvGrpSpPr>
                <p:cNvPr id="91" name="Nhóm 20">
                  <a:extLst>
                    <a:ext uri="{FF2B5EF4-FFF2-40B4-BE49-F238E27FC236}">
                      <a16:creationId xmlns:a16="http://schemas.microsoft.com/office/drawing/2014/main" id="{8076C9CA-C4B4-BF19-BFD6-8DAB05A373B8}"/>
                    </a:ext>
                  </a:extLst>
                </p:cNvPr>
                <p:cNvGrpSpPr/>
                <p:nvPr/>
              </p:nvGrpSpPr>
              <p:grpSpPr>
                <a:xfrm>
                  <a:off x="871014" y="3638210"/>
                  <a:ext cx="3689420" cy="1136541"/>
                  <a:chOff x="697485" y="1969559"/>
                  <a:chExt cx="3689420" cy="1136541"/>
                </a:xfrm>
              </p:grpSpPr>
              <p:sp>
                <p:nvSpPr>
                  <p:cNvPr id="92" name="Hộp Văn bản 21">
                    <a:extLst>
                      <a:ext uri="{FF2B5EF4-FFF2-40B4-BE49-F238E27FC236}">
                        <a16:creationId xmlns:a16="http://schemas.microsoft.com/office/drawing/2014/main" id="{39507BA0-9064-591B-4227-6613050663FE}"/>
                      </a:ext>
                    </a:extLst>
                  </p:cNvPr>
                  <p:cNvSpPr txBox="1"/>
                  <p:nvPr/>
                </p:nvSpPr>
                <p:spPr>
                  <a:xfrm>
                    <a:off x="704657" y="1969559"/>
                    <a:ext cx="3682248" cy="356647"/>
                  </a:xfrm>
                  <a:prstGeom prst="rect">
                    <a:avLst/>
                  </a:prstGeom>
                  <a:noFill/>
                </p:spPr>
                <p:txBody>
                  <a:bodyPr wrap="square" rtlCol="0">
                    <a:spAutoFit/>
                  </a:bodyPr>
                  <a:lstStyle/>
                  <a:p>
                    <a:pPr defTabSz="1219170">
                      <a:buClr>
                        <a:srgbClr val="000000"/>
                      </a:buClr>
                      <a:defRPr/>
                    </a:pPr>
                    <a:r>
                      <a:rPr lang="vi-VN" sz="3200" b="1" kern="0" dirty="0">
                        <a:solidFill>
                          <a:srgbClr val="EF8B26"/>
                        </a:solidFill>
                        <a:latin typeface="Calibri"/>
                        <a:cs typeface="Arial"/>
                        <a:sym typeface="Arial"/>
                      </a:rPr>
                      <a:t>1. </a:t>
                    </a:r>
                    <a:r>
                      <a:rPr lang="vi-VN" sz="3200" b="1" kern="0" dirty="0" err="1">
                        <a:solidFill>
                          <a:srgbClr val="EF8B26"/>
                        </a:solidFill>
                        <a:latin typeface="Calibri"/>
                        <a:cs typeface="Arial"/>
                        <a:sym typeface="Arial"/>
                      </a:rPr>
                      <a:t>Đọc</a:t>
                    </a:r>
                    <a:r>
                      <a:rPr lang="vi-VN" sz="3200" b="1" kern="0" dirty="0">
                        <a:solidFill>
                          <a:srgbClr val="EF8B26"/>
                        </a:solidFill>
                        <a:latin typeface="Calibri"/>
                        <a:cs typeface="Arial"/>
                        <a:sym typeface="Arial"/>
                      </a:rPr>
                      <a:t> </a:t>
                    </a:r>
                    <a:r>
                      <a:rPr lang="vi-VN" sz="3200" b="1" kern="0" dirty="0" err="1">
                        <a:solidFill>
                          <a:srgbClr val="EF8B26"/>
                        </a:solidFill>
                        <a:latin typeface="Calibri"/>
                        <a:cs typeface="Arial"/>
                        <a:sym typeface="Arial"/>
                      </a:rPr>
                      <a:t>đúng</a:t>
                    </a:r>
                    <a:endParaRPr lang="en-US" sz="3200" b="1" kern="0" dirty="0">
                      <a:solidFill>
                        <a:srgbClr val="EF8B26"/>
                      </a:solidFill>
                      <a:latin typeface="Calibri"/>
                      <a:cs typeface="Arial"/>
                      <a:sym typeface="Arial"/>
                    </a:endParaRPr>
                  </a:p>
                </p:txBody>
              </p:sp>
              <p:sp>
                <p:nvSpPr>
                  <p:cNvPr id="93" name="Hộp Văn bản 22">
                    <a:extLst>
                      <a:ext uri="{FF2B5EF4-FFF2-40B4-BE49-F238E27FC236}">
                        <a16:creationId xmlns:a16="http://schemas.microsoft.com/office/drawing/2014/main" id="{D5A48698-418F-F7FE-C68C-C91AE8FCBB53}"/>
                      </a:ext>
                    </a:extLst>
                  </p:cNvPr>
                  <p:cNvSpPr txBox="1"/>
                  <p:nvPr/>
                </p:nvSpPr>
                <p:spPr>
                  <a:xfrm>
                    <a:off x="697485" y="2390114"/>
                    <a:ext cx="3682248" cy="356647"/>
                  </a:xfrm>
                  <a:prstGeom prst="rect">
                    <a:avLst/>
                  </a:prstGeom>
                  <a:noFill/>
                </p:spPr>
                <p:txBody>
                  <a:bodyPr wrap="square" rtlCol="0">
                    <a:spAutoFit/>
                  </a:bodyPr>
                  <a:lstStyle/>
                  <a:p>
                    <a:pPr defTabSz="1219170">
                      <a:buClr>
                        <a:srgbClr val="000000"/>
                      </a:buClr>
                      <a:defRPr/>
                    </a:pPr>
                    <a:r>
                      <a:rPr lang="vi-VN" sz="3200" b="1" kern="0" dirty="0">
                        <a:solidFill>
                          <a:srgbClr val="002060"/>
                        </a:solidFill>
                        <a:latin typeface="Calibri"/>
                        <a:cs typeface="Arial"/>
                        <a:sym typeface="Arial"/>
                      </a:rPr>
                      <a:t>2. Đọc </a:t>
                    </a:r>
                    <a:r>
                      <a:rPr lang="en-US" sz="3200" b="1" kern="0" dirty="0" err="1">
                        <a:solidFill>
                          <a:srgbClr val="002060"/>
                        </a:solidFill>
                        <a:latin typeface="Calibri"/>
                        <a:cs typeface="Arial"/>
                        <a:sym typeface="Arial"/>
                      </a:rPr>
                      <a:t>diễm</a:t>
                    </a:r>
                    <a:r>
                      <a:rPr lang="en-US" sz="3200" b="1" kern="0" dirty="0">
                        <a:solidFill>
                          <a:srgbClr val="002060"/>
                        </a:solidFill>
                        <a:latin typeface="Calibri"/>
                        <a:cs typeface="Arial"/>
                        <a:sym typeface="Arial"/>
                      </a:rPr>
                      <a:t> </a:t>
                    </a:r>
                    <a:r>
                      <a:rPr lang="en-US" sz="3200" b="1" kern="0" dirty="0" err="1">
                        <a:solidFill>
                          <a:srgbClr val="002060"/>
                        </a:solidFill>
                        <a:latin typeface="Calibri"/>
                        <a:cs typeface="Arial"/>
                        <a:sym typeface="Arial"/>
                      </a:rPr>
                      <a:t>cảm</a:t>
                    </a:r>
                    <a:endParaRPr lang="en-US" sz="3200" b="1" kern="0" dirty="0">
                      <a:solidFill>
                        <a:srgbClr val="002060"/>
                      </a:solidFill>
                      <a:latin typeface="Calibri"/>
                      <a:cs typeface="Arial"/>
                      <a:sym typeface="Arial"/>
                    </a:endParaRPr>
                  </a:p>
                </p:txBody>
              </p:sp>
              <p:sp>
                <p:nvSpPr>
                  <p:cNvPr id="94" name="Hộp Văn bản 23">
                    <a:extLst>
                      <a:ext uri="{FF2B5EF4-FFF2-40B4-BE49-F238E27FC236}">
                        <a16:creationId xmlns:a16="http://schemas.microsoft.com/office/drawing/2014/main" id="{A3965E29-9847-ACF3-F516-0CFB014612C0}"/>
                      </a:ext>
                    </a:extLst>
                  </p:cNvPr>
                  <p:cNvSpPr txBox="1"/>
                  <p:nvPr/>
                </p:nvSpPr>
                <p:spPr>
                  <a:xfrm>
                    <a:off x="1133284" y="2749453"/>
                    <a:ext cx="3246450" cy="356647"/>
                  </a:xfrm>
                  <a:prstGeom prst="rect">
                    <a:avLst/>
                  </a:prstGeom>
                  <a:noFill/>
                </p:spPr>
                <p:txBody>
                  <a:bodyPr wrap="square" rtlCol="0">
                    <a:spAutoFit/>
                  </a:bodyPr>
                  <a:lstStyle/>
                  <a:p>
                    <a:pPr defTabSz="1219170">
                      <a:buClr>
                        <a:srgbClr val="000000"/>
                      </a:buClr>
                      <a:defRPr/>
                    </a:pPr>
                    <a:r>
                      <a:rPr lang="vi-VN" sz="3200" b="1" kern="0" dirty="0">
                        <a:solidFill>
                          <a:srgbClr val="992E2E">
                            <a:lumMod val="60000"/>
                            <a:lumOff val="40000"/>
                          </a:srgbClr>
                        </a:solidFill>
                        <a:latin typeface="Calibri"/>
                        <a:cs typeface="Arial"/>
                        <a:sym typeface="Arial"/>
                      </a:rPr>
                      <a:t>3. </a:t>
                    </a:r>
                    <a:r>
                      <a:rPr lang="vi-VN" sz="3200" b="1" kern="0" dirty="0" err="1">
                        <a:solidFill>
                          <a:srgbClr val="992E2E">
                            <a:lumMod val="60000"/>
                            <a:lumOff val="40000"/>
                          </a:srgbClr>
                        </a:solidFill>
                        <a:latin typeface="Calibri"/>
                        <a:cs typeface="Arial"/>
                        <a:sym typeface="Arial"/>
                      </a:rPr>
                      <a:t>Đọc</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ngắt</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nghỉ</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đúng</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nhịp</a:t>
                    </a:r>
                    <a:r>
                      <a:rPr lang="vi-VN" sz="3200" b="1" kern="0" dirty="0">
                        <a:solidFill>
                          <a:srgbClr val="992E2E">
                            <a:lumMod val="60000"/>
                            <a:lumOff val="40000"/>
                          </a:srgbClr>
                        </a:solidFill>
                        <a:latin typeface="Calibri"/>
                        <a:cs typeface="Arial"/>
                        <a:sym typeface="Arial"/>
                      </a:rPr>
                      <a:t> thơ</a:t>
                    </a:r>
                    <a:endParaRPr lang="en-US" sz="3200" b="1" kern="0" dirty="0">
                      <a:solidFill>
                        <a:srgbClr val="992E2E">
                          <a:lumMod val="60000"/>
                          <a:lumOff val="40000"/>
                        </a:srgbClr>
                      </a:solidFill>
                      <a:latin typeface="Calibri"/>
                      <a:cs typeface="Arial"/>
                      <a:sym typeface="Arial"/>
                    </a:endParaRPr>
                  </a:p>
                </p:txBody>
              </p:sp>
            </p:grpSp>
          </p:grpSp>
          <p:sp>
            <p:nvSpPr>
              <p:cNvPr id="89" name="Hộp Văn bản 18">
                <a:extLst>
                  <a:ext uri="{FF2B5EF4-FFF2-40B4-BE49-F238E27FC236}">
                    <a16:creationId xmlns:a16="http://schemas.microsoft.com/office/drawing/2014/main" id="{6687991B-51D7-7A05-F7FD-78708771BA64}"/>
                  </a:ext>
                </a:extLst>
              </p:cNvPr>
              <p:cNvSpPr txBox="1"/>
              <p:nvPr/>
            </p:nvSpPr>
            <p:spPr>
              <a:xfrm>
                <a:off x="549669" y="1441977"/>
                <a:ext cx="3214044" cy="506815"/>
              </a:xfrm>
              <a:prstGeom prst="rect">
                <a:avLst/>
              </a:prstGeom>
              <a:noFill/>
            </p:spPr>
            <p:txBody>
              <a:bodyPr wrap="square" rtlCol="0">
                <a:spAutoFit/>
              </a:bodyPr>
              <a:lstStyle/>
              <a:p>
                <a:pPr marL="0" lvl="1" algn="ctr" defTabSz="1219170">
                  <a:buClr>
                    <a:srgbClr val="000000"/>
                  </a:buClr>
                  <a:defRPr/>
                </a:pPr>
                <a:r>
                  <a:rPr lang="vi-VN" sz="4800" b="1" kern="0" dirty="0">
                    <a:solidFill>
                      <a:srgbClr val="FF0000"/>
                    </a:solidFill>
                    <a:latin typeface="Cambria" panose="02040503050406030204" pitchFamily="18" charset="0"/>
                    <a:ea typeface="Cambria" panose="02040503050406030204" pitchFamily="18" charset="0"/>
                    <a:cs typeface="Arial"/>
                    <a:sym typeface="Arial"/>
                  </a:rPr>
                  <a:t>Tiêu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chí</a:t>
                </a:r>
                <a:r>
                  <a:rPr lang="vi-VN" sz="4800" b="1" kern="0" dirty="0">
                    <a:solidFill>
                      <a:srgbClr val="FF0000"/>
                    </a:solidFill>
                    <a:latin typeface="Cambria" panose="02040503050406030204" pitchFamily="18" charset="0"/>
                    <a:ea typeface="Cambria" panose="02040503050406030204" pitchFamily="18" charset="0"/>
                    <a:cs typeface="Arial"/>
                    <a:sym typeface="Arial"/>
                  </a:rPr>
                  <a:t>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đánh</a:t>
                </a:r>
                <a:r>
                  <a:rPr lang="vi-VN" sz="4800" b="1" kern="0" dirty="0">
                    <a:solidFill>
                      <a:srgbClr val="FF0000"/>
                    </a:solidFill>
                    <a:latin typeface="Cambria" panose="02040503050406030204" pitchFamily="18" charset="0"/>
                    <a:ea typeface="Cambria" panose="02040503050406030204" pitchFamily="18" charset="0"/>
                    <a:cs typeface="Arial"/>
                    <a:sym typeface="Arial"/>
                  </a:rPr>
                  <a:t>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giá</a:t>
                </a:r>
                <a:endParaRPr lang="en-US" sz="4800" b="1" kern="0" dirty="0">
                  <a:solidFill>
                    <a:srgbClr val="FF0000"/>
                  </a:solidFill>
                  <a:latin typeface="Cambria" panose="02040503050406030204" pitchFamily="18" charset="0"/>
                  <a:ea typeface="Cambria" panose="02040503050406030204" pitchFamily="18" charset="0"/>
                  <a:cs typeface="Arial"/>
                  <a:sym typeface="Arial"/>
                </a:endParaRPr>
              </a:p>
            </p:txBody>
          </p:sp>
        </p:grpSp>
        <p:grpSp>
          <p:nvGrpSpPr>
            <p:cNvPr id="78" name="Nhóm 7">
              <a:extLst>
                <a:ext uri="{FF2B5EF4-FFF2-40B4-BE49-F238E27FC236}">
                  <a16:creationId xmlns:a16="http://schemas.microsoft.com/office/drawing/2014/main" id="{4507C93E-49C9-1C69-5309-11286C48FFFB}"/>
                </a:ext>
              </a:extLst>
            </p:cNvPr>
            <p:cNvGrpSpPr/>
            <p:nvPr/>
          </p:nvGrpSpPr>
          <p:grpSpPr>
            <a:xfrm>
              <a:off x="5475196" y="3044557"/>
              <a:ext cx="1760145" cy="1750423"/>
              <a:chOff x="5475196" y="3044557"/>
              <a:chExt cx="1760145" cy="1750423"/>
            </a:xfrm>
          </p:grpSpPr>
          <p:pic>
            <p:nvPicPr>
              <p:cNvPr id="79" name="Hình ảnh 8">
                <a:extLst>
                  <a:ext uri="{FF2B5EF4-FFF2-40B4-BE49-F238E27FC236}">
                    <a16:creationId xmlns:a16="http://schemas.microsoft.com/office/drawing/2014/main" id="{BB2DCCCE-3D9B-FD89-3E5E-C461A15722AA}"/>
                  </a:ext>
                </a:extLst>
              </p:cNvPr>
              <p:cNvPicPr>
                <a:picLocks noChangeAspect="1"/>
              </p:cNvPicPr>
              <p:nvPr/>
            </p:nvPicPr>
            <p:blipFill rotWithShape="1">
              <a:blip r:embed="rId6"/>
              <a:srcRect l="51268" t="8949" r="19792" b="48444"/>
              <a:stretch/>
            </p:blipFill>
            <p:spPr>
              <a:xfrm rot="20944439">
                <a:off x="5475196" y="3044557"/>
                <a:ext cx="582414" cy="482317"/>
              </a:xfrm>
              <a:prstGeom prst="rect">
                <a:avLst/>
              </a:prstGeom>
            </p:spPr>
          </p:pic>
          <p:pic>
            <p:nvPicPr>
              <p:cNvPr id="80" name="Hình ảnh 9">
                <a:extLst>
                  <a:ext uri="{FF2B5EF4-FFF2-40B4-BE49-F238E27FC236}">
                    <a16:creationId xmlns:a16="http://schemas.microsoft.com/office/drawing/2014/main" id="{3FEC5109-5643-BEFD-C19B-89892B57CC89}"/>
                  </a:ext>
                </a:extLst>
              </p:cNvPr>
              <p:cNvPicPr>
                <a:picLocks noChangeAspect="1"/>
              </p:cNvPicPr>
              <p:nvPr/>
            </p:nvPicPr>
            <p:blipFill rotWithShape="1">
              <a:blip r:embed="rId6"/>
              <a:srcRect l="51268" t="8949" r="19792" b="48444"/>
              <a:stretch/>
            </p:blipFill>
            <p:spPr>
              <a:xfrm rot="20944439">
                <a:off x="5954688" y="3051130"/>
                <a:ext cx="582414" cy="482317"/>
              </a:xfrm>
              <a:prstGeom prst="rect">
                <a:avLst/>
              </a:prstGeom>
            </p:spPr>
          </p:pic>
          <p:pic>
            <p:nvPicPr>
              <p:cNvPr id="81" name="Hình ảnh 10">
                <a:extLst>
                  <a:ext uri="{FF2B5EF4-FFF2-40B4-BE49-F238E27FC236}">
                    <a16:creationId xmlns:a16="http://schemas.microsoft.com/office/drawing/2014/main" id="{A3F3DA66-B6FB-B8AF-C174-05154706BA31}"/>
                  </a:ext>
                </a:extLst>
              </p:cNvPr>
              <p:cNvPicPr>
                <a:picLocks noChangeAspect="1"/>
              </p:cNvPicPr>
              <p:nvPr/>
            </p:nvPicPr>
            <p:blipFill rotWithShape="1">
              <a:blip r:embed="rId6"/>
              <a:srcRect l="51268" t="8949" r="19792" b="48444"/>
              <a:stretch/>
            </p:blipFill>
            <p:spPr>
              <a:xfrm rot="20944439">
                <a:off x="6434181" y="3065233"/>
                <a:ext cx="582414" cy="482317"/>
              </a:xfrm>
              <a:prstGeom prst="rect">
                <a:avLst/>
              </a:prstGeom>
            </p:spPr>
          </p:pic>
          <p:pic>
            <p:nvPicPr>
              <p:cNvPr id="82" name="Hình ảnh 11">
                <a:extLst>
                  <a:ext uri="{FF2B5EF4-FFF2-40B4-BE49-F238E27FC236}">
                    <a16:creationId xmlns:a16="http://schemas.microsoft.com/office/drawing/2014/main" id="{54F91D3D-89FB-0F52-6D6A-D479FA391AE6}"/>
                  </a:ext>
                </a:extLst>
              </p:cNvPr>
              <p:cNvPicPr>
                <a:picLocks noChangeAspect="1"/>
              </p:cNvPicPr>
              <p:nvPr/>
            </p:nvPicPr>
            <p:blipFill rotWithShape="1">
              <a:blip r:embed="rId6"/>
              <a:srcRect l="51268" t="8949" r="19792" b="48444"/>
              <a:stretch/>
            </p:blipFill>
            <p:spPr>
              <a:xfrm rot="20944439">
                <a:off x="5824570" y="3492234"/>
                <a:ext cx="582414" cy="482317"/>
              </a:xfrm>
              <a:prstGeom prst="rect">
                <a:avLst/>
              </a:prstGeom>
            </p:spPr>
          </p:pic>
          <p:pic>
            <p:nvPicPr>
              <p:cNvPr id="83" name="Hình ảnh 12">
                <a:extLst>
                  <a:ext uri="{FF2B5EF4-FFF2-40B4-BE49-F238E27FC236}">
                    <a16:creationId xmlns:a16="http://schemas.microsoft.com/office/drawing/2014/main" id="{9C00CB64-AD79-7174-6153-945D0670AB2F}"/>
                  </a:ext>
                </a:extLst>
              </p:cNvPr>
              <p:cNvPicPr>
                <a:picLocks noChangeAspect="1"/>
              </p:cNvPicPr>
              <p:nvPr/>
            </p:nvPicPr>
            <p:blipFill rotWithShape="1">
              <a:blip r:embed="rId6"/>
              <a:srcRect l="51268" t="8949" r="19792" b="48444"/>
              <a:stretch/>
            </p:blipFill>
            <p:spPr>
              <a:xfrm rot="20944439">
                <a:off x="6230583" y="3514399"/>
                <a:ext cx="582414" cy="482317"/>
              </a:xfrm>
              <a:prstGeom prst="rect">
                <a:avLst/>
              </a:prstGeom>
            </p:spPr>
          </p:pic>
          <p:pic>
            <p:nvPicPr>
              <p:cNvPr id="84" name="Hình ảnh 13">
                <a:extLst>
                  <a:ext uri="{FF2B5EF4-FFF2-40B4-BE49-F238E27FC236}">
                    <a16:creationId xmlns:a16="http://schemas.microsoft.com/office/drawing/2014/main" id="{045BA615-5172-C1C9-7CBD-48CB9772A8DE}"/>
                  </a:ext>
                </a:extLst>
              </p:cNvPr>
              <p:cNvPicPr>
                <a:picLocks noChangeAspect="1"/>
              </p:cNvPicPr>
              <p:nvPr/>
            </p:nvPicPr>
            <p:blipFill rotWithShape="1">
              <a:blip r:embed="rId6"/>
              <a:srcRect l="51268" t="8949" r="19792" b="48444"/>
              <a:stretch/>
            </p:blipFill>
            <p:spPr>
              <a:xfrm rot="20944439">
                <a:off x="6652927" y="3528502"/>
                <a:ext cx="582414" cy="482317"/>
              </a:xfrm>
              <a:prstGeom prst="rect">
                <a:avLst/>
              </a:prstGeom>
            </p:spPr>
          </p:pic>
          <p:pic>
            <p:nvPicPr>
              <p:cNvPr id="85" name="Hình ảnh 14">
                <a:extLst>
                  <a:ext uri="{FF2B5EF4-FFF2-40B4-BE49-F238E27FC236}">
                    <a16:creationId xmlns:a16="http://schemas.microsoft.com/office/drawing/2014/main" id="{A17AB027-7E85-6FB0-BBE3-9D4A4AEC2C16}"/>
                  </a:ext>
                </a:extLst>
              </p:cNvPr>
              <p:cNvPicPr>
                <a:picLocks noChangeAspect="1"/>
              </p:cNvPicPr>
              <p:nvPr/>
            </p:nvPicPr>
            <p:blipFill rotWithShape="1">
              <a:blip r:embed="rId6"/>
              <a:srcRect l="51268" t="8949" r="19792" b="48444"/>
              <a:stretch/>
            </p:blipFill>
            <p:spPr>
              <a:xfrm rot="20944439">
                <a:off x="5548246" y="4291989"/>
                <a:ext cx="582414" cy="482317"/>
              </a:xfrm>
              <a:prstGeom prst="rect">
                <a:avLst/>
              </a:prstGeom>
            </p:spPr>
          </p:pic>
          <p:pic>
            <p:nvPicPr>
              <p:cNvPr id="86" name="Hình ảnh 15">
                <a:extLst>
                  <a:ext uri="{FF2B5EF4-FFF2-40B4-BE49-F238E27FC236}">
                    <a16:creationId xmlns:a16="http://schemas.microsoft.com/office/drawing/2014/main" id="{75391E4E-A4EE-C356-101B-7F12FEFDC8A8}"/>
                  </a:ext>
                </a:extLst>
              </p:cNvPr>
              <p:cNvPicPr>
                <a:picLocks noChangeAspect="1"/>
              </p:cNvPicPr>
              <p:nvPr/>
            </p:nvPicPr>
            <p:blipFill rotWithShape="1">
              <a:blip r:embed="rId6"/>
              <a:srcRect l="51268" t="8949" r="19792" b="48444"/>
              <a:stretch/>
            </p:blipFill>
            <p:spPr>
              <a:xfrm rot="20944439">
                <a:off x="6027738" y="4298561"/>
                <a:ext cx="582414" cy="482317"/>
              </a:xfrm>
              <a:prstGeom prst="rect">
                <a:avLst/>
              </a:prstGeom>
            </p:spPr>
          </p:pic>
          <p:pic>
            <p:nvPicPr>
              <p:cNvPr id="87" name="Hình ảnh 16">
                <a:extLst>
                  <a:ext uri="{FF2B5EF4-FFF2-40B4-BE49-F238E27FC236}">
                    <a16:creationId xmlns:a16="http://schemas.microsoft.com/office/drawing/2014/main" id="{AABB0A42-1971-D47F-43EC-4842EEFAED28}"/>
                  </a:ext>
                </a:extLst>
              </p:cNvPr>
              <p:cNvPicPr>
                <a:picLocks noChangeAspect="1"/>
              </p:cNvPicPr>
              <p:nvPr/>
            </p:nvPicPr>
            <p:blipFill rotWithShape="1">
              <a:blip r:embed="rId6"/>
              <a:srcRect l="51268" t="8949" r="19792" b="48444"/>
              <a:stretch/>
            </p:blipFill>
            <p:spPr>
              <a:xfrm rot="20944439">
                <a:off x="6507231" y="4312663"/>
                <a:ext cx="582414" cy="482317"/>
              </a:xfrm>
              <a:prstGeom prst="rect">
                <a:avLst/>
              </a:prstGeom>
            </p:spPr>
          </p:pic>
        </p:grpSp>
      </p:grpSp>
      <p:grpSp>
        <p:nvGrpSpPr>
          <p:cNvPr id="97" name="Nhóm 26">
            <a:extLst>
              <a:ext uri="{FF2B5EF4-FFF2-40B4-BE49-F238E27FC236}">
                <a16:creationId xmlns:a16="http://schemas.microsoft.com/office/drawing/2014/main" id="{778A8A4E-E03A-1BC1-69FA-5B1740AE910C}"/>
              </a:ext>
            </a:extLst>
          </p:cNvPr>
          <p:cNvGrpSpPr/>
          <p:nvPr/>
        </p:nvGrpSpPr>
        <p:grpSpPr>
          <a:xfrm>
            <a:off x="915332" y="369052"/>
            <a:ext cx="7220405" cy="2805141"/>
            <a:chOff x="716691" y="229309"/>
            <a:chExt cx="5676051" cy="2188967"/>
          </a:xfrm>
        </p:grpSpPr>
        <p:grpSp>
          <p:nvGrpSpPr>
            <p:cNvPr id="98" name="Nhóm 27">
              <a:extLst>
                <a:ext uri="{FF2B5EF4-FFF2-40B4-BE49-F238E27FC236}">
                  <a16:creationId xmlns:a16="http://schemas.microsoft.com/office/drawing/2014/main" id="{A01E6743-B564-3BF7-B7AF-F9515D857ACB}"/>
                </a:ext>
              </a:extLst>
            </p:cNvPr>
            <p:cNvGrpSpPr/>
            <p:nvPr/>
          </p:nvGrpSpPr>
          <p:grpSpPr>
            <a:xfrm>
              <a:off x="716691" y="229309"/>
              <a:ext cx="5676051" cy="2188967"/>
              <a:chOff x="734678" y="1497298"/>
              <a:chExt cx="5288217" cy="2188967"/>
            </a:xfrm>
          </p:grpSpPr>
          <p:grpSp>
            <p:nvGrpSpPr>
              <p:cNvPr id="120" name="Nhóm 49">
                <a:extLst>
                  <a:ext uri="{FF2B5EF4-FFF2-40B4-BE49-F238E27FC236}">
                    <a16:creationId xmlns:a16="http://schemas.microsoft.com/office/drawing/2014/main" id="{929E4319-AD63-D11F-27A3-F67826E12066}"/>
                  </a:ext>
                </a:extLst>
              </p:cNvPr>
              <p:cNvGrpSpPr/>
              <p:nvPr/>
            </p:nvGrpSpPr>
            <p:grpSpPr>
              <a:xfrm>
                <a:off x="734678" y="1913416"/>
                <a:ext cx="5288217" cy="1772849"/>
                <a:chOff x="890490" y="3523051"/>
                <a:chExt cx="4683520" cy="1772849"/>
              </a:xfrm>
            </p:grpSpPr>
            <p:sp>
              <p:nvSpPr>
                <p:cNvPr id="122" name="Hình chữ nhật: Góc Tròn 12">
                  <a:extLst>
                    <a:ext uri="{FF2B5EF4-FFF2-40B4-BE49-F238E27FC236}">
                      <a16:creationId xmlns:a16="http://schemas.microsoft.com/office/drawing/2014/main" id="{CCABF4CA-AA9E-543F-13A2-39C9A11B30CB}"/>
                    </a:ext>
                  </a:extLst>
                </p:cNvPr>
                <p:cNvSpPr/>
                <p:nvPr/>
              </p:nvSpPr>
              <p:spPr>
                <a:xfrm>
                  <a:off x="890490" y="3523051"/>
                  <a:ext cx="4030718" cy="1659008"/>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89811 w 3804811"/>
                    <a:gd name="connsiteY5" fmla="*/ 1300193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2705736 w 3804811"/>
                    <a:gd name="connsiteY5" fmla="*/ 1391633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575356 w 3804811"/>
                    <a:gd name="connsiteY4" fmla="*/ 1214861 h 1659008"/>
                    <a:gd name="connsiteX5" fmla="*/ 2705736 w 3804811"/>
                    <a:gd name="connsiteY5" fmla="*/ 1391633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575356" y="1214861"/>
                      </a:lnTo>
                      <a:cubicBezTo>
                        <a:pt x="3575356" y="1367572"/>
                        <a:pt x="2858447" y="1391633"/>
                        <a:pt x="2705736" y="1391633"/>
                      </a:cubicBezTo>
                      <a:lnTo>
                        <a:pt x="276507" y="1659008"/>
                      </a:lnTo>
                      <a:cubicBezTo>
                        <a:pt x="123796" y="1659008"/>
                        <a:pt x="0" y="1535212"/>
                        <a:pt x="0" y="1382501"/>
                      </a:cubicBezTo>
                      <a:cubicBezTo>
                        <a:pt x="0" y="1013836"/>
                        <a:pt x="327660" y="1186192"/>
                        <a:pt x="327660" y="817527"/>
                      </a:cubicBezTo>
                      <a:close/>
                    </a:path>
                  </a:pathLst>
                </a:custGeom>
                <a:solidFill>
                  <a:srgbClr val="FCF5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1E0E2F"/>
                    </a:solidFill>
                    <a:latin typeface="Calibri"/>
                    <a:sym typeface="Arial"/>
                  </a:endParaRPr>
                </a:p>
              </p:txBody>
            </p:sp>
            <p:sp>
              <p:nvSpPr>
                <p:cNvPr id="123" name="Hình chữ nhật: Góc Tròn 12">
                  <a:extLst>
                    <a:ext uri="{FF2B5EF4-FFF2-40B4-BE49-F238E27FC236}">
                      <a16:creationId xmlns:a16="http://schemas.microsoft.com/office/drawing/2014/main" id="{ABE3E8B4-B0CF-1A50-9258-2644C132ED3B}"/>
                    </a:ext>
                  </a:extLst>
                </p:cNvPr>
                <p:cNvSpPr/>
                <p:nvPr/>
              </p:nvSpPr>
              <p:spPr>
                <a:xfrm>
                  <a:off x="1079210" y="3636892"/>
                  <a:ext cx="4030718" cy="1659008"/>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89811 w 3804811"/>
                    <a:gd name="connsiteY5" fmla="*/ 1300193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2705736 w 3804811"/>
                    <a:gd name="connsiteY5" fmla="*/ 1391633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575356 w 3804811"/>
                    <a:gd name="connsiteY4" fmla="*/ 1214861 h 1659008"/>
                    <a:gd name="connsiteX5" fmla="*/ 2705736 w 3804811"/>
                    <a:gd name="connsiteY5" fmla="*/ 1391633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575356" y="1214861"/>
                      </a:lnTo>
                      <a:cubicBezTo>
                        <a:pt x="3575356" y="1367572"/>
                        <a:pt x="2858447" y="1391633"/>
                        <a:pt x="2705736" y="1391633"/>
                      </a:cubicBezTo>
                      <a:lnTo>
                        <a:pt x="276507" y="1659008"/>
                      </a:lnTo>
                      <a:cubicBezTo>
                        <a:pt x="123796" y="1659008"/>
                        <a:pt x="0" y="1535212"/>
                        <a:pt x="0" y="1382501"/>
                      </a:cubicBezTo>
                      <a:cubicBezTo>
                        <a:pt x="0" y="1013836"/>
                        <a:pt x="327660" y="1186192"/>
                        <a:pt x="327660" y="817527"/>
                      </a:cubicBezTo>
                      <a:close/>
                    </a:path>
                  </a:pathLst>
                </a:custGeom>
                <a:noFill/>
                <a:ln>
                  <a:solidFill>
                    <a:srgbClr val="E56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1E0E2F"/>
                    </a:solidFill>
                    <a:latin typeface="Calibri"/>
                    <a:sym typeface="Arial"/>
                  </a:endParaRPr>
                </a:p>
              </p:txBody>
            </p:sp>
            <p:grpSp>
              <p:nvGrpSpPr>
                <p:cNvPr id="124" name="Nhóm 53">
                  <a:extLst>
                    <a:ext uri="{FF2B5EF4-FFF2-40B4-BE49-F238E27FC236}">
                      <a16:creationId xmlns:a16="http://schemas.microsoft.com/office/drawing/2014/main" id="{76D4D6E0-7115-7A83-43CE-C757CB5482B3}"/>
                    </a:ext>
                  </a:extLst>
                </p:cNvPr>
                <p:cNvGrpSpPr/>
                <p:nvPr/>
              </p:nvGrpSpPr>
              <p:grpSpPr>
                <a:xfrm>
                  <a:off x="1871779" y="3690935"/>
                  <a:ext cx="3702231" cy="1252129"/>
                  <a:chOff x="1698250" y="2022284"/>
                  <a:chExt cx="3702231" cy="1252129"/>
                </a:xfrm>
              </p:grpSpPr>
              <p:sp>
                <p:nvSpPr>
                  <p:cNvPr id="125" name="Hộp Văn bản 54">
                    <a:extLst>
                      <a:ext uri="{FF2B5EF4-FFF2-40B4-BE49-F238E27FC236}">
                        <a16:creationId xmlns:a16="http://schemas.microsoft.com/office/drawing/2014/main" id="{5B1442EC-E60C-AB53-8202-401C1A12FF9F}"/>
                      </a:ext>
                    </a:extLst>
                  </p:cNvPr>
                  <p:cNvSpPr txBox="1"/>
                  <p:nvPr/>
                </p:nvSpPr>
                <p:spPr>
                  <a:xfrm>
                    <a:off x="1702638" y="2022284"/>
                    <a:ext cx="3682248" cy="456324"/>
                  </a:xfrm>
                  <a:prstGeom prst="rect">
                    <a:avLst/>
                  </a:prstGeom>
                  <a:noFill/>
                </p:spPr>
                <p:txBody>
                  <a:bodyPr wrap="square" rtlCol="0">
                    <a:spAutoFit/>
                  </a:bodyPr>
                  <a:lstStyle/>
                  <a:p>
                    <a:pPr defTabSz="1219170">
                      <a:buClr>
                        <a:srgbClr val="000000"/>
                      </a:buClr>
                      <a:defRPr/>
                    </a:pPr>
                    <a:r>
                      <a:rPr lang="vi-VN" sz="3200" b="1" kern="0" dirty="0">
                        <a:solidFill>
                          <a:srgbClr val="EF8B26"/>
                        </a:solidFill>
                        <a:latin typeface="Calibri"/>
                        <a:cs typeface="Arial"/>
                        <a:sym typeface="Arial"/>
                      </a:rPr>
                      <a:t>Phân công </a:t>
                    </a:r>
                    <a:r>
                      <a:rPr lang="vi-VN" sz="3200" b="1" kern="0" dirty="0" err="1">
                        <a:solidFill>
                          <a:srgbClr val="EF8B26"/>
                        </a:solidFill>
                        <a:latin typeface="Calibri"/>
                        <a:cs typeface="Arial"/>
                        <a:sym typeface="Arial"/>
                      </a:rPr>
                      <a:t>đọc</a:t>
                    </a:r>
                    <a:r>
                      <a:rPr lang="vi-VN" sz="3200" b="1" kern="0" dirty="0">
                        <a:solidFill>
                          <a:srgbClr val="EF8B26"/>
                        </a:solidFill>
                        <a:latin typeface="Calibri"/>
                        <a:cs typeface="Arial"/>
                        <a:sym typeface="Arial"/>
                      </a:rPr>
                      <a:t> theo </a:t>
                    </a:r>
                    <a:r>
                      <a:rPr lang="vi-VN" sz="3200" b="1" kern="0" dirty="0" err="1">
                        <a:solidFill>
                          <a:srgbClr val="EF8B26"/>
                        </a:solidFill>
                        <a:latin typeface="Calibri"/>
                        <a:cs typeface="Arial"/>
                        <a:sym typeface="Arial"/>
                      </a:rPr>
                      <a:t>đoạn</a:t>
                    </a:r>
                    <a:endParaRPr lang="en-US" sz="3200" b="1" kern="0" dirty="0">
                      <a:solidFill>
                        <a:srgbClr val="EF8B26"/>
                      </a:solidFill>
                      <a:latin typeface="Calibri"/>
                      <a:cs typeface="Arial"/>
                      <a:sym typeface="Arial"/>
                    </a:endParaRPr>
                  </a:p>
                </p:txBody>
              </p:sp>
              <p:sp>
                <p:nvSpPr>
                  <p:cNvPr id="126" name="Hộp Văn bản 55">
                    <a:extLst>
                      <a:ext uri="{FF2B5EF4-FFF2-40B4-BE49-F238E27FC236}">
                        <a16:creationId xmlns:a16="http://schemas.microsoft.com/office/drawing/2014/main" id="{74A5B275-AA85-2DCD-B8AD-E0E1E42DE0AC}"/>
                      </a:ext>
                    </a:extLst>
                  </p:cNvPr>
                  <p:cNvSpPr txBox="1"/>
                  <p:nvPr/>
                </p:nvSpPr>
                <p:spPr>
                  <a:xfrm>
                    <a:off x="1718233" y="2415036"/>
                    <a:ext cx="3682248" cy="456324"/>
                  </a:xfrm>
                  <a:prstGeom prst="rect">
                    <a:avLst/>
                  </a:prstGeom>
                  <a:noFill/>
                </p:spPr>
                <p:txBody>
                  <a:bodyPr wrap="square" rtlCol="0">
                    <a:spAutoFit/>
                  </a:bodyPr>
                  <a:lstStyle/>
                  <a:p>
                    <a:pPr defTabSz="1219170">
                      <a:buClr>
                        <a:srgbClr val="000000"/>
                      </a:buClr>
                      <a:defRPr/>
                    </a:pPr>
                    <a:r>
                      <a:rPr lang="vi-VN" sz="3200" b="1" kern="0" dirty="0">
                        <a:solidFill>
                          <a:srgbClr val="9BCA40"/>
                        </a:solidFill>
                        <a:latin typeface="Calibri"/>
                        <a:cs typeface="Arial"/>
                        <a:sym typeface="Arial"/>
                      </a:rPr>
                      <a:t>Tất cả th</a:t>
                    </a:r>
                    <a:r>
                      <a:rPr lang="en-US" sz="3200" b="1" kern="0" dirty="0">
                        <a:solidFill>
                          <a:srgbClr val="9BCA40"/>
                        </a:solidFill>
                        <a:latin typeface="Calibri"/>
                        <a:cs typeface="Arial"/>
                        <a:sym typeface="Arial"/>
                      </a:rPr>
                      <a:t>à</a:t>
                    </a:r>
                    <a:r>
                      <a:rPr lang="vi-VN" sz="3200" b="1" kern="0" dirty="0">
                        <a:solidFill>
                          <a:srgbClr val="9BCA40"/>
                        </a:solidFill>
                        <a:latin typeface="Calibri"/>
                        <a:cs typeface="Arial"/>
                        <a:sym typeface="Arial"/>
                      </a:rPr>
                      <a:t>nh viên đều đọc</a:t>
                    </a:r>
                    <a:endParaRPr lang="en-US" sz="3200" b="1" kern="0" dirty="0">
                      <a:solidFill>
                        <a:srgbClr val="9BCA40"/>
                      </a:solidFill>
                      <a:latin typeface="Calibri"/>
                      <a:cs typeface="Arial"/>
                      <a:sym typeface="Arial"/>
                    </a:endParaRPr>
                  </a:p>
                </p:txBody>
              </p:sp>
              <p:sp>
                <p:nvSpPr>
                  <p:cNvPr id="127" name="Hộp Văn bản 56">
                    <a:extLst>
                      <a:ext uri="{FF2B5EF4-FFF2-40B4-BE49-F238E27FC236}">
                        <a16:creationId xmlns:a16="http://schemas.microsoft.com/office/drawing/2014/main" id="{EB3336E9-D016-002C-2238-5D42ADECC0E1}"/>
                      </a:ext>
                    </a:extLst>
                  </p:cNvPr>
                  <p:cNvSpPr txBox="1"/>
                  <p:nvPr/>
                </p:nvSpPr>
                <p:spPr>
                  <a:xfrm>
                    <a:off x="1698250" y="2818089"/>
                    <a:ext cx="3682248" cy="456324"/>
                  </a:xfrm>
                  <a:prstGeom prst="rect">
                    <a:avLst/>
                  </a:prstGeom>
                  <a:noFill/>
                </p:spPr>
                <p:txBody>
                  <a:bodyPr wrap="square" rtlCol="0">
                    <a:spAutoFit/>
                  </a:bodyPr>
                  <a:lstStyle/>
                  <a:p>
                    <a:pPr defTabSz="1219170">
                      <a:buClr>
                        <a:srgbClr val="000000"/>
                      </a:buClr>
                      <a:defRPr/>
                    </a:pPr>
                    <a:r>
                      <a:rPr lang="vi-VN" sz="3200" b="1" kern="0" dirty="0" err="1">
                        <a:solidFill>
                          <a:srgbClr val="992E2E">
                            <a:lumMod val="60000"/>
                            <a:lumOff val="40000"/>
                          </a:srgbClr>
                        </a:solidFill>
                        <a:latin typeface="Calibri"/>
                        <a:cs typeface="Arial"/>
                        <a:sym typeface="Arial"/>
                      </a:rPr>
                      <a:t>Giải</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nghĩa</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từ</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cùng</a:t>
                    </a:r>
                    <a:r>
                      <a:rPr lang="vi-VN" sz="3200" b="1" kern="0" dirty="0">
                        <a:solidFill>
                          <a:srgbClr val="992E2E">
                            <a:lumMod val="60000"/>
                            <a:lumOff val="40000"/>
                          </a:srgbClr>
                        </a:solidFill>
                        <a:latin typeface="Calibri"/>
                        <a:cs typeface="Arial"/>
                        <a:sym typeface="Arial"/>
                      </a:rPr>
                      <a:t> nhau</a:t>
                    </a:r>
                    <a:endParaRPr lang="en-US" sz="3200" b="1" kern="0" dirty="0">
                      <a:solidFill>
                        <a:srgbClr val="992E2E">
                          <a:lumMod val="60000"/>
                          <a:lumOff val="40000"/>
                        </a:srgbClr>
                      </a:solidFill>
                      <a:latin typeface="Calibri"/>
                      <a:cs typeface="Arial"/>
                      <a:sym typeface="Arial"/>
                    </a:endParaRPr>
                  </a:p>
                </p:txBody>
              </p:sp>
            </p:grpSp>
          </p:grpSp>
          <p:sp>
            <p:nvSpPr>
              <p:cNvPr id="121" name="Hộp Văn bản 50">
                <a:extLst>
                  <a:ext uri="{FF2B5EF4-FFF2-40B4-BE49-F238E27FC236}">
                    <a16:creationId xmlns:a16="http://schemas.microsoft.com/office/drawing/2014/main" id="{C97FC2B7-58EE-2948-9556-FC9A85E5D7AF}"/>
                  </a:ext>
                </a:extLst>
              </p:cNvPr>
              <p:cNvSpPr txBox="1"/>
              <p:nvPr/>
            </p:nvSpPr>
            <p:spPr>
              <a:xfrm>
                <a:off x="1456818" y="1497298"/>
                <a:ext cx="2092339" cy="648461"/>
              </a:xfrm>
              <a:prstGeom prst="rect">
                <a:avLst/>
              </a:prstGeom>
              <a:noFill/>
            </p:spPr>
            <p:txBody>
              <a:bodyPr wrap="square" rtlCol="0">
                <a:spAutoFit/>
              </a:bodyPr>
              <a:lstStyle/>
              <a:p>
                <a:pPr algn="ctr" defTabSz="1219170">
                  <a:buClr>
                    <a:srgbClr val="000000"/>
                  </a:buClr>
                  <a:defRPr/>
                </a:pPr>
                <a:r>
                  <a:rPr lang="vi-VN" sz="4800" b="1" kern="0" dirty="0">
                    <a:solidFill>
                      <a:srgbClr val="FF0000"/>
                    </a:solidFill>
                    <a:latin typeface="Cambria" panose="02040503050406030204" pitchFamily="18" charset="0"/>
                    <a:ea typeface="Cambria" panose="02040503050406030204" pitchFamily="18" charset="0"/>
                    <a:cs typeface="Arial"/>
                    <a:sym typeface="Arial"/>
                  </a:rPr>
                  <a:t>Yêu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cầu</a:t>
                </a:r>
                <a:endParaRPr lang="en-US" sz="4800" b="1" kern="0" dirty="0">
                  <a:solidFill>
                    <a:srgbClr val="FF0000"/>
                  </a:solidFill>
                  <a:latin typeface="Cambria" panose="02040503050406030204" pitchFamily="18" charset="0"/>
                  <a:ea typeface="Cambria" panose="02040503050406030204" pitchFamily="18" charset="0"/>
                  <a:cs typeface="Arial"/>
                  <a:sym typeface="Arial"/>
                </a:endParaRPr>
              </a:p>
            </p:txBody>
          </p:sp>
        </p:grpSp>
        <p:grpSp>
          <p:nvGrpSpPr>
            <p:cNvPr id="99" name="Nhóm 28">
              <a:extLst>
                <a:ext uri="{FF2B5EF4-FFF2-40B4-BE49-F238E27FC236}">
                  <a16:creationId xmlns:a16="http://schemas.microsoft.com/office/drawing/2014/main" id="{4789CE47-2301-EA99-32C7-EE5B84831E36}"/>
                </a:ext>
              </a:extLst>
            </p:cNvPr>
            <p:cNvGrpSpPr/>
            <p:nvPr/>
          </p:nvGrpSpPr>
          <p:grpSpPr>
            <a:xfrm>
              <a:off x="1451675" y="780445"/>
              <a:ext cx="495116" cy="556163"/>
              <a:chOff x="1357497" y="832266"/>
              <a:chExt cx="656208" cy="847339"/>
            </a:xfrm>
          </p:grpSpPr>
          <p:grpSp>
            <p:nvGrpSpPr>
              <p:cNvPr id="114" name="Nhóm 43">
                <a:extLst>
                  <a:ext uri="{FF2B5EF4-FFF2-40B4-BE49-F238E27FC236}">
                    <a16:creationId xmlns:a16="http://schemas.microsoft.com/office/drawing/2014/main" id="{5A698323-F2B5-4885-5AAD-AEBBE23294F5}"/>
                  </a:ext>
                </a:extLst>
              </p:cNvPr>
              <p:cNvGrpSpPr/>
              <p:nvPr/>
            </p:nvGrpSpPr>
            <p:grpSpPr>
              <a:xfrm>
                <a:off x="1357497" y="916633"/>
                <a:ext cx="607120" cy="762972"/>
                <a:chOff x="4234875" y="1979179"/>
                <a:chExt cx="607120" cy="762972"/>
              </a:xfrm>
            </p:grpSpPr>
            <p:grpSp>
              <p:nvGrpSpPr>
                <p:cNvPr id="116" name="Nhóm 45">
                  <a:extLst>
                    <a:ext uri="{FF2B5EF4-FFF2-40B4-BE49-F238E27FC236}">
                      <a16:creationId xmlns:a16="http://schemas.microsoft.com/office/drawing/2014/main" id="{5819D634-7CA0-4AC0-F94B-D59BE3E84AB7}"/>
                    </a:ext>
                  </a:extLst>
                </p:cNvPr>
                <p:cNvGrpSpPr/>
                <p:nvPr/>
              </p:nvGrpSpPr>
              <p:grpSpPr>
                <a:xfrm>
                  <a:off x="4234875" y="1979179"/>
                  <a:ext cx="607120" cy="577549"/>
                  <a:chOff x="4297137" y="1963045"/>
                  <a:chExt cx="607120" cy="577549"/>
                </a:xfrm>
              </p:grpSpPr>
              <p:sp>
                <p:nvSpPr>
                  <p:cNvPr id="118" name="Hình Bầu dục 47">
                    <a:extLst>
                      <a:ext uri="{FF2B5EF4-FFF2-40B4-BE49-F238E27FC236}">
                        <a16:creationId xmlns:a16="http://schemas.microsoft.com/office/drawing/2014/main" id="{1BE07B89-47A2-F180-74CA-0388C24E4FB4}"/>
                      </a:ext>
                    </a:extLst>
                  </p:cNvPr>
                  <p:cNvSpPr/>
                  <p:nvPr/>
                </p:nvSpPr>
                <p:spPr>
                  <a:xfrm>
                    <a:off x="4297137" y="1982649"/>
                    <a:ext cx="549726" cy="557945"/>
                  </a:xfrm>
                  <a:prstGeom prst="ellipse">
                    <a:avLst/>
                  </a:prstGeom>
                  <a:solidFill>
                    <a:srgbClr val="FFFFFF"/>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sp>
                <p:nvSpPr>
                  <p:cNvPr id="119" name="Hình Bầu dục 48">
                    <a:extLst>
                      <a:ext uri="{FF2B5EF4-FFF2-40B4-BE49-F238E27FC236}">
                        <a16:creationId xmlns:a16="http://schemas.microsoft.com/office/drawing/2014/main" id="{6D82ED3C-546A-6F2C-BE7C-9B6EA559BFF3}"/>
                      </a:ext>
                    </a:extLst>
                  </p:cNvPr>
                  <p:cNvSpPr/>
                  <p:nvPr/>
                </p:nvSpPr>
                <p:spPr>
                  <a:xfrm>
                    <a:off x="4354531" y="1963045"/>
                    <a:ext cx="549726" cy="557945"/>
                  </a:xfrm>
                  <a:prstGeom prst="ellipse">
                    <a:avLst/>
                  </a:prstGeom>
                  <a:noFill/>
                  <a:ln>
                    <a:solidFill>
                      <a:srgbClr val="221F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grpSp>
            <p:sp>
              <p:nvSpPr>
                <p:cNvPr id="117" name="Hộp Văn bản 46">
                  <a:extLst>
                    <a:ext uri="{FF2B5EF4-FFF2-40B4-BE49-F238E27FC236}">
                      <a16:creationId xmlns:a16="http://schemas.microsoft.com/office/drawing/2014/main" id="{F3DAAA1F-2FD1-D3D9-58CA-8455FD2816EF}"/>
                    </a:ext>
                  </a:extLst>
                </p:cNvPr>
                <p:cNvSpPr txBox="1"/>
                <p:nvPr/>
              </p:nvSpPr>
              <p:spPr>
                <a:xfrm flipH="1">
                  <a:off x="4452344" y="2046922"/>
                  <a:ext cx="57394" cy="695229"/>
                </a:xfrm>
                <a:prstGeom prst="rect">
                  <a:avLst/>
                </a:prstGeom>
                <a:noFill/>
              </p:spPr>
              <p:txBody>
                <a:bodyPr wrap="square" rtlCol="0">
                  <a:spAutoFit/>
                </a:bodyPr>
                <a:lstStyle/>
                <a:p>
                  <a:pPr defTabSz="1219170">
                    <a:buClr>
                      <a:srgbClr val="000000"/>
                    </a:buClr>
                    <a:defRPr/>
                  </a:pPr>
                  <a:endParaRPr lang="en-US" sz="3200" kern="0" dirty="0">
                    <a:solidFill>
                      <a:srgbClr val="000000"/>
                    </a:solidFill>
                    <a:latin typeface="Coiny"/>
                    <a:cs typeface="Arial"/>
                    <a:sym typeface="Arial"/>
                  </a:endParaRPr>
                </a:p>
              </p:txBody>
            </p:sp>
          </p:grpSp>
          <p:pic>
            <p:nvPicPr>
              <p:cNvPr id="115" name="Hình ảnh 44" descr="Ảnh có chứa đồng hồ, tối&#10;&#10;Mô tả được tạo tự động">
                <a:extLst>
                  <a:ext uri="{FF2B5EF4-FFF2-40B4-BE49-F238E27FC236}">
                    <a16:creationId xmlns:a16="http://schemas.microsoft.com/office/drawing/2014/main" id="{08235288-EF24-45EE-79A3-3C4A5E388ADA}"/>
                  </a:ext>
                </a:extLst>
              </p:cNvPr>
              <p:cNvPicPr>
                <a:picLocks noChangeAspect="1"/>
              </p:cNvPicPr>
              <p:nvPr/>
            </p:nvPicPr>
            <p:blipFill rotWithShape="1">
              <a:blip r:embed="rId7"/>
              <a:srcRect t="27390" r="49735" b="25821"/>
              <a:stretch/>
            </p:blipFill>
            <p:spPr>
              <a:xfrm>
                <a:off x="1393119" y="832266"/>
                <a:ext cx="620586" cy="577676"/>
              </a:xfrm>
              <a:prstGeom prst="rect">
                <a:avLst/>
              </a:prstGeom>
            </p:spPr>
          </p:pic>
        </p:grpSp>
        <p:grpSp>
          <p:nvGrpSpPr>
            <p:cNvPr id="100" name="Nhóm 29">
              <a:extLst>
                <a:ext uri="{FF2B5EF4-FFF2-40B4-BE49-F238E27FC236}">
                  <a16:creationId xmlns:a16="http://schemas.microsoft.com/office/drawing/2014/main" id="{3D0EBC8A-6DB9-8B18-8AF0-1892F34074BB}"/>
                </a:ext>
              </a:extLst>
            </p:cNvPr>
            <p:cNvGrpSpPr/>
            <p:nvPr/>
          </p:nvGrpSpPr>
          <p:grpSpPr>
            <a:xfrm>
              <a:off x="1425586" y="1227510"/>
              <a:ext cx="495116" cy="556163"/>
              <a:chOff x="1357497" y="832266"/>
              <a:chExt cx="656208" cy="847339"/>
            </a:xfrm>
          </p:grpSpPr>
          <p:grpSp>
            <p:nvGrpSpPr>
              <p:cNvPr id="108" name="Nhóm 37">
                <a:extLst>
                  <a:ext uri="{FF2B5EF4-FFF2-40B4-BE49-F238E27FC236}">
                    <a16:creationId xmlns:a16="http://schemas.microsoft.com/office/drawing/2014/main" id="{3050B2FD-5615-D024-8AEA-C9A8A6C631C8}"/>
                  </a:ext>
                </a:extLst>
              </p:cNvPr>
              <p:cNvGrpSpPr/>
              <p:nvPr/>
            </p:nvGrpSpPr>
            <p:grpSpPr>
              <a:xfrm>
                <a:off x="1357497" y="916633"/>
                <a:ext cx="607120" cy="762972"/>
                <a:chOff x="4234875" y="1979179"/>
                <a:chExt cx="607120" cy="762972"/>
              </a:xfrm>
            </p:grpSpPr>
            <p:grpSp>
              <p:nvGrpSpPr>
                <p:cNvPr id="110" name="Nhóm 39">
                  <a:extLst>
                    <a:ext uri="{FF2B5EF4-FFF2-40B4-BE49-F238E27FC236}">
                      <a16:creationId xmlns:a16="http://schemas.microsoft.com/office/drawing/2014/main" id="{C0951ACD-B8FA-8129-047B-888CE4B8C6E2}"/>
                    </a:ext>
                  </a:extLst>
                </p:cNvPr>
                <p:cNvGrpSpPr/>
                <p:nvPr/>
              </p:nvGrpSpPr>
              <p:grpSpPr>
                <a:xfrm>
                  <a:off x="4234875" y="1979179"/>
                  <a:ext cx="607120" cy="577549"/>
                  <a:chOff x="4297137" y="1963045"/>
                  <a:chExt cx="607120" cy="577549"/>
                </a:xfrm>
              </p:grpSpPr>
              <p:sp>
                <p:nvSpPr>
                  <p:cNvPr id="112" name="Hình Bầu dục 41">
                    <a:extLst>
                      <a:ext uri="{FF2B5EF4-FFF2-40B4-BE49-F238E27FC236}">
                        <a16:creationId xmlns:a16="http://schemas.microsoft.com/office/drawing/2014/main" id="{BF77A1FD-1C79-0ED9-0F63-D0A56C338E12}"/>
                      </a:ext>
                    </a:extLst>
                  </p:cNvPr>
                  <p:cNvSpPr/>
                  <p:nvPr/>
                </p:nvSpPr>
                <p:spPr>
                  <a:xfrm>
                    <a:off x="4297137" y="1982649"/>
                    <a:ext cx="549726" cy="557945"/>
                  </a:xfrm>
                  <a:prstGeom prst="ellipse">
                    <a:avLst/>
                  </a:prstGeom>
                  <a:solidFill>
                    <a:srgbClr val="FFFFFF"/>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sp>
                <p:nvSpPr>
                  <p:cNvPr id="113" name="Hình Bầu dục 42">
                    <a:extLst>
                      <a:ext uri="{FF2B5EF4-FFF2-40B4-BE49-F238E27FC236}">
                        <a16:creationId xmlns:a16="http://schemas.microsoft.com/office/drawing/2014/main" id="{B4CC4EA9-310E-4D13-BAE2-D1D92CBFD78D}"/>
                      </a:ext>
                    </a:extLst>
                  </p:cNvPr>
                  <p:cNvSpPr/>
                  <p:nvPr/>
                </p:nvSpPr>
                <p:spPr>
                  <a:xfrm>
                    <a:off x="4354531" y="1963045"/>
                    <a:ext cx="549726" cy="557945"/>
                  </a:xfrm>
                  <a:prstGeom prst="ellipse">
                    <a:avLst/>
                  </a:prstGeom>
                  <a:noFill/>
                  <a:ln>
                    <a:solidFill>
                      <a:srgbClr val="221F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grpSp>
            <p:sp>
              <p:nvSpPr>
                <p:cNvPr id="111" name="Hộp Văn bản 40">
                  <a:extLst>
                    <a:ext uri="{FF2B5EF4-FFF2-40B4-BE49-F238E27FC236}">
                      <a16:creationId xmlns:a16="http://schemas.microsoft.com/office/drawing/2014/main" id="{C94CE783-F57C-9694-F7D9-09F6D9AA85C6}"/>
                    </a:ext>
                  </a:extLst>
                </p:cNvPr>
                <p:cNvSpPr txBox="1"/>
                <p:nvPr/>
              </p:nvSpPr>
              <p:spPr>
                <a:xfrm flipH="1">
                  <a:off x="4452344" y="2046922"/>
                  <a:ext cx="57394" cy="695229"/>
                </a:xfrm>
                <a:prstGeom prst="rect">
                  <a:avLst/>
                </a:prstGeom>
                <a:noFill/>
              </p:spPr>
              <p:txBody>
                <a:bodyPr wrap="square" rtlCol="0">
                  <a:spAutoFit/>
                </a:bodyPr>
                <a:lstStyle/>
                <a:p>
                  <a:pPr defTabSz="1219170">
                    <a:buClr>
                      <a:srgbClr val="000000"/>
                    </a:buClr>
                    <a:defRPr/>
                  </a:pPr>
                  <a:endParaRPr lang="en-US" sz="3200" kern="0" dirty="0">
                    <a:solidFill>
                      <a:srgbClr val="000000"/>
                    </a:solidFill>
                    <a:latin typeface="Coiny"/>
                    <a:cs typeface="Arial"/>
                    <a:sym typeface="Arial"/>
                  </a:endParaRPr>
                </a:p>
              </p:txBody>
            </p:sp>
          </p:grpSp>
          <p:pic>
            <p:nvPicPr>
              <p:cNvPr id="109" name="Hình ảnh 38" descr="Ảnh có chứa đồng hồ, tối&#10;&#10;Mô tả được tạo tự động">
                <a:extLst>
                  <a:ext uri="{FF2B5EF4-FFF2-40B4-BE49-F238E27FC236}">
                    <a16:creationId xmlns:a16="http://schemas.microsoft.com/office/drawing/2014/main" id="{C547D192-149E-809E-1B7B-28E65EF3FD6B}"/>
                  </a:ext>
                </a:extLst>
              </p:cNvPr>
              <p:cNvPicPr>
                <a:picLocks noChangeAspect="1"/>
              </p:cNvPicPr>
              <p:nvPr/>
            </p:nvPicPr>
            <p:blipFill rotWithShape="1">
              <a:blip r:embed="rId7"/>
              <a:srcRect t="27390" r="49735" b="25821"/>
              <a:stretch/>
            </p:blipFill>
            <p:spPr>
              <a:xfrm>
                <a:off x="1393119" y="832266"/>
                <a:ext cx="620586" cy="577676"/>
              </a:xfrm>
              <a:prstGeom prst="rect">
                <a:avLst/>
              </a:prstGeom>
            </p:spPr>
          </p:pic>
        </p:grpSp>
        <p:grpSp>
          <p:nvGrpSpPr>
            <p:cNvPr id="101" name="Nhóm 30">
              <a:extLst>
                <a:ext uri="{FF2B5EF4-FFF2-40B4-BE49-F238E27FC236}">
                  <a16:creationId xmlns:a16="http://schemas.microsoft.com/office/drawing/2014/main" id="{E6F358D0-1109-88F2-DE5C-2427B080C156}"/>
                </a:ext>
              </a:extLst>
            </p:cNvPr>
            <p:cNvGrpSpPr/>
            <p:nvPr/>
          </p:nvGrpSpPr>
          <p:grpSpPr>
            <a:xfrm>
              <a:off x="1411504" y="1707605"/>
              <a:ext cx="495116" cy="556163"/>
              <a:chOff x="1357497" y="832266"/>
              <a:chExt cx="656208" cy="847339"/>
            </a:xfrm>
          </p:grpSpPr>
          <p:grpSp>
            <p:nvGrpSpPr>
              <p:cNvPr id="102" name="Nhóm 31">
                <a:extLst>
                  <a:ext uri="{FF2B5EF4-FFF2-40B4-BE49-F238E27FC236}">
                    <a16:creationId xmlns:a16="http://schemas.microsoft.com/office/drawing/2014/main" id="{F2543833-D735-DF25-80B7-4C51342D5DA8}"/>
                  </a:ext>
                </a:extLst>
              </p:cNvPr>
              <p:cNvGrpSpPr/>
              <p:nvPr/>
            </p:nvGrpSpPr>
            <p:grpSpPr>
              <a:xfrm>
                <a:off x="1357497" y="916633"/>
                <a:ext cx="607120" cy="762972"/>
                <a:chOff x="4234875" y="1979179"/>
                <a:chExt cx="607120" cy="762972"/>
              </a:xfrm>
            </p:grpSpPr>
            <p:grpSp>
              <p:nvGrpSpPr>
                <p:cNvPr id="104" name="Nhóm 33">
                  <a:extLst>
                    <a:ext uri="{FF2B5EF4-FFF2-40B4-BE49-F238E27FC236}">
                      <a16:creationId xmlns:a16="http://schemas.microsoft.com/office/drawing/2014/main" id="{F61A660F-8565-E7E3-9EE5-325BB1A46A69}"/>
                    </a:ext>
                  </a:extLst>
                </p:cNvPr>
                <p:cNvGrpSpPr/>
                <p:nvPr/>
              </p:nvGrpSpPr>
              <p:grpSpPr>
                <a:xfrm>
                  <a:off x="4234875" y="1979179"/>
                  <a:ext cx="607120" cy="577549"/>
                  <a:chOff x="4297137" y="1963045"/>
                  <a:chExt cx="607120" cy="577549"/>
                </a:xfrm>
              </p:grpSpPr>
              <p:sp>
                <p:nvSpPr>
                  <p:cNvPr id="106" name="Hình Bầu dục 35">
                    <a:extLst>
                      <a:ext uri="{FF2B5EF4-FFF2-40B4-BE49-F238E27FC236}">
                        <a16:creationId xmlns:a16="http://schemas.microsoft.com/office/drawing/2014/main" id="{3CA45E44-23C6-44F8-36AB-226DA2264AE0}"/>
                      </a:ext>
                    </a:extLst>
                  </p:cNvPr>
                  <p:cNvSpPr/>
                  <p:nvPr/>
                </p:nvSpPr>
                <p:spPr>
                  <a:xfrm>
                    <a:off x="4297137" y="1982649"/>
                    <a:ext cx="549726" cy="557945"/>
                  </a:xfrm>
                  <a:prstGeom prst="ellipse">
                    <a:avLst/>
                  </a:prstGeom>
                  <a:solidFill>
                    <a:srgbClr val="FFFFFF"/>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sp>
                <p:nvSpPr>
                  <p:cNvPr id="107" name="Hình Bầu dục 36">
                    <a:extLst>
                      <a:ext uri="{FF2B5EF4-FFF2-40B4-BE49-F238E27FC236}">
                        <a16:creationId xmlns:a16="http://schemas.microsoft.com/office/drawing/2014/main" id="{D1243542-06B4-B772-262A-DB793F675F11}"/>
                      </a:ext>
                    </a:extLst>
                  </p:cNvPr>
                  <p:cNvSpPr/>
                  <p:nvPr/>
                </p:nvSpPr>
                <p:spPr>
                  <a:xfrm>
                    <a:off x="4354531" y="1963045"/>
                    <a:ext cx="549726" cy="557945"/>
                  </a:xfrm>
                  <a:prstGeom prst="ellipse">
                    <a:avLst/>
                  </a:prstGeom>
                  <a:noFill/>
                  <a:ln>
                    <a:solidFill>
                      <a:srgbClr val="221F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grpSp>
            <p:sp>
              <p:nvSpPr>
                <p:cNvPr id="105" name="Hộp Văn bản 34">
                  <a:extLst>
                    <a:ext uri="{FF2B5EF4-FFF2-40B4-BE49-F238E27FC236}">
                      <a16:creationId xmlns:a16="http://schemas.microsoft.com/office/drawing/2014/main" id="{4FF7DE54-CD51-7EDF-C680-BA19493C67DD}"/>
                    </a:ext>
                  </a:extLst>
                </p:cNvPr>
                <p:cNvSpPr txBox="1"/>
                <p:nvPr/>
              </p:nvSpPr>
              <p:spPr>
                <a:xfrm flipH="1">
                  <a:off x="4452344" y="2046922"/>
                  <a:ext cx="57394" cy="695229"/>
                </a:xfrm>
                <a:prstGeom prst="rect">
                  <a:avLst/>
                </a:prstGeom>
                <a:noFill/>
              </p:spPr>
              <p:txBody>
                <a:bodyPr wrap="square" rtlCol="0">
                  <a:spAutoFit/>
                </a:bodyPr>
                <a:lstStyle/>
                <a:p>
                  <a:pPr defTabSz="1219170">
                    <a:buClr>
                      <a:srgbClr val="000000"/>
                    </a:buClr>
                    <a:defRPr/>
                  </a:pPr>
                  <a:endParaRPr lang="en-US" sz="3200" kern="0" dirty="0">
                    <a:solidFill>
                      <a:srgbClr val="000000"/>
                    </a:solidFill>
                    <a:latin typeface="Coiny"/>
                    <a:cs typeface="Arial"/>
                    <a:sym typeface="Arial"/>
                  </a:endParaRPr>
                </a:p>
              </p:txBody>
            </p:sp>
          </p:grpSp>
          <p:pic>
            <p:nvPicPr>
              <p:cNvPr id="103" name="Hình ảnh 32" descr="Ảnh có chứa đồng hồ, tối&#10;&#10;Mô tả được tạo tự động">
                <a:extLst>
                  <a:ext uri="{FF2B5EF4-FFF2-40B4-BE49-F238E27FC236}">
                    <a16:creationId xmlns:a16="http://schemas.microsoft.com/office/drawing/2014/main" id="{986B2904-27AE-5C91-06A7-B4CD44F4C64A}"/>
                  </a:ext>
                </a:extLst>
              </p:cNvPr>
              <p:cNvPicPr>
                <a:picLocks noChangeAspect="1"/>
              </p:cNvPicPr>
              <p:nvPr/>
            </p:nvPicPr>
            <p:blipFill rotWithShape="1">
              <a:blip r:embed="rId7"/>
              <a:srcRect t="27390" r="49735" b="25821"/>
              <a:stretch/>
            </p:blipFill>
            <p:spPr>
              <a:xfrm>
                <a:off x="1393119" y="832266"/>
                <a:ext cx="620586" cy="577676"/>
              </a:xfrm>
              <a:prstGeom prst="rect">
                <a:avLst/>
              </a:prstGeom>
            </p:spPr>
          </p:pic>
        </p:grpSp>
      </p:grpSp>
    </p:spTree>
    <p:custDataLst>
      <p:tags r:id="rId1"/>
    </p:custDataLst>
    <p:extLst>
      <p:ext uri="{BB962C8B-B14F-4D97-AF65-F5344CB8AC3E}">
        <p14:creationId xmlns:p14="http://schemas.microsoft.com/office/powerpoint/2010/main" val="380818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1+#ppt_w/2"/>
                                          </p:val>
                                        </p:tav>
                                        <p:tav tm="100000">
                                          <p:val>
                                            <p:strVal val="#ppt_x"/>
                                          </p:val>
                                        </p:tav>
                                      </p:tavLst>
                                    </p:anim>
                                    <p:anim calcmode="lin" valueType="num">
                                      <p:cBhvr additive="base">
                                        <p:cTn id="8" dur="500" fill="hold"/>
                                        <p:tgtEl>
                                          <p:spTgt spid="72"/>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additive="base">
                                        <p:cTn id="11" dur="500" fill="hold"/>
                                        <p:tgtEl>
                                          <p:spTgt spid="75"/>
                                        </p:tgtEl>
                                        <p:attrNameLst>
                                          <p:attrName>ppt_x</p:attrName>
                                        </p:attrNameLst>
                                      </p:cBhvr>
                                      <p:tavLst>
                                        <p:tav tm="0">
                                          <p:val>
                                            <p:strVal val="0-#ppt_w/2"/>
                                          </p:val>
                                        </p:tav>
                                        <p:tav tm="100000">
                                          <p:val>
                                            <p:strVal val="#ppt_x"/>
                                          </p:val>
                                        </p:tav>
                                      </p:tavLst>
                                    </p:anim>
                                    <p:anim calcmode="lin" valueType="num">
                                      <p:cBhvr additive="base">
                                        <p:cTn id="12" dur="500" fill="hold"/>
                                        <p:tgtEl>
                                          <p:spTgt spid="75"/>
                                        </p:tgtEl>
                                        <p:attrNameLst>
                                          <p:attrName>ppt_y</p:attrName>
                                        </p:attrNameLst>
                                      </p:cBhvr>
                                      <p:tavLst>
                                        <p:tav tm="0">
                                          <p:val>
                                            <p:strVal val="1+#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97"/>
                                        </p:tgtEl>
                                        <p:attrNameLst>
                                          <p:attrName>style.visibility</p:attrName>
                                        </p:attrNameLst>
                                      </p:cBhvr>
                                      <p:to>
                                        <p:strVal val="visible"/>
                                      </p:to>
                                    </p:set>
                                    <p:anim calcmode="lin" valueType="num">
                                      <p:cBhvr additive="base">
                                        <p:cTn id="15" dur="500" fill="hold"/>
                                        <p:tgtEl>
                                          <p:spTgt spid="97"/>
                                        </p:tgtEl>
                                        <p:attrNameLst>
                                          <p:attrName>ppt_x</p:attrName>
                                        </p:attrNameLst>
                                      </p:cBhvr>
                                      <p:tavLst>
                                        <p:tav tm="0">
                                          <p:val>
                                            <p:strVal val="0-#ppt_w/2"/>
                                          </p:val>
                                        </p:tav>
                                        <p:tav tm="100000">
                                          <p:val>
                                            <p:strVal val="#ppt_x"/>
                                          </p:val>
                                        </p:tav>
                                      </p:tavLst>
                                    </p:anim>
                                    <p:anim calcmode="lin" valueType="num">
                                      <p:cBhvr additive="base">
                                        <p:cTn id="16" dur="500" fill="hold"/>
                                        <p:tgtEl>
                                          <p:spTgt spid="97"/>
                                        </p:tgtEl>
                                        <p:attrNameLst>
                                          <p:attrName>ppt_y</p:attrName>
                                        </p:attrNameLst>
                                      </p:cBhvr>
                                      <p:tavLst>
                                        <p:tav tm="0">
                                          <p:val>
                                            <p:strVal val="0-#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76"/>
                                        </p:tgtEl>
                                        <p:attrNameLst>
                                          <p:attrName>style.visibility</p:attrName>
                                        </p:attrNameLst>
                                      </p:cBhvr>
                                      <p:to>
                                        <p:strVal val="visible"/>
                                      </p:to>
                                    </p:set>
                                    <p:anim calcmode="lin" valueType="num">
                                      <p:cBhvr additive="base">
                                        <p:cTn id="19" dur="500" fill="hold"/>
                                        <p:tgtEl>
                                          <p:spTgt spid="76"/>
                                        </p:tgtEl>
                                        <p:attrNameLst>
                                          <p:attrName>ppt_x</p:attrName>
                                        </p:attrNameLst>
                                      </p:cBhvr>
                                      <p:tavLst>
                                        <p:tav tm="0">
                                          <p:val>
                                            <p:strVal val="1+#ppt_w/2"/>
                                          </p:val>
                                        </p:tav>
                                        <p:tav tm="100000">
                                          <p:val>
                                            <p:strVal val="#ppt_x"/>
                                          </p:val>
                                        </p:tav>
                                      </p:tavLst>
                                    </p:anim>
                                    <p:anim calcmode="lin" valueType="num">
                                      <p:cBhvr additive="base">
                                        <p:cTn id="20"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4">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Nhóm 6">
            <a:extLst>
              <a:ext uri="{FF2B5EF4-FFF2-40B4-BE49-F238E27FC236}">
                <a16:creationId xmlns:a16="http://schemas.microsoft.com/office/drawing/2014/main" id="{750159C0-E33B-1D98-FA2B-80493FC77959}"/>
              </a:ext>
            </a:extLst>
          </p:cNvPr>
          <p:cNvGrpSpPr/>
          <p:nvPr/>
        </p:nvGrpSpPr>
        <p:grpSpPr>
          <a:xfrm>
            <a:off x="1240969" y="2047622"/>
            <a:ext cx="7540883" cy="3711007"/>
            <a:chOff x="3172847" y="2326844"/>
            <a:chExt cx="5592087" cy="2530571"/>
          </a:xfrm>
        </p:grpSpPr>
        <p:grpSp>
          <p:nvGrpSpPr>
            <p:cNvPr id="4" name="Nhóm 7">
              <a:extLst>
                <a:ext uri="{FF2B5EF4-FFF2-40B4-BE49-F238E27FC236}">
                  <a16:creationId xmlns:a16="http://schemas.microsoft.com/office/drawing/2014/main" id="{06EB48C0-F287-ECF1-8AEB-6B45A8F32B6A}"/>
                </a:ext>
              </a:extLst>
            </p:cNvPr>
            <p:cNvGrpSpPr/>
            <p:nvPr/>
          </p:nvGrpSpPr>
          <p:grpSpPr>
            <a:xfrm flipH="1">
              <a:off x="3172847" y="2326844"/>
              <a:ext cx="5592087" cy="2530571"/>
              <a:chOff x="648699" y="1441977"/>
              <a:chExt cx="4697106" cy="2155028"/>
            </a:xfrm>
          </p:grpSpPr>
          <p:grpSp>
            <p:nvGrpSpPr>
              <p:cNvPr id="16" name="Nhóm 18">
                <a:extLst>
                  <a:ext uri="{FF2B5EF4-FFF2-40B4-BE49-F238E27FC236}">
                    <a16:creationId xmlns:a16="http://schemas.microsoft.com/office/drawing/2014/main" id="{D3F88DA2-874C-A796-17D7-33E17677E797}"/>
                  </a:ext>
                </a:extLst>
              </p:cNvPr>
              <p:cNvGrpSpPr/>
              <p:nvPr/>
            </p:nvGrpSpPr>
            <p:grpSpPr>
              <a:xfrm>
                <a:off x="712687" y="1805790"/>
                <a:ext cx="4633118" cy="1791215"/>
                <a:chOff x="871014" y="3415425"/>
                <a:chExt cx="4103330" cy="1791215"/>
              </a:xfrm>
            </p:grpSpPr>
            <p:grpSp>
              <p:nvGrpSpPr>
                <p:cNvPr id="18" name="Nhóm 20">
                  <a:extLst>
                    <a:ext uri="{FF2B5EF4-FFF2-40B4-BE49-F238E27FC236}">
                      <a16:creationId xmlns:a16="http://schemas.microsoft.com/office/drawing/2014/main" id="{EE1F1A30-B704-97F7-91D6-AA269B725EE8}"/>
                    </a:ext>
                  </a:extLst>
                </p:cNvPr>
                <p:cNvGrpSpPr/>
                <p:nvPr/>
              </p:nvGrpSpPr>
              <p:grpSpPr>
                <a:xfrm>
                  <a:off x="878188" y="3415425"/>
                  <a:ext cx="4096156" cy="1791215"/>
                  <a:chOff x="666378" y="1770293"/>
                  <a:chExt cx="4096156" cy="1791215"/>
                </a:xfrm>
              </p:grpSpPr>
              <p:sp>
                <p:nvSpPr>
                  <p:cNvPr id="23" name="Hình chữ nhật: Góc Tròn 12">
                    <a:extLst>
                      <a:ext uri="{FF2B5EF4-FFF2-40B4-BE49-F238E27FC236}">
                        <a16:creationId xmlns:a16="http://schemas.microsoft.com/office/drawing/2014/main" id="{E29E007F-C0E2-F388-17DC-9B39B2991212}"/>
                      </a:ext>
                    </a:extLst>
                  </p:cNvPr>
                  <p:cNvSpPr/>
                  <p:nvPr/>
                </p:nvSpPr>
                <p:spPr>
                  <a:xfrm flipV="1">
                    <a:off x="666378" y="1770293"/>
                    <a:ext cx="4096156" cy="1710822"/>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1E0E2F"/>
                      </a:solidFill>
                      <a:latin typeface="Calibri"/>
                      <a:sym typeface="Arial"/>
                    </a:endParaRPr>
                  </a:p>
                </p:txBody>
              </p:sp>
              <p:sp>
                <p:nvSpPr>
                  <p:cNvPr id="24" name="Hình chữ nhật: Góc Tròn 12">
                    <a:extLst>
                      <a:ext uri="{FF2B5EF4-FFF2-40B4-BE49-F238E27FC236}">
                        <a16:creationId xmlns:a16="http://schemas.microsoft.com/office/drawing/2014/main" id="{7A7CC9D7-47BF-CEA4-9C15-68E3A449B312}"/>
                      </a:ext>
                    </a:extLst>
                  </p:cNvPr>
                  <p:cNvSpPr/>
                  <p:nvPr/>
                </p:nvSpPr>
                <p:spPr>
                  <a:xfrm flipV="1">
                    <a:off x="872364" y="1877942"/>
                    <a:ext cx="3804811" cy="1683566"/>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noFill/>
                  <a:ln>
                    <a:solidFill>
                      <a:srgbClr val="E56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1E0E2F"/>
                      </a:solidFill>
                      <a:latin typeface="Calibri"/>
                      <a:sym typeface="Arial"/>
                    </a:endParaRPr>
                  </a:p>
                </p:txBody>
              </p:sp>
            </p:grpSp>
            <p:grpSp>
              <p:nvGrpSpPr>
                <p:cNvPr id="19" name="Nhóm 21">
                  <a:extLst>
                    <a:ext uri="{FF2B5EF4-FFF2-40B4-BE49-F238E27FC236}">
                      <a16:creationId xmlns:a16="http://schemas.microsoft.com/office/drawing/2014/main" id="{B8326B01-C438-0884-B710-F24800A5660D}"/>
                    </a:ext>
                  </a:extLst>
                </p:cNvPr>
                <p:cNvGrpSpPr/>
                <p:nvPr/>
              </p:nvGrpSpPr>
              <p:grpSpPr>
                <a:xfrm>
                  <a:off x="871014" y="3638210"/>
                  <a:ext cx="3689420" cy="1119480"/>
                  <a:chOff x="697485" y="1969559"/>
                  <a:chExt cx="3689420" cy="1119480"/>
                </a:xfrm>
              </p:grpSpPr>
              <p:sp>
                <p:nvSpPr>
                  <p:cNvPr id="20" name="Hộp Văn bản 22">
                    <a:extLst>
                      <a:ext uri="{FF2B5EF4-FFF2-40B4-BE49-F238E27FC236}">
                        <a16:creationId xmlns:a16="http://schemas.microsoft.com/office/drawing/2014/main" id="{6C04EF22-E778-AA0B-D8FF-CAD984DB311D}"/>
                      </a:ext>
                    </a:extLst>
                  </p:cNvPr>
                  <p:cNvSpPr txBox="1"/>
                  <p:nvPr/>
                </p:nvSpPr>
                <p:spPr>
                  <a:xfrm>
                    <a:off x="704657" y="1969559"/>
                    <a:ext cx="3682248" cy="339586"/>
                  </a:xfrm>
                  <a:prstGeom prst="rect">
                    <a:avLst/>
                  </a:prstGeom>
                  <a:noFill/>
                </p:spPr>
                <p:txBody>
                  <a:bodyPr wrap="square" rtlCol="0">
                    <a:spAutoFit/>
                  </a:bodyPr>
                  <a:lstStyle/>
                  <a:p>
                    <a:pPr defTabSz="1219170">
                      <a:buClr>
                        <a:srgbClr val="000000"/>
                      </a:buClr>
                      <a:defRPr/>
                    </a:pPr>
                    <a:r>
                      <a:rPr lang="vi-VN" sz="3200" b="1" kern="0" dirty="0">
                        <a:solidFill>
                          <a:srgbClr val="EF8B26"/>
                        </a:solidFill>
                        <a:latin typeface="Calibri"/>
                        <a:cs typeface="Arial"/>
                        <a:sym typeface="Arial"/>
                      </a:rPr>
                      <a:t>1. </a:t>
                    </a:r>
                    <a:r>
                      <a:rPr lang="vi-VN" sz="3200" b="1" kern="0" dirty="0" err="1">
                        <a:solidFill>
                          <a:srgbClr val="EF8B26"/>
                        </a:solidFill>
                        <a:latin typeface="Calibri"/>
                        <a:cs typeface="Arial"/>
                        <a:sym typeface="Arial"/>
                      </a:rPr>
                      <a:t>Đọc</a:t>
                    </a:r>
                    <a:r>
                      <a:rPr lang="vi-VN" sz="3200" b="1" kern="0" dirty="0">
                        <a:solidFill>
                          <a:srgbClr val="EF8B26"/>
                        </a:solidFill>
                        <a:latin typeface="Calibri"/>
                        <a:cs typeface="Arial"/>
                        <a:sym typeface="Arial"/>
                      </a:rPr>
                      <a:t> </a:t>
                    </a:r>
                    <a:r>
                      <a:rPr lang="vi-VN" sz="3200" b="1" kern="0" dirty="0" err="1">
                        <a:solidFill>
                          <a:srgbClr val="EF8B26"/>
                        </a:solidFill>
                        <a:latin typeface="Calibri"/>
                        <a:cs typeface="Arial"/>
                        <a:sym typeface="Arial"/>
                      </a:rPr>
                      <a:t>đúng</a:t>
                    </a:r>
                    <a:endParaRPr lang="en-US" sz="3200" b="1" kern="0" dirty="0">
                      <a:solidFill>
                        <a:srgbClr val="EF8B26"/>
                      </a:solidFill>
                      <a:latin typeface="Calibri"/>
                      <a:cs typeface="Arial"/>
                      <a:sym typeface="Arial"/>
                    </a:endParaRPr>
                  </a:p>
                </p:txBody>
              </p:sp>
              <p:sp>
                <p:nvSpPr>
                  <p:cNvPr id="21" name="Hộp Văn bản 23">
                    <a:extLst>
                      <a:ext uri="{FF2B5EF4-FFF2-40B4-BE49-F238E27FC236}">
                        <a16:creationId xmlns:a16="http://schemas.microsoft.com/office/drawing/2014/main" id="{5F6FF0AD-665F-3F94-B511-6747083A527B}"/>
                      </a:ext>
                    </a:extLst>
                  </p:cNvPr>
                  <p:cNvSpPr txBox="1"/>
                  <p:nvPr/>
                </p:nvSpPr>
                <p:spPr>
                  <a:xfrm>
                    <a:off x="697485" y="2390114"/>
                    <a:ext cx="3682248" cy="339586"/>
                  </a:xfrm>
                  <a:prstGeom prst="rect">
                    <a:avLst/>
                  </a:prstGeom>
                  <a:noFill/>
                </p:spPr>
                <p:txBody>
                  <a:bodyPr wrap="square" rtlCol="0">
                    <a:spAutoFit/>
                  </a:bodyPr>
                  <a:lstStyle/>
                  <a:p>
                    <a:pPr defTabSz="1219170">
                      <a:buClr>
                        <a:srgbClr val="000000"/>
                      </a:buClr>
                      <a:defRPr/>
                    </a:pPr>
                    <a:r>
                      <a:rPr lang="vi-VN" sz="3200" b="1" kern="0" dirty="0">
                        <a:solidFill>
                          <a:srgbClr val="9BCA40"/>
                        </a:solidFill>
                        <a:latin typeface="Calibri"/>
                        <a:cs typeface="Arial"/>
                        <a:sym typeface="Arial"/>
                      </a:rPr>
                      <a:t>2. </a:t>
                    </a:r>
                    <a:r>
                      <a:rPr lang="en-US" sz="3200" b="1" kern="0" dirty="0" err="1">
                        <a:solidFill>
                          <a:srgbClr val="9BCA40"/>
                        </a:solidFill>
                        <a:latin typeface="Calibri"/>
                        <a:cs typeface="Arial"/>
                        <a:sym typeface="Arial"/>
                      </a:rPr>
                      <a:t>Đọc</a:t>
                    </a:r>
                    <a:r>
                      <a:rPr lang="en-US" sz="3200" b="1" kern="0" dirty="0">
                        <a:solidFill>
                          <a:srgbClr val="9BCA40"/>
                        </a:solidFill>
                        <a:latin typeface="Calibri"/>
                        <a:cs typeface="Arial"/>
                        <a:sym typeface="Arial"/>
                      </a:rPr>
                      <a:t> </a:t>
                    </a:r>
                    <a:r>
                      <a:rPr lang="en-US" sz="3200" b="1" kern="0" dirty="0" err="1">
                        <a:solidFill>
                          <a:srgbClr val="9BCA40"/>
                        </a:solidFill>
                        <a:latin typeface="Calibri"/>
                        <a:cs typeface="Arial"/>
                        <a:sym typeface="Arial"/>
                      </a:rPr>
                      <a:t>diễn</a:t>
                    </a:r>
                    <a:r>
                      <a:rPr lang="en-US" sz="3200" b="1" kern="0" dirty="0">
                        <a:solidFill>
                          <a:srgbClr val="9BCA40"/>
                        </a:solidFill>
                        <a:latin typeface="Calibri"/>
                        <a:cs typeface="Arial"/>
                        <a:sym typeface="Arial"/>
                      </a:rPr>
                      <a:t> </a:t>
                    </a:r>
                    <a:r>
                      <a:rPr lang="en-US" sz="3200" b="1" kern="0" dirty="0" err="1">
                        <a:solidFill>
                          <a:srgbClr val="9BCA40"/>
                        </a:solidFill>
                        <a:latin typeface="Calibri"/>
                        <a:cs typeface="Arial"/>
                        <a:sym typeface="Arial"/>
                      </a:rPr>
                      <a:t>cảm</a:t>
                    </a:r>
                    <a:endParaRPr lang="en-US" sz="3200" b="1" kern="0" dirty="0">
                      <a:solidFill>
                        <a:srgbClr val="9BCA40"/>
                      </a:solidFill>
                      <a:latin typeface="Calibri"/>
                      <a:cs typeface="Arial"/>
                      <a:sym typeface="Arial"/>
                    </a:endParaRPr>
                  </a:p>
                </p:txBody>
              </p:sp>
              <p:sp>
                <p:nvSpPr>
                  <p:cNvPr id="22" name="Hộp Văn bản 24">
                    <a:extLst>
                      <a:ext uri="{FF2B5EF4-FFF2-40B4-BE49-F238E27FC236}">
                        <a16:creationId xmlns:a16="http://schemas.microsoft.com/office/drawing/2014/main" id="{4D0FF629-A1F6-DA89-A651-DB36D1DD8745}"/>
                      </a:ext>
                    </a:extLst>
                  </p:cNvPr>
                  <p:cNvSpPr txBox="1"/>
                  <p:nvPr/>
                </p:nvSpPr>
                <p:spPr>
                  <a:xfrm>
                    <a:off x="1133284" y="2749453"/>
                    <a:ext cx="3246450" cy="339586"/>
                  </a:xfrm>
                  <a:prstGeom prst="rect">
                    <a:avLst/>
                  </a:prstGeom>
                  <a:noFill/>
                </p:spPr>
                <p:txBody>
                  <a:bodyPr wrap="square" rtlCol="0">
                    <a:spAutoFit/>
                  </a:bodyPr>
                  <a:lstStyle/>
                  <a:p>
                    <a:pPr defTabSz="1219170">
                      <a:buClr>
                        <a:srgbClr val="000000"/>
                      </a:buClr>
                      <a:defRPr/>
                    </a:pPr>
                    <a:r>
                      <a:rPr lang="vi-VN" sz="3200" b="1" kern="0" dirty="0">
                        <a:solidFill>
                          <a:srgbClr val="992E2E">
                            <a:lumMod val="60000"/>
                            <a:lumOff val="40000"/>
                          </a:srgbClr>
                        </a:solidFill>
                        <a:latin typeface="Calibri"/>
                        <a:cs typeface="Arial"/>
                        <a:sym typeface="Arial"/>
                      </a:rPr>
                      <a:t>3. </a:t>
                    </a:r>
                    <a:r>
                      <a:rPr lang="vi-VN" sz="3200" b="1" kern="0" dirty="0" err="1">
                        <a:solidFill>
                          <a:srgbClr val="992E2E">
                            <a:lumMod val="60000"/>
                            <a:lumOff val="40000"/>
                          </a:srgbClr>
                        </a:solidFill>
                        <a:latin typeface="Calibri"/>
                        <a:cs typeface="Arial"/>
                        <a:sym typeface="Arial"/>
                      </a:rPr>
                      <a:t>Đọc</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ngắt</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nghỉ</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đúng</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nhịp</a:t>
                    </a:r>
                    <a:r>
                      <a:rPr lang="vi-VN" sz="3200" b="1" kern="0" dirty="0">
                        <a:solidFill>
                          <a:srgbClr val="992E2E">
                            <a:lumMod val="60000"/>
                            <a:lumOff val="40000"/>
                          </a:srgbClr>
                        </a:solidFill>
                        <a:latin typeface="Calibri"/>
                        <a:cs typeface="Arial"/>
                        <a:sym typeface="Arial"/>
                      </a:rPr>
                      <a:t> thơ</a:t>
                    </a:r>
                    <a:endParaRPr lang="en-US" sz="3200" b="1" kern="0" dirty="0">
                      <a:solidFill>
                        <a:srgbClr val="992E2E">
                          <a:lumMod val="60000"/>
                          <a:lumOff val="40000"/>
                        </a:srgbClr>
                      </a:solidFill>
                      <a:latin typeface="Calibri"/>
                      <a:cs typeface="Arial"/>
                      <a:sym typeface="Arial"/>
                    </a:endParaRPr>
                  </a:p>
                </p:txBody>
              </p:sp>
            </p:grpSp>
          </p:grpSp>
          <p:sp>
            <p:nvSpPr>
              <p:cNvPr id="17" name="Hộp Văn bản 19">
                <a:extLst>
                  <a:ext uri="{FF2B5EF4-FFF2-40B4-BE49-F238E27FC236}">
                    <a16:creationId xmlns:a16="http://schemas.microsoft.com/office/drawing/2014/main" id="{BD3564E6-3924-EA3C-0A6D-365278B4F21D}"/>
                  </a:ext>
                </a:extLst>
              </p:cNvPr>
              <p:cNvSpPr txBox="1"/>
              <p:nvPr/>
            </p:nvSpPr>
            <p:spPr>
              <a:xfrm>
                <a:off x="648699" y="1441977"/>
                <a:ext cx="3115014" cy="482570"/>
              </a:xfrm>
              <a:prstGeom prst="rect">
                <a:avLst/>
              </a:prstGeom>
              <a:noFill/>
            </p:spPr>
            <p:txBody>
              <a:bodyPr wrap="square" rtlCol="0">
                <a:spAutoFit/>
              </a:bodyPr>
              <a:lstStyle/>
              <a:p>
                <a:pPr marL="0" lvl="1" algn="ctr" defTabSz="1219170">
                  <a:buClr>
                    <a:srgbClr val="000000"/>
                  </a:buClr>
                  <a:defRPr/>
                </a:pPr>
                <a:r>
                  <a:rPr lang="vi-VN" sz="4800" b="1" kern="0" dirty="0">
                    <a:solidFill>
                      <a:srgbClr val="FF0000"/>
                    </a:solidFill>
                    <a:latin typeface="Cambria" panose="02040503050406030204" pitchFamily="18" charset="0"/>
                    <a:ea typeface="Cambria" panose="02040503050406030204" pitchFamily="18" charset="0"/>
                    <a:cs typeface="Arial"/>
                    <a:sym typeface="Arial"/>
                  </a:rPr>
                  <a:t>Tiêu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chí</a:t>
                </a:r>
                <a:r>
                  <a:rPr lang="vi-VN" sz="4800" b="1" kern="0" dirty="0">
                    <a:solidFill>
                      <a:srgbClr val="FF0000"/>
                    </a:solidFill>
                    <a:latin typeface="Cambria" panose="02040503050406030204" pitchFamily="18" charset="0"/>
                    <a:ea typeface="Cambria" panose="02040503050406030204" pitchFamily="18" charset="0"/>
                    <a:cs typeface="Arial"/>
                    <a:sym typeface="Arial"/>
                  </a:rPr>
                  <a:t>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đánh</a:t>
                </a:r>
                <a:r>
                  <a:rPr lang="vi-VN" sz="4800" b="1" kern="0" dirty="0">
                    <a:solidFill>
                      <a:srgbClr val="FF0000"/>
                    </a:solidFill>
                    <a:latin typeface="Cambria" panose="02040503050406030204" pitchFamily="18" charset="0"/>
                    <a:ea typeface="Cambria" panose="02040503050406030204" pitchFamily="18" charset="0"/>
                    <a:cs typeface="Arial"/>
                    <a:sym typeface="Arial"/>
                  </a:rPr>
                  <a:t>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giá</a:t>
                </a:r>
                <a:endParaRPr lang="en-US" sz="4800" b="1" kern="0" dirty="0">
                  <a:solidFill>
                    <a:srgbClr val="FF0000"/>
                  </a:solidFill>
                  <a:latin typeface="Cambria" panose="02040503050406030204" pitchFamily="18" charset="0"/>
                  <a:ea typeface="Cambria" panose="02040503050406030204" pitchFamily="18" charset="0"/>
                  <a:cs typeface="Arial"/>
                  <a:sym typeface="Arial"/>
                </a:endParaRPr>
              </a:p>
            </p:txBody>
          </p:sp>
        </p:grpSp>
        <p:grpSp>
          <p:nvGrpSpPr>
            <p:cNvPr id="6" name="Nhóm 8">
              <a:extLst>
                <a:ext uri="{FF2B5EF4-FFF2-40B4-BE49-F238E27FC236}">
                  <a16:creationId xmlns:a16="http://schemas.microsoft.com/office/drawing/2014/main" id="{D51324FF-CC07-7280-8CBE-530102DA53D5}"/>
                </a:ext>
              </a:extLst>
            </p:cNvPr>
            <p:cNvGrpSpPr/>
            <p:nvPr/>
          </p:nvGrpSpPr>
          <p:grpSpPr>
            <a:xfrm>
              <a:off x="5475196" y="3044557"/>
              <a:ext cx="1760145" cy="1750423"/>
              <a:chOff x="5475196" y="3044557"/>
              <a:chExt cx="1760145" cy="1750423"/>
            </a:xfrm>
          </p:grpSpPr>
          <p:pic>
            <p:nvPicPr>
              <p:cNvPr id="7" name="Hình ảnh 9">
                <a:extLst>
                  <a:ext uri="{FF2B5EF4-FFF2-40B4-BE49-F238E27FC236}">
                    <a16:creationId xmlns:a16="http://schemas.microsoft.com/office/drawing/2014/main" id="{FAE84C09-601C-14C6-AC7C-514D30BCFC40}"/>
                  </a:ext>
                </a:extLst>
              </p:cNvPr>
              <p:cNvPicPr>
                <a:picLocks noChangeAspect="1"/>
              </p:cNvPicPr>
              <p:nvPr/>
            </p:nvPicPr>
            <p:blipFill rotWithShape="1">
              <a:blip r:embed="rId5"/>
              <a:srcRect l="51268" t="8949" r="19792" b="48444"/>
              <a:stretch/>
            </p:blipFill>
            <p:spPr>
              <a:xfrm rot="20944439">
                <a:off x="5475196" y="3044557"/>
                <a:ext cx="582414" cy="482317"/>
              </a:xfrm>
              <a:prstGeom prst="rect">
                <a:avLst/>
              </a:prstGeom>
            </p:spPr>
          </p:pic>
          <p:pic>
            <p:nvPicPr>
              <p:cNvPr id="8" name="Hình ảnh 10">
                <a:extLst>
                  <a:ext uri="{FF2B5EF4-FFF2-40B4-BE49-F238E27FC236}">
                    <a16:creationId xmlns:a16="http://schemas.microsoft.com/office/drawing/2014/main" id="{3FE071AD-FB43-BFA3-AEBA-9F67A16FEB5F}"/>
                  </a:ext>
                </a:extLst>
              </p:cNvPr>
              <p:cNvPicPr>
                <a:picLocks noChangeAspect="1"/>
              </p:cNvPicPr>
              <p:nvPr/>
            </p:nvPicPr>
            <p:blipFill rotWithShape="1">
              <a:blip r:embed="rId5"/>
              <a:srcRect l="51268" t="8949" r="19792" b="48444"/>
              <a:stretch/>
            </p:blipFill>
            <p:spPr>
              <a:xfrm rot="20944439">
                <a:off x="5954688" y="3051130"/>
                <a:ext cx="582414" cy="482317"/>
              </a:xfrm>
              <a:prstGeom prst="rect">
                <a:avLst/>
              </a:prstGeom>
            </p:spPr>
          </p:pic>
          <p:pic>
            <p:nvPicPr>
              <p:cNvPr id="9" name="Hình ảnh 11">
                <a:extLst>
                  <a:ext uri="{FF2B5EF4-FFF2-40B4-BE49-F238E27FC236}">
                    <a16:creationId xmlns:a16="http://schemas.microsoft.com/office/drawing/2014/main" id="{971CC933-DA50-3EAD-3D42-54C346E758E8}"/>
                  </a:ext>
                </a:extLst>
              </p:cNvPr>
              <p:cNvPicPr>
                <a:picLocks noChangeAspect="1"/>
              </p:cNvPicPr>
              <p:nvPr/>
            </p:nvPicPr>
            <p:blipFill rotWithShape="1">
              <a:blip r:embed="rId5"/>
              <a:srcRect l="51268" t="8949" r="19792" b="48444"/>
              <a:stretch/>
            </p:blipFill>
            <p:spPr>
              <a:xfrm rot="20944439">
                <a:off x="6434181" y="3065233"/>
                <a:ext cx="582414" cy="482317"/>
              </a:xfrm>
              <a:prstGeom prst="rect">
                <a:avLst/>
              </a:prstGeom>
            </p:spPr>
          </p:pic>
          <p:pic>
            <p:nvPicPr>
              <p:cNvPr id="10" name="Hình ảnh 12">
                <a:extLst>
                  <a:ext uri="{FF2B5EF4-FFF2-40B4-BE49-F238E27FC236}">
                    <a16:creationId xmlns:a16="http://schemas.microsoft.com/office/drawing/2014/main" id="{3E507072-0245-2325-D23A-0E589C016B48}"/>
                  </a:ext>
                </a:extLst>
              </p:cNvPr>
              <p:cNvPicPr>
                <a:picLocks noChangeAspect="1"/>
              </p:cNvPicPr>
              <p:nvPr/>
            </p:nvPicPr>
            <p:blipFill rotWithShape="1">
              <a:blip r:embed="rId5"/>
              <a:srcRect l="51268" t="8949" r="19792" b="48444"/>
              <a:stretch/>
            </p:blipFill>
            <p:spPr>
              <a:xfrm rot="20944439">
                <a:off x="5693942" y="3507826"/>
                <a:ext cx="582414" cy="482317"/>
              </a:xfrm>
              <a:prstGeom prst="rect">
                <a:avLst/>
              </a:prstGeom>
            </p:spPr>
          </p:pic>
          <p:pic>
            <p:nvPicPr>
              <p:cNvPr id="11" name="Hình ảnh 13">
                <a:extLst>
                  <a:ext uri="{FF2B5EF4-FFF2-40B4-BE49-F238E27FC236}">
                    <a16:creationId xmlns:a16="http://schemas.microsoft.com/office/drawing/2014/main" id="{F3374B11-2AC6-C582-C3E3-4601F04185E9}"/>
                  </a:ext>
                </a:extLst>
              </p:cNvPr>
              <p:cNvPicPr>
                <a:picLocks noChangeAspect="1"/>
              </p:cNvPicPr>
              <p:nvPr/>
            </p:nvPicPr>
            <p:blipFill rotWithShape="1">
              <a:blip r:embed="rId5"/>
              <a:srcRect l="51268" t="8949" r="19792" b="48444"/>
              <a:stretch/>
            </p:blipFill>
            <p:spPr>
              <a:xfrm rot="20944439">
                <a:off x="6173434" y="3514399"/>
                <a:ext cx="582414" cy="482317"/>
              </a:xfrm>
              <a:prstGeom prst="rect">
                <a:avLst/>
              </a:prstGeom>
            </p:spPr>
          </p:pic>
          <p:pic>
            <p:nvPicPr>
              <p:cNvPr id="12" name="Hình ảnh 14">
                <a:extLst>
                  <a:ext uri="{FF2B5EF4-FFF2-40B4-BE49-F238E27FC236}">
                    <a16:creationId xmlns:a16="http://schemas.microsoft.com/office/drawing/2014/main" id="{12B72742-C155-B124-F2AA-B8B1B77E04BC}"/>
                  </a:ext>
                </a:extLst>
              </p:cNvPr>
              <p:cNvPicPr>
                <a:picLocks noChangeAspect="1"/>
              </p:cNvPicPr>
              <p:nvPr/>
            </p:nvPicPr>
            <p:blipFill rotWithShape="1">
              <a:blip r:embed="rId5"/>
              <a:srcRect l="51268" t="8949" r="19792" b="48444"/>
              <a:stretch/>
            </p:blipFill>
            <p:spPr>
              <a:xfrm rot="20944439">
                <a:off x="6652927" y="3528502"/>
                <a:ext cx="582414" cy="482317"/>
              </a:xfrm>
              <a:prstGeom prst="rect">
                <a:avLst/>
              </a:prstGeom>
            </p:spPr>
          </p:pic>
          <p:pic>
            <p:nvPicPr>
              <p:cNvPr id="13" name="Hình ảnh 15">
                <a:extLst>
                  <a:ext uri="{FF2B5EF4-FFF2-40B4-BE49-F238E27FC236}">
                    <a16:creationId xmlns:a16="http://schemas.microsoft.com/office/drawing/2014/main" id="{9FECBFB0-4C16-9741-3F42-1A16D196EA40}"/>
                  </a:ext>
                </a:extLst>
              </p:cNvPr>
              <p:cNvPicPr>
                <a:picLocks noChangeAspect="1"/>
              </p:cNvPicPr>
              <p:nvPr/>
            </p:nvPicPr>
            <p:blipFill rotWithShape="1">
              <a:blip r:embed="rId5"/>
              <a:srcRect l="51268" t="8949" r="19792" b="48444"/>
              <a:stretch/>
            </p:blipFill>
            <p:spPr>
              <a:xfrm rot="20944439">
                <a:off x="5548246" y="4291989"/>
                <a:ext cx="582414" cy="482317"/>
              </a:xfrm>
              <a:prstGeom prst="rect">
                <a:avLst/>
              </a:prstGeom>
            </p:spPr>
          </p:pic>
          <p:pic>
            <p:nvPicPr>
              <p:cNvPr id="14" name="Hình ảnh 16">
                <a:extLst>
                  <a:ext uri="{FF2B5EF4-FFF2-40B4-BE49-F238E27FC236}">
                    <a16:creationId xmlns:a16="http://schemas.microsoft.com/office/drawing/2014/main" id="{A82BDE28-D237-666F-E3E0-4065117DE0F1}"/>
                  </a:ext>
                </a:extLst>
              </p:cNvPr>
              <p:cNvPicPr>
                <a:picLocks noChangeAspect="1"/>
              </p:cNvPicPr>
              <p:nvPr/>
            </p:nvPicPr>
            <p:blipFill rotWithShape="1">
              <a:blip r:embed="rId5"/>
              <a:srcRect l="51268" t="8949" r="19792" b="48444"/>
              <a:stretch/>
            </p:blipFill>
            <p:spPr>
              <a:xfrm rot="20944439">
                <a:off x="6027738" y="4298561"/>
                <a:ext cx="582414" cy="482317"/>
              </a:xfrm>
              <a:prstGeom prst="rect">
                <a:avLst/>
              </a:prstGeom>
            </p:spPr>
          </p:pic>
          <p:pic>
            <p:nvPicPr>
              <p:cNvPr id="15" name="Hình ảnh 17">
                <a:extLst>
                  <a:ext uri="{FF2B5EF4-FFF2-40B4-BE49-F238E27FC236}">
                    <a16:creationId xmlns:a16="http://schemas.microsoft.com/office/drawing/2014/main" id="{BA8E8B8A-D64F-2D86-7FCC-4D745FCDE7D0}"/>
                  </a:ext>
                </a:extLst>
              </p:cNvPr>
              <p:cNvPicPr>
                <a:picLocks noChangeAspect="1"/>
              </p:cNvPicPr>
              <p:nvPr/>
            </p:nvPicPr>
            <p:blipFill rotWithShape="1">
              <a:blip r:embed="rId5"/>
              <a:srcRect l="51268" t="8949" r="19792" b="48444"/>
              <a:stretch/>
            </p:blipFill>
            <p:spPr>
              <a:xfrm rot="20944439">
                <a:off x="6507231" y="4312663"/>
                <a:ext cx="582414" cy="482317"/>
              </a:xfrm>
              <a:prstGeom prst="rect">
                <a:avLst/>
              </a:prstGeom>
            </p:spPr>
          </p:pic>
        </p:grpSp>
      </p:grpSp>
      <p:pic>
        <p:nvPicPr>
          <p:cNvPr id="25" name="Hình ảnh 27" descr="Ảnh có chứa văn bản, đồ họa véc-tơ&#10;&#10;Mô tả được tạo tự động">
            <a:extLst>
              <a:ext uri="{FF2B5EF4-FFF2-40B4-BE49-F238E27FC236}">
                <a16:creationId xmlns:a16="http://schemas.microsoft.com/office/drawing/2014/main" id="{327B342F-60CF-8D6E-AE9A-C5519525447A}"/>
              </a:ext>
            </a:extLst>
          </p:cNvPr>
          <p:cNvPicPr>
            <a:picLocks noChangeAspect="1"/>
          </p:cNvPicPr>
          <p:nvPr/>
        </p:nvPicPr>
        <p:blipFill>
          <a:blip r:embed="rId6"/>
          <a:stretch>
            <a:fillRect/>
          </a:stretch>
        </p:blipFill>
        <p:spPr>
          <a:xfrm>
            <a:off x="7906170" y="3186139"/>
            <a:ext cx="3712909" cy="3359300"/>
          </a:xfrm>
          <a:prstGeom prst="rect">
            <a:avLst/>
          </a:prstGeom>
          <a:effectLst>
            <a:outerShdw blurRad="76200" dir="13500000" sy="23000" kx="1200000" algn="br" rotWithShape="0">
              <a:prstClr val="black">
                <a:alpha val="20000"/>
              </a:prstClr>
            </a:outerShdw>
          </a:effectLst>
        </p:spPr>
      </p:pic>
      <p:grpSp>
        <p:nvGrpSpPr>
          <p:cNvPr id="26" name="Nhóm 31">
            <a:extLst>
              <a:ext uri="{FF2B5EF4-FFF2-40B4-BE49-F238E27FC236}">
                <a16:creationId xmlns:a16="http://schemas.microsoft.com/office/drawing/2014/main" id="{D3D03F9C-6F06-49C8-B20C-315860A35B95}"/>
              </a:ext>
            </a:extLst>
          </p:cNvPr>
          <p:cNvGrpSpPr/>
          <p:nvPr/>
        </p:nvGrpSpPr>
        <p:grpSpPr>
          <a:xfrm>
            <a:off x="2765157" y="516065"/>
            <a:ext cx="7437979" cy="1443485"/>
            <a:chOff x="5827116" y="1012722"/>
            <a:chExt cx="3710136" cy="725882"/>
          </a:xfrm>
          <a:solidFill>
            <a:schemeClr val="accent4">
              <a:lumMod val="20000"/>
              <a:lumOff val="80000"/>
            </a:schemeClr>
          </a:solidFill>
        </p:grpSpPr>
        <p:sp>
          <p:nvSpPr>
            <p:cNvPr id="27" name="Hình tự do: Hình 10">
              <a:extLst>
                <a:ext uri="{FF2B5EF4-FFF2-40B4-BE49-F238E27FC236}">
                  <a16:creationId xmlns:a16="http://schemas.microsoft.com/office/drawing/2014/main" id="{B445E932-FF50-60C7-8542-A2A1F702B256}"/>
                </a:ext>
              </a:extLst>
            </p:cNvPr>
            <p:cNvSpPr/>
            <p:nvPr/>
          </p:nvSpPr>
          <p:spPr>
            <a:xfrm flipH="1">
              <a:off x="6030946" y="1012722"/>
              <a:ext cx="3247745" cy="72588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211"/>
                <a:gd name="connsiteY0" fmla="*/ 0 h 21600"/>
                <a:gd name="connsiteX1" fmla="*/ 18125 w 20211"/>
                <a:gd name="connsiteY1" fmla="*/ 0 h 21600"/>
                <a:gd name="connsiteX2" fmla="*/ 20211 w 20211"/>
                <a:gd name="connsiteY2" fmla="*/ 10510 h 21600"/>
                <a:gd name="connsiteX3" fmla="*/ 18125 w 20211"/>
                <a:gd name="connsiteY3" fmla="*/ 21600 h 21600"/>
                <a:gd name="connsiteX4" fmla="*/ 3475 w 20211"/>
                <a:gd name="connsiteY4" fmla="*/ 21600 h 21600"/>
                <a:gd name="connsiteX5" fmla="*/ 0 w 20211"/>
                <a:gd name="connsiteY5" fmla="*/ 10800 h 21600"/>
                <a:gd name="connsiteX6" fmla="*/ 3475 w 20211"/>
                <a:gd name="connsiteY6" fmla="*/ 0 h 21600"/>
                <a:gd name="connsiteX0" fmla="*/ 2206 w 18942"/>
                <a:gd name="connsiteY0" fmla="*/ 0 h 21600"/>
                <a:gd name="connsiteX1" fmla="*/ 16856 w 18942"/>
                <a:gd name="connsiteY1" fmla="*/ 0 h 21600"/>
                <a:gd name="connsiteX2" fmla="*/ 18942 w 18942"/>
                <a:gd name="connsiteY2" fmla="*/ 10510 h 21600"/>
                <a:gd name="connsiteX3" fmla="*/ 16856 w 18942"/>
                <a:gd name="connsiteY3" fmla="*/ 21600 h 21600"/>
                <a:gd name="connsiteX4" fmla="*/ 2206 w 18942"/>
                <a:gd name="connsiteY4" fmla="*/ 21600 h 21600"/>
                <a:gd name="connsiteX5" fmla="*/ 0 w 18942"/>
                <a:gd name="connsiteY5" fmla="*/ 11958 h 21600"/>
                <a:gd name="connsiteX6" fmla="*/ 2206 w 18942"/>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42" h="21600">
                  <a:moveTo>
                    <a:pt x="2206" y="0"/>
                  </a:moveTo>
                  <a:lnTo>
                    <a:pt x="16856" y="0"/>
                  </a:lnTo>
                  <a:cubicBezTo>
                    <a:pt x="18775" y="0"/>
                    <a:pt x="18942" y="4545"/>
                    <a:pt x="18942" y="10510"/>
                  </a:cubicBezTo>
                  <a:cubicBezTo>
                    <a:pt x="18942" y="16475"/>
                    <a:pt x="18775" y="21600"/>
                    <a:pt x="16856" y="21600"/>
                  </a:cubicBezTo>
                  <a:lnTo>
                    <a:pt x="2206" y="21600"/>
                  </a:lnTo>
                  <a:cubicBezTo>
                    <a:pt x="287" y="21600"/>
                    <a:pt x="0" y="17923"/>
                    <a:pt x="0" y="11958"/>
                  </a:cubicBezTo>
                  <a:cubicBezTo>
                    <a:pt x="0" y="5993"/>
                    <a:pt x="287" y="0"/>
                    <a:pt x="2206" y="0"/>
                  </a:cubicBezTo>
                  <a:close/>
                </a:path>
              </a:pathLst>
            </a:custGeom>
            <a:grpFill/>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defTabSz="1219170">
                <a:buClr>
                  <a:srgbClr val="000000"/>
                </a:buClr>
                <a:defRPr/>
              </a:pPr>
              <a:endParaRPr lang="en-US" sz="1867" kern="0">
                <a:solidFill>
                  <a:srgbClr val="2A153D"/>
                </a:solidFill>
                <a:latin typeface="Calibri"/>
                <a:sym typeface="Arial"/>
              </a:endParaRPr>
            </a:p>
          </p:txBody>
        </p:sp>
        <p:sp>
          <p:nvSpPr>
            <p:cNvPr id="28" name="Hộp Văn bản 33">
              <a:extLst>
                <a:ext uri="{FF2B5EF4-FFF2-40B4-BE49-F238E27FC236}">
                  <a16:creationId xmlns:a16="http://schemas.microsoft.com/office/drawing/2014/main" id="{D4680F74-6454-071E-D4C3-41A165E6FF15}"/>
                </a:ext>
              </a:extLst>
            </p:cNvPr>
            <p:cNvSpPr txBox="1"/>
            <p:nvPr/>
          </p:nvSpPr>
          <p:spPr>
            <a:xfrm>
              <a:off x="5827116" y="1119830"/>
              <a:ext cx="3710136" cy="507964"/>
            </a:xfrm>
            <a:prstGeom prst="roundRect">
              <a:avLst/>
            </a:prstGeom>
            <a:noFill/>
            <a:ln>
              <a:noFill/>
              <a:headEnd type="none" w="med" len="med"/>
              <a:tailEnd type="none" w="med" len="med"/>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defTabSz="1219170">
                <a:buClr>
                  <a:srgbClr val="000000"/>
                </a:buClr>
                <a:defRPr/>
              </a:pPr>
              <a:r>
                <a:rPr lang="en-US" sz="5333" b="1" kern="0" dirty="0" err="1">
                  <a:solidFill>
                    <a:srgbClr val="85A8CE">
                      <a:lumMod val="75000"/>
                    </a:srgbClr>
                  </a:solidFill>
                  <a:latin typeface="Calibri"/>
                  <a:sym typeface="Arial"/>
                </a:rPr>
                <a:t>Luyện</a:t>
              </a:r>
              <a:r>
                <a:rPr lang="en-US" sz="5333" b="1" kern="0" dirty="0">
                  <a:solidFill>
                    <a:srgbClr val="85A8CE">
                      <a:lumMod val="75000"/>
                    </a:srgbClr>
                  </a:solidFill>
                  <a:latin typeface="Calibri"/>
                  <a:sym typeface="Arial"/>
                </a:rPr>
                <a:t> </a:t>
              </a:r>
              <a:r>
                <a:rPr lang="en-US" sz="5333" b="1" kern="0" dirty="0" err="1">
                  <a:solidFill>
                    <a:srgbClr val="85A8CE">
                      <a:lumMod val="75000"/>
                    </a:srgbClr>
                  </a:solidFill>
                  <a:latin typeface="Calibri"/>
                  <a:sym typeface="Arial"/>
                </a:rPr>
                <a:t>đọc</a:t>
              </a:r>
              <a:r>
                <a:rPr lang="en-US" sz="5333" b="1" kern="0" dirty="0">
                  <a:solidFill>
                    <a:srgbClr val="85A8CE">
                      <a:lumMod val="75000"/>
                    </a:srgbClr>
                  </a:solidFill>
                  <a:latin typeface="Calibri"/>
                  <a:sym typeface="Arial"/>
                </a:rPr>
                <a:t> </a:t>
              </a:r>
              <a:r>
                <a:rPr lang="en-US" sz="5333" b="1" kern="0" dirty="0" err="1">
                  <a:solidFill>
                    <a:srgbClr val="85A8CE">
                      <a:lumMod val="75000"/>
                    </a:srgbClr>
                  </a:solidFill>
                  <a:latin typeface="Calibri"/>
                  <a:sym typeface="Arial"/>
                </a:rPr>
                <a:t>trước</a:t>
              </a:r>
              <a:r>
                <a:rPr lang="en-US" sz="5333" b="1" kern="0" dirty="0">
                  <a:solidFill>
                    <a:srgbClr val="85A8CE">
                      <a:lumMod val="75000"/>
                    </a:srgbClr>
                  </a:solidFill>
                  <a:latin typeface="Calibri"/>
                  <a:sym typeface="Arial"/>
                </a:rPr>
                <a:t> </a:t>
              </a:r>
              <a:r>
                <a:rPr lang="en-US" sz="5333" b="1" kern="0" dirty="0" err="1">
                  <a:solidFill>
                    <a:srgbClr val="85A8CE">
                      <a:lumMod val="75000"/>
                    </a:srgbClr>
                  </a:solidFill>
                  <a:latin typeface="Calibri"/>
                  <a:sym typeface="Arial"/>
                </a:rPr>
                <a:t>lớp</a:t>
              </a:r>
              <a:endParaRPr lang="en-US" sz="5333" b="1" kern="0" dirty="0">
                <a:solidFill>
                  <a:srgbClr val="85A8CE">
                    <a:lumMod val="75000"/>
                  </a:srgbClr>
                </a:solidFill>
                <a:latin typeface="Calibri"/>
                <a:sym typeface="Arial"/>
              </a:endParaRPr>
            </a:p>
          </p:txBody>
        </p:sp>
      </p:grpSp>
    </p:spTree>
    <p:custDataLst>
      <p:tags r:id="rId1"/>
    </p:custDataLst>
    <p:extLst>
      <p:ext uri="{BB962C8B-B14F-4D97-AF65-F5344CB8AC3E}">
        <p14:creationId xmlns:p14="http://schemas.microsoft.com/office/powerpoint/2010/main" val="44903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1+#ppt_w/2"/>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B0C5CA4-6D5B-4393-BFFF-3B8DF0D6B6E4"/>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FFFD{2744B13C-01D7-4C86-8439-4FB1026B4CF5}&quot;,&quot;C:\\Users\\STD_MO\\Desktop\\Năm học 24 -25\\GIÁO ÁN ĐIỆN TỬ NỘ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1. Đọc Gặt chữ trên non"/>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GENSWF_SLIDE_UID" val="{458AC88E-20D1-4C6B-8EE2-1E1394173327}:369"/>
</p:tagLst>
</file>

<file path=ppt/tags/tag101.xml><?xml version="1.0" encoding="utf-8"?>
<p:tagLst xmlns:a="http://schemas.openxmlformats.org/drawingml/2006/main" xmlns:r="http://schemas.openxmlformats.org/officeDocument/2006/relationships" xmlns:p="http://schemas.openxmlformats.org/presentationml/2006/main">
  <p:tag name="GENSWF_SLIDE_UID" val="{C1321C0A-E418-4ADC-AA3E-65767CCAB450}:370"/>
</p:tagLst>
</file>

<file path=ppt/tags/tag102.xml><?xml version="1.0" encoding="utf-8"?>
<p:tagLst xmlns:a="http://schemas.openxmlformats.org/drawingml/2006/main" xmlns:r="http://schemas.openxmlformats.org/officeDocument/2006/relationships" xmlns:p="http://schemas.openxmlformats.org/presentationml/2006/main">
  <p:tag name="GENSWF_SLIDE_UID" val="{0634518B-2B16-4C16-AA06-7A58AA7B866E}:346"/>
</p:tagLst>
</file>

<file path=ppt/tags/tag103.xml><?xml version="1.0" encoding="utf-8"?>
<p:tagLst xmlns:a="http://schemas.openxmlformats.org/drawingml/2006/main" xmlns:r="http://schemas.openxmlformats.org/officeDocument/2006/relationships" xmlns:p="http://schemas.openxmlformats.org/presentationml/2006/main">
  <p:tag name="GENSWF_SLIDE_UID" val="{1B00DA98-A5B7-4FFB-A0C4-6F4AD06AB4DA}:371"/>
</p:tagLst>
</file>

<file path=ppt/tags/tag104.xml><?xml version="1.0" encoding="utf-8"?>
<p:tagLst xmlns:a="http://schemas.openxmlformats.org/drawingml/2006/main" xmlns:r="http://schemas.openxmlformats.org/officeDocument/2006/relationships" xmlns:p="http://schemas.openxmlformats.org/presentationml/2006/main">
  <p:tag name="GENSWF_SLIDE_UID" val="{C8C206BC-B441-4F59-ADA1-CE38BB959C7C}:372"/>
</p:tagLst>
</file>

<file path=ppt/tags/tag105.xml><?xml version="1.0" encoding="utf-8"?>
<p:tagLst xmlns:a="http://schemas.openxmlformats.org/drawingml/2006/main" xmlns:r="http://schemas.openxmlformats.org/officeDocument/2006/relationships" xmlns:p="http://schemas.openxmlformats.org/presentationml/2006/main">
  <p:tag name="GENSWF_SLIDE_UID" val="{2BA6D980-5FCB-4DA1-887C-768DABBF3190}:373"/>
</p:tagLst>
</file>

<file path=ppt/tags/tag106.xml><?xml version="1.0" encoding="utf-8"?>
<p:tagLst xmlns:a="http://schemas.openxmlformats.org/drawingml/2006/main" xmlns:r="http://schemas.openxmlformats.org/officeDocument/2006/relationships" xmlns:p="http://schemas.openxmlformats.org/presentationml/2006/main">
  <p:tag name="GENSWF_SLIDE_UID" val="{D558C0EC-2353-40B4-B7D2-CE0C81EB6FF8}:374"/>
</p:tagLst>
</file>

<file path=ppt/tags/tag107.xml><?xml version="1.0" encoding="utf-8"?>
<p:tagLst xmlns:a="http://schemas.openxmlformats.org/drawingml/2006/main" xmlns:r="http://schemas.openxmlformats.org/officeDocument/2006/relationships" xmlns:p="http://schemas.openxmlformats.org/presentationml/2006/main">
  <p:tag name="GENSWF_SLIDE_UID" val="{0700A8B3-F1F0-42A8-B244-C5573DE9404F}:2007577186"/>
</p:tagLst>
</file>

<file path=ppt/tags/tag108.xml><?xml version="1.0" encoding="utf-8"?>
<p:tagLst xmlns:a="http://schemas.openxmlformats.org/drawingml/2006/main" xmlns:r="http://schemas.openxmlformats.org/officeDocument/2006/relationships" xmlns:p="http://schemas.openxmlformats.org/presentationml/2006/main">
  <p:tag name="GENSWF_SLIDE_UID" val="{6BB4240C-9263-4D0F-9770-34AE4092D3BD}:2007577187"/>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GENSWF_SLIDE_UID" val="{DE86A314-122C-4343-98A4-1E7FBE3217E1}:348"/>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GENSWF_SLIDE_UID" val="{547F1681-B577-4D6A-A658-51E6C5BA766F}:2007577188"/>
</p:tagLst>
</file>

<file path=ppt/tags/tag111.xml><?xml version="1.0" encoding="utf-8"?>
<p:tagLst xmlns:a="http://schemas.openxmlformats.org/drawingml/2006/main" xmlns:r="http://schemas.openxmlformats.org/officeDocument/2006/relationships" xmlns:p="http://schemas.openxmlformats.org/presentationml/2006/main">
  <p:tag name="GENSWF_SLIDE_UID" val="{C04650F5-F456-4F47-A091-AB4468B6004E}:2007577183"/>
</p:tagLst>
</file>

<file path=ppt/tags/tag11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2019}"/>
</p:tagLst>
</file>

<file path=ppt/tags/tag113.xml><?xml version="1.0" encoding="utf-8"?>
<p:tagLst xmlns:a="http://schemas.openxmlformats.org/drawingml/2006/main" xmlns:r="http://schemas.openxmlformats.org/officeDocument/2006/relationships" xmlns:p="http://schemas.openxmlformats.org/presentationml/2006/main">
  <p:tag name="GENSWF_SLIDE_UID" val="{FAA3B343-32A8-47F8-84F9-9AD889971F01}:2007577184"/>
</p:tagLst>
</file>

<file path=ppt/tags/tag11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2019}"/>
</p:tagLst>
</file>

<file path=ppt/tags/tag115.xml><?xml version="1.0" encoding="utf-8"?>
<p:tagLst xmlns:a="http://schemas.openxmlformats.org/drawingml/2006/main" xmlns:r="http://schemas.openxmlformats.org/officeDocument/2006/relationships" xmlns:p="http://schemas.openxmlformats.org/presentationml/2006/main">
  <p:tag name="GENSWF_SLIDE_UID" val="{9C946713-82D2-48BE-808D-19F23976EB68}:2007577185"/>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GENSWF_SLIDE_UID" val="{C4310BFC-092C-4B6F-B30A-E6E01F683979}:2007577189"/>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GENSWF_SLIDE_UID" val="{E072A95C-07AF-4FDA-9DBB-E9166687C2DE}:323"/>
</p:tagLst>
</file>

<file path=ppt/tags/tag86.xml><?xml version="1.0" encoding="utf-8"?>
<p:tagLst xmlns:a="http://schemas.openxmlformats.org/drawingml/2006/main" xmlns:r="http://schemas.openxmlformats.org/officeDocument/2006/relationships" xmlns:p="http://schemas.openxmlformats.org/presentationml/2006/main">
  <p:tag name="GENSWF_SLIDE_UID" val="{8C84873A-5753-4465-9408-14D3F9C87A73}:324"/>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GENSWF_SLIDE_UID" val="{584F53CB-AF0D-4250-992A-22F02B7E32E8}:328"/>
</p:tagLst>
</file>

<file path=ppt/tags/tag88.xml><?xml version="1.0" encoding="utf-8"?>
<p:tagLst xmlns:a="http://schemas.openxmlformats.org/drawingml/2006/main" xmlns:r="http://schemas.openxmlformats.org/officeDocument/2006/relationships" xmlns:p="http://schemas.openxmlformats.org/presentationml/2006/main">
  <p:tag name="GENSWF_SLIDE_UID" val="{EC02E90D-2265-4781-A596-0783F39B585A}:329"/>
</p:tagLst>
</file>

<file path=ppt/tags/tag89.xml><?xml version="1.0" encoding="utf-8"?>
<p:tagLst xmlns:a="http://schemas.openxmlformats.org/drawingml/2006/main" xmlns:r="http://schemas.openxmlformats.org/officeDocument/2006/relationships" xmlns:p="http://schemas.openxmlformats.org/presentationml/2006/main">
  <p:tag name="GENSWF_SLIDE_UID" val="{D3C583EB-4EB0-4415-8409-F24EB28D6029}:330"/>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GENSWF_SLIDE_UID" val="{70602B0A-08B5-48DE-8B7C-EA8CAF7A8050}:331"/>
</p:tagLst>
</file>

<file path=ppt/tags/tag91.xml><?xml version="1.0" encoding="utf-8"?>
<p:tagLst xmlns:a="http://schemas.openxmlformats.org/drawingml/2006/main" xmlns:r="http://schemas.openxmlformats.org/officeDocument/2006/relationships" xmlns:p="http://schemas.openxmlformats.org/presentationml/2006/main">
  <p:tag name="GENSWF_SLIDE_UID" val="{74B84F89-7A05-4749-BBBF-1203247980AD}:332"/>
</p:tagLst>
</file>

<file path=ppt/tags/tag92.xml><?xml version="1.0" encoding="utf-8"?>
<p:tagLst xmlns:a="http://schemas.openxmlformats.org/drawingml/2006/main" xmlns:r="http://schemas.openxmlformats.org/officeDocument/2006/relationships" xmlns:p="http://schemas.openxmlformats.org/presentationml/2006/main">
  <p:tag name="GENSWF_SLIDE_UID" val="{1BC80CC6-18B4-49D4-8142-7F6A94E21974}:336"/>
</p:tagLst>
</file>

<file path=ppt/tags/tag93.xml><?xml version="1.0" encoding="utf-8"?>
<p:tagLst xmlns:a="http://schemas.openxmlformats.org/drawingml/2006/main" xmlns:r="http://schemas.openxmlformats.org/officeDocument/2006/relationships" xmlns:p="http://schemas.openxmlformats.org/presentationml/2006/main">
  <p:tag name="GENSWF_SLIDE_UID" val="{03A9268C-A861-46F5-A917-704C637D9941}:274"/>
</p:tagLst>
</file>

<file path=ppt/tags/tag94.xml><?xml version="1.0" encoding="utf-8"?>
<p:tagLst xmlns:a="http://schemas.openxmlformats.org/drawingml/2006/main" xmlns:r="http://schemas.openxmlformats.org/officeDocument/2006/relationships" xmlns:p="http://schemas.openxmlformats.org/presentationml/2006/main">
  <p:tag name="GENSWF_SLIDE_UID" val="{AD430E50-BF86-4FC6-9E85-45118EE51400}:355"/>
</p:tagLst>
</file>

<file path=ppt/tags/tag95.xml><?xml version="1.0" encoding="utf-8"?>
<p:tagLst xmlns:a="http://schemas.openxmlformats.org/drawingml/2006/main" xmlns:r="http://schemas.openxmlformats.org/officeDocument/2006/relationships" xmlns:p="http://schemas.openxmlformats.org/presentationml/2006/main">
  <p:tag name="GENSWF_SLIDE_UID" val="{26A6A384-14A0-4ED2-B2C9-0CFC5CA5D6DB}:356"/>
</p:tagLst>
</file>

<file path=ppt/tags/tag96.xml><?xml version="1.0" encoding="utf-8"?>
<p:tagLst xmlns:a="http://schemas.openxmlformats.org/drawingml/2006/main" xmlns:r="http://schemas.openxmlformats.org/officeDocument/2006/relationships" xmlns:p="http://schemas.openxmlformats.org/presentationml/2006/main">
  <p:tag name="GENSWF_SLIDE_UID" val="{42B2CAE3-623E-4B30-AE39-49F6E4D1096D}:357"/>
</p:tagLst>
</file>

<file path=ppt/tags/tag97.xml><?xml version="1.0" encoding="utf-8"?>
<p:tagLst xmlns:a="http://schemas.openxmlformats.org/drawingml/2006/main" xmlns:r="http://schemas.openxmlformats.org/officeDocument/2006/relationships" xmlns:p="http://schemas.openxmlformats.org/presentationml/2006/main">
  <p:tag name="GENSWF_SLIDE_UID" val="{996270D2-6C62-4320-84AC-CE2A7112DA83}:366"/>
</p:tagLst>
</file>

<file path=ppt/tags/tag98.xml><?xml version="1.0" encoding="utf-8"?>
<p:tagLst xmlns:a="http://schemas.openxmlformats.org/drawingml/2006/main" xmlns:r="http://schemas.openxmlformats.org/officeDocument/2006/relationships" xmlns:p="http://schemas.openxmlformats.org/presentationml/2006/main">
  <p:tag name="GENSWF_SLIDE_UID" val="{514616CA-847F-47F6-ADC9-B1BECB9FB479}:367"/>
</p:tagLst>
</file>

<file path=ppt/tags/tag99.xml><?xml version="1.0" encoding="utf-8"?>
<p:tagLst xmlns:a="http://schemas.openxmlformats.org/drawingml/2006/main" xmlns:r="http://schemas.openxmlformats.org/officeDocument/2006/relationships" xmlns:p="http://schemas.openxmlformats.org/presentationml/2006/main">
  <p:tag name="GENSWF_SLIDE_UID" val="{9ADC51B1-84CE-47AB-9292-BEA7351032EF}:368"/>
</p:tagLst>
</file>

<file path=ppt/theme/theme1.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q4aate">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1304</Words>
  <Application>Microsoft Office PowerPoint</Application>
  <PresentationFormat>Widescreen</PresentationFormat>
  <Paragraphs>224</Paragraphs>
  <Slides>30</Slides>
  <Notes>30</Notes>
  <HiddenSlides>0</HiddenSlides>
  <MMClips>0</MMClips>
  <ScaleCrop>false</ScaleCrop>
  <HeadingPairs>
    <vt:vector size="6" baseType="variant">
      <vt:variant>
        <vt:lpstr>Fonts Used</vt:lpstr>
      </vt:variant>
      <vt:variant>
        <vt:i4>18</vt:i4>
      </vt:variant>
      <vt:variant>
        <vt:lpstr>Theme</vt:lpstr>
      </vt:variant>
      <vt:variant>
        <vt:i4>5</vt:i4>
      </vt:variant>
      <vt:variant>
        <vt:lpstr>Slide Titles</vt:lpstr>
      </vt:variant>
      <vt:variant>
        <vt:i4>30</vt:i4>
      </vt:variant>
    </vt:vector>
  </HeadingPairs>
  <TitlesOfParts>
    <vt:vector size="53" baseType="lpstr">
      <vt:lpstr>微软雅黑</vt:lpstr>
      <vt:lpstr>宋体</vt:lpstr>
      <vt:lpstr>#9Slide03 Arima Madurai Black</vt:lpstr>
      <vt:lpstr>#9Slide07 HoneyCream</vt:lpstr>
      <vt:lpstr>Arial</vt:lpstr>
      <vt:lpstr>Calibri</vt:lpstr>
      <vt:lpstr>Calibri Light</vt:lpstr>
      <vt:lpstr>Cambria</vt:lpstr>
      <vt:lpstr>Coiny</vt:lpstr>
      <vt:lpstr>等线</vt:lpstr>
      <vt:lpstr>等线 Light</vt:lpstr>
      <vt:lpstr>Jua</vt:lpstr>
      <vt:lpstr>SVN-Newton</vt:lpstr>
      <vt:lpstr>SVN-Ready</vt:lpstr>
      <vt:lpstr>Times New Roman</vt:lpstr>
      <vt:lpstr>Wingdings</vt:lpstr>
      <vt:lpstr>华康少女文字W5(P)</vt:lpstr>
      <vt:lpstr>汉仪粗宋简</vt:lpstr>
      <vt:lpstr>1_Office 主题​​</vt:lpstr>
      <vt:lpstr>2_Office 主题​​</vt:lpstr>
      <vt:lpstr>Office 主题​​</vt:lpstr>
      <vt:lpstr>自定义设计方案</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T1. Đọc Gặt chữ trên non</dc:title>
  <dc:creator>Thao Tran</dc:creator>
  <cp:lastModifiedBy>STD_MO</cp:lastModifiedBy>
  <cp:revision>56</cp:revision>
  <dcterms:created xsi:type="dcterms:W3CDTF">2023-08-08T08:44:34Z</dcterms:created>
  <dcterms:modified xsi:type="dcterms:W3CDTF">2024-10-20T08:51:46Z</dcterms:modified>
</cp:coreProperties>
</file>