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453" r:id="rId3"/>
    <p:sldId id="426" r:id="rId4"/>
    <p:sldId id="387" r:id="rId5"/>
    <p:sldId id="388" r:id="rId6"/>
    <p:sldId id="257"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2" r:id="rId20"/>
    <p:sldId id="451" r:id="rId21"/>
    <p:sldId id="446" r:id="rId22"/>
    <p:sldId id="379" r:id="rId23"/>
    <p:sldId id="372" r:id="rId24"/>
    <p:sldId id="380" r:id="rId25"/>
    <p:sldId id="381" r:id="rId26"/>
    <p:sldId id="44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6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3610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3</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5</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xmlns=""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xmlns=""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xmlns=""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xmlns=""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xmlns=""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xmlns=""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xmlns=""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xmlns=""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xmlns=""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xmlns=""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xmlns=""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xmlns=""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xmlns=""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xmlns=""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xmlns=""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xmlns=""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xmlns=""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xmlns=""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xmlns=""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AACA9C0D-B128-C6BC-23F1-2CABFD41E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xmlns="" id="{B6C4994B-F025-3FCE-8E23-DB14F3FEB7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2B6CF1-D5C3-9413-5A58-9146FFE8DF16}"/>
              </a:ext>
            </a:extLst>
          </p:cNvPr>
          <p:cNvPicPr>
            <a:picLocks noChangeAspect="1"/>
          </p:cNvPicPr>
          <p:nvPr/>
        </p:nvPicPr>
        <p:blipFill>
          <a:blip r:embed="rId3"/>
          <a:stretch>
            <a:fillRect/>
          </a:stretch>
        </p:blipFill>
        <p:spPr>
          <a:xfrm>
            <a:off x="3807894" y="219075"/>
            <a:ext cx="4633362" cy="1030313"/>
          </a:xfrm>
          <a:prstGeom prst="rect">
            <a:avLst/>
          </a:prstGeom>
        </p:spPr>
      </p:pic>
      <p:pic>
        <p:nvPicPr>
          <p:cNvPr id="16" name="Picture 15">
            <a:extLst>
              <a:ext uri="{FF2B5EF4-FFF2-40B4-BE49-F238E27FC236}">
                <a16:creationId xmlns:a16="http://schemas.microsoft.com/office/drawing/2014/main" xmlns="" id="{054E532F-2A8B-F0D1-B465-E46236595F0B}"/>
              </a:ext>
            </a:extLst>
          </p:cNvPr>
          <p:cNvPicPr>
            <a:picLocks noChangeAspect="1"/>
          </p:cNvPicPr>
          <p:nvPr/>
        </p:nvPicPr>
        <p:blipFill>
          <a:blip r:embed="rId4"/>
          <a:stretch>
            <a:fillRect/>
          </a:stretch>
        </p:blipFill>
        <p:spPr>
          <a:xfrm rot="1953894">
            <a:off x="195494" y="1433167"/>
            <a:ext cx="2772267" cy="2579847"/>
          </a:xfrm>
          <a:prstGeom prst="rect">
            <a:avLst/>
          </a:prstGeom>
        </p:spPr>
      </p:pic>
      <p:pic>
        <p:nvPicPr>
          <p:cNvPr id="17" name="Picture 16">
            <a:extLst>
              <a:ext uri="{FF2B5EF4-FFF2-40B4-BE49-F238E27FC236}">
                <a16:creationId xmlns:a16="http://schemas.microsoft.com/office/drawing/2014/main" xmlns="" id="{2F4AC933-2D86-9423-2FCF-8F691650A924}"/>
              </a:ext>
            </a:extLst>
          </p:cNvPr>
          <p:cNvPicPr>
            <a:picLocks noChangeAspect="1"/>
          </p:cNvPicPr>
          <p:nvPr/>
        </p:nvPicPr>
        <p:blipFill>
          <a:blip r:embed="rId5"/>
          <a:stretch>
            <a:fillRect/>
          </a:stretch>
        </p:blipFill>
        <p:spPr>
          <a:xfrm>
            <a:off x="2434922" y="1494475"/>
            <a:ext cx="9912955" cy="406028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22021101"/>
              </p:ext>
            </p:extLst>
          </p:nvPr>
        </p:nvGraphicFramePr>
        <p:xfrm>
          <a:off x="5040326" y="5220730"/>
          <a:ext cx="6243760" cy="579120"/>
        </p:xfrm>
        <a:graphic>
          <a:graphicData uri="http://schemas.openxmlformats.org/drawingml/2006/table">
            <a:tbl>
              <a:tblPr firstRow="1" bandRow="1">
                <a:tableStyleId>{5C22544A-7EE6-4342-B048-85BDC9FD1C3A}</a:tableStyleId>
              </a:tblPr>
              <a:tblGrid>
                <a:gridCol w="6243760"/>
              </a:tblGrid>
              <a:tr h="370840">
                <a:tc>
                  <a:txBody>
                    <a:bodyPr/>
                    <a:lstStyle/>
                    <a:p>
                      <a:pPr algn="r"/>
                      <a:r>
                        <a:rPr lang="vi-VN" sz="3200" i="1" dirty="0" smtClean="0">
                          <a:solidFill>
                            <a:schemeClr val="tx1"/>
                          </a:solidFill>
                          <a:latin typeface="Times New Roman" panose="02020603050405020304" pitchFamily="18" charset="0"/>
                          <a:cs typeface="Times New Roman" panose="02020603050405020304" pitchFamily="18" charset="0"/>
                        </a:rPr>
                        <a:t>Giáo viên: Phạm Thị Thúy</a:t>
                      </a:r>
                      <a:endParaRPr lang="vi-VN" sz="3200" i="1"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034668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xmlns=""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xmlns=""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xmlns="" id="{4FDB1F67-2D97-4D03-2361-42CA1CD764C9}"/>
              </a:ext>
            </a:extLst>
          </p:cNvPr>
          <p:cNvPicPr>
            <a:picLocks noChangeAspect="1"/>
          </p:cNvPicPr>
          <p:nvPr/>
        </p:nvPicPr>
        <p:blipFill>
          <a:blip r:embed="rId3"/>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xmlns=""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xmlns=""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xmlns=""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33">
            <a:extLst>
              <a:ext uri="{FF2B5EF4-FFF2-40B4-BE49-F238E27FC236}">
                <a16:creationId xmlns:a16="http://schemas.microsoft.com/office/drawing/2014/main" xmlns=""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xmlns="" id="{E86852FA-EA06-2215-3CFB-076C20968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xmlns=""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xmlns="" id="{3D354EA8-E4A3-2A92-CAFD-E67669D87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xmlns=""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xmlns=""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xmlns=""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xmlns=""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xmlns=""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xmlns=""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xmlns=""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xmlns=""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xmlns=""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xmlns=""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xmlns=""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xmlns=""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xmlns=""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xmlns=""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xmlns=""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xmlns=""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xmlns=""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xmlns=""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xmlns=""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xmlns=""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xmlns=""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xmlns=""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xmlns=""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xmlns=""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xmlns=""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xmlns=""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xmlns=""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xmlns=""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xmlns=""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xmlns=""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xmlns=""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xmlns=""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xmlns=""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xmlns=""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xmlns=""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xmlns=""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xmlns=""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xmlns=""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xmlns=""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xmlns=""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xmlns=""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xmlns=""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xmlns=""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xmlns=""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xmlns=""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xmlns=""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xmlns=""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xmlns=""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xmlns=""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xmlns=""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xmlns=""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xmlns=""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xmlns=""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xmlns=""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xmlns=""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xmlns=""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xmlns=""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xmlns=""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xmlns=""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xmlns=""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xmlns=""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xmlns=""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xmlns=""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xmlns=""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xmlns=""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xmlns=""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xmlns=""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xmlns=""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xmlns=""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xmlns=""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xmlns=""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xmlns=""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xmlns=""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xmlns=""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xmlns=""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xmlns=""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xmlns=""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xmlns=""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xmlns=""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xmlns=""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xmlns=""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xmlns=""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xmlns=""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xmlns=""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xmlns=""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xmlns=""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xmlns=""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xmlns=""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xmlns=""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xmlns=""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xmlns=""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xmlns=""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xmlns=""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xmlns=""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xmlns=""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xmlns=""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xmlns=""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xmlns=""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xmlns=""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xmlns=""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xmlns=""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xmlns=""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xmlns=""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xmlns=""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xmlns=""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xmlns=""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xmlns=""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xmlns=""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xmlns=""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xmlns=""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xmlns=""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xmlns=""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xmlns=""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xmlns=""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xmlns=""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xmlns=""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xmlns=""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xmlns=""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xmlns=""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xmlns=""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xmlns=""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xmlns=""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xmlns=""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xmlns=""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xmlns=""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xmlns=""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xmlns=""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xmlns=""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xmlns=""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xmlns=""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xmlns=""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xmlns=""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xmlns=""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xmlns=""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xmlns=""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xmlns=""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xmlns=""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xmlns=""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xmlns=""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xmlns=""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xmlns=""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xmlns=""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xmlns=""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xmlns=""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xmlns=""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xmlns=""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xmlns=""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xmlns=""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xmlns=""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xmlns=""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xmlns=""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xmlns=""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xmlns=""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xmlns=""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xmlns=""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xmlns=""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xmlns=""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xmlns=""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xmlns=""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xmlns=""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xmlns=""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xmlns=""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xmlns=""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xmlns=""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xmlns=""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xmlns=""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xmlns=""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xmlns=""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xmlns=""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xmlns=""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xmlns=""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xmlns=""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xmlns=""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xmlns=""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xmlns=""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xmlns=""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xmlns=""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xmlns=""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xmlns=""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xmlns=""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xmlns=""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xmlns=""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xmlns=""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xmlns=""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xmlns=""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xmlns=""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xmlns=""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xmlns=""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xmlns=""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xmlns=""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xmlns=""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xmlns=""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xmlns=""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xmlns=""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xmlns=""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xmlns=""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xmlns=""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xmlns=""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xmlns=""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xmlns=""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xmlns=""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xmlns=""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xmlns=""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xmlns=""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xmlns=""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xmlns=""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xmlns=""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xmlns=""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xmlns=""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xmlns=""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xmlns=""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xmlns=""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xmlns=""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xmlns=""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xmlns=""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xmlns=""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xmlns=""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xmlns=""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xmlns=""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xmlns=""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xmlns=""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xmlns=""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xmlns=""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xmlns=""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xmlns=""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xmlns=""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xmlns=""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xmlns=""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xmlns=""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xmlns=""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xmlns=""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xmlns=""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xmlns=""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xmlns=""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xmlns=""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xmlns=""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xmlns=""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xmlns=""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xmlns=""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xmlns=""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xmlns=""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xmlns=""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xmlns=""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xmlns=""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xmlns=""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xmlns=""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xmlns=""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xmlns=""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xmlns=""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xmlns=""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xmlns=""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xmlns=""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xmlns=""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xmlns=""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xmlns=""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xmlns=""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xmlns=""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xmlns=""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xmlns=""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xmlns=""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xmlns=""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xmlns=""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xmlns=""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xmlns=""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xmlns=""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xmlns=""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xmlns=""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xmlns=""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xmlns=""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xmlns=""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xmlns=""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xmlns=""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xmlns=""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xmlns=""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xmlns=""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xmlns=""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xmlns=""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xmlns=""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xmlns=""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xmlns=""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xmlns=""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xmlns=""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xmlns=""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xmlns=""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xmlns=""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xmlns=""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xmlns=""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xmlns=""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xmlns=""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xmlns=""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xmlns=""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xmlns=""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xmlns=""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xmlns=""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xmlns=""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xmlns=""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xmlns=""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xmlns=""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xmlns=""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xmlns=""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xmlns=""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xmlns=""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xmlns=""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xmlns=""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xmlns=""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xmlns=""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xmlns=""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xmlns=""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xmlns=""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xmlns=""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xmlns=""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xmlns=""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xmlns=""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xmlns=""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xmlns=""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xmlns=""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xmlns=""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xmlns=""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xmlns=""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xmlns=""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xmlns=""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xmlns=""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xmlns=""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xmlns=""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xmlns=""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xmlns=""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xmlns=""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xmlns=""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xmlns=""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xmlns=""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xmlns=""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xmlns=""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xmlns=""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xmlns=""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xmlns=""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xmlns=""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xmlns=""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xmlns=""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xmlns=""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xmlns=""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xmlns=""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xmlns=""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xmlns=""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xmlns=""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xmlns=""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xmlns=""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xmlns=""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xmlns=""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xmlns=""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xmlns=""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xmlns=""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xmlns=""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xmlns=""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xmlns=""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xmlns=""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xmlns=""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xmlns=""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xmlns=""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xmlns=""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xmlns=""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xmlns=""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xmlns=""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xmlns=""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xmlns=""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xmlns=""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xmlns=""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xmlns=""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xmlns=""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xmlns=""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xmlns=""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xmlns=""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xmlns=""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xmlns=""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xmlns=""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xmlns=""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xmlns=""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xmlns=""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xmlns=""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xmlns=""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xmlns=""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xmlns=""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xmlns=""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xmlns=""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xmlns=""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xmlns=""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xmlns=""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xmlns=""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xmlns=""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xmlns=""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xmlns=""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xmlns=""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xmlns=""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xmlns=""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xmlns=""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xmlns=""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xmlns=""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xmlns=""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xmlns=""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xmlns=""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xmlns=""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xmlns=""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xmlns=""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xmlns=""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xmlns=""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xmlns=""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xmlns=""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xmlns=""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xmlns=""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xmlns=""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xmlns=""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xmlns=""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xmlns=""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xmlns=""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xmlns=""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xmlns=""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xmlns=""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xmlns=""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xmlns=""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xmlns=""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xmlns=""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xmlns=""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xmlns=""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xmlns=""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xmlns=""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xmlns=""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xmlns=""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xmlns=""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xmlns=""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xmlns=""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xmlns=""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xmlns=""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xmlns=""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xmlns=""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xmlns=""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xmlns=""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xmlns=""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xmlns=""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xmlns=""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xmlns=""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xmlns=""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xmlns=""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xmlns=""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xmlns=""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xmlns=""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xmlns=""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xmlns=""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xmlns=""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xmlns=""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xmlns=""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xmlns=""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xmlns=""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xmlns=""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xmlns=""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xmlns=""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xmlns=""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xmlns=""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xmlns=""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xmlns=""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xmlns=""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xmlns=""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xmlns=""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xmlns=""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xmlns=""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xmlns=""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xmlns=""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xmlns=""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xmlns=""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xmlns=""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xmlns=""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xmlns=""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xmlns=""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xmlns=""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xmlns=""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xmlns=""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xmlns=""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xmlns=""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xmlns=""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xmlns=""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xmlns=""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xmlns=""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xmlns=""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xmlns=""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xmlns=""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xmlns=""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xmlns=""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xmlns=""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xmlns=""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xmlns=""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xmlns=""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xmlns=""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xmlns=""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xmlns=""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xmlns=""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xmlns=""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xmlns=""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xmlns=""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xmlns=""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xmlns=""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xmlns=""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xmlns=""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xmlns=""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xmlns=""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xmlns=""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xmlns=""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xmlns=""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xmlns=""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xmlns=""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xmlns=""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xmlns=""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xmlns=""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xmlns=""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xmlns=""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xmlns=""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xmlns=""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xmlns=""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xmlns=""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xmlns=""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xmlns=""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xmlns=""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xmlns=""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xmlns=""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xmlns=""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xmlns=""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xmlns=""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xmlns=""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xmlns=""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xmlns=""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xmlns=""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xmlns=""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xmlns=""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xmlns=""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xmlns=""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xmlns=""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xmlns=""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xmlns=""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xmlns=""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xmlns=""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xmlns=""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xmlns=""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xmlns=""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xmlns=""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xmlns=""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xmlns=""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xmlns=""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xmlns=""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xmlns=""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xmlns=""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xmlns=""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xmlns=""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xmlns=""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xmlns=""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xmlns=""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xmlns=""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xmlns=""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xmlns=""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xmlns=""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xmlns=""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xmlns=""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xmlns=""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xmlns=""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xmlns=""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xmlns=""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xmlns=""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xmlns=""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xmlns=""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xmlns=""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xmlns=""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xmlns=""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xmlns=""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xmlns=""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xmlns=""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xmlns=""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xmlns=""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xmlns=""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xmlns=""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xmlns=""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xmlns=""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xmlns=""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xmlns=""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xmlns=""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xmlns=""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xmlns=""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xmlns=""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xmlns=""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xmlns=""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xmlns=""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xmlns=""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xmlns=""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xmlns=""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xmlns=""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xmlns=""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xmlns=""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xmlns=""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xmlns=""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xmlns=""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xmlns=""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xmlns=""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xmlns=""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xmlns=""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xmlns=""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xmlns=""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xmlns=""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xmlns=""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xmlns=""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xmlns=""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xmlns=""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xmlns=""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xmlns=""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xmlns=""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xmlns=""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xmlns=""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xmlns=""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xmlns=""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xmlns=""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xmlns=""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xmlns=""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xmlns=""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xmlns=""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xmlns=""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xmlns=""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xmlns=""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xmlns=""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xmlns=""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xmlns=""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xmlns=""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xmlns=""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xmlns=""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xmlns=""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xmlns=""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xmlns=""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xmlns=""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xmlns=""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xmlns=""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xmlns=""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xmlns=""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xmlns=""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xmlns=""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xmlns=""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xmlns=""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xmlns=""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xmlns=""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xmlns=""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xmlns=""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xmlns=""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xmlns=""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xmlns=""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xmlns=""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xmlns=""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xmlns=""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xmlns=""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xmlns=""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xmlns=""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xmlns=""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xmlns=""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xmlns=""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xmlns=""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xmlns=""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xmlns=""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xmlns=""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xmlns=""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xmlns=""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xmlns=""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xmlns=""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xmlns=""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xmlns=""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xmlns=""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xmlns=""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xmlns=""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xmlns=""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xmlns=""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xmlns=""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xmlns=""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xmlns=""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xmlns=""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xmlns=""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xmlns=""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xmlns=""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xmlns=""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xmlns=""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xmlns=""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xmlns=""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xmlns=""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xmlns=""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xmlns=""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xmlns=""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xmlns=""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xmlns=""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xmlns=""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xmlns=""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xmlns=""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xmlns=""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xmlns=""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xmlns=""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xmlns=""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xmlns=""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xmlns=""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xmlns=""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xmlns=""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xmlns=""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xmlns=""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xmlns=""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xmlns=""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xmlns=""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xmlns=""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xmlns=""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xmlns=""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xmlns=""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xmlns=""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xmlns=""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xmlns=""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xmlns=""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xmlns=""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xmlns=""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xmlns=""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xmlns=""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xmlns=""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xmlns=""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xmlns=""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xmlns=""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xmlns=""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xmlns=""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xmlns=""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xmlns=""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xmlns=""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xmlns=""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xmlns=""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xmlns=""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xmlns=""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xmlns=""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xmlns=""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xmlns=""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xmlns=""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xmlns=""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xmlns=""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xmlns=""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xmlns=""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xmlns=""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xmlns=""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xmlns=""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xmlns=""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xmlns=""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xmlns=""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xmlns=""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xmlns=""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xmlns=""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xmlns=""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xmlns=""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xmlns=""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xmlns=""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xmlns=""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xmlns=""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xmlns=""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xmlns=""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xmlns=""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xmlns=""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xmlns=""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xmlns=""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xmlns=""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xmlns=""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xmlns=""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xmlns=""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xmlns=""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xmlns=""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xmlns=""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xmlns=""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xmlns=""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xmlns=""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xmlns=""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xmlns=""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xmlns=""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xmlns=""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xmlns=""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xmlns=""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xmlns=""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xmlns=""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xmlns=""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xmlns=""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xmlns=""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xmlns=""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xmlns=""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xmlns=""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xmlns=""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xmlns=""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xmlns=""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xmlns=""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xmlns=""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xmlns=""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xmlns=""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xmlns=""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xmlns=""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xmlns=""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xmlns=""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xmlns=""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xmlns=""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xmlns=""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xmlns=""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xmlns=""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xmlns=""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xmlns=""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xmlns=""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xmlns=""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xmlns=""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xmlns=""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xmlns=""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xmlns=""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xmlns=""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xmlns=""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xmlns=""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xmlns=""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xmlns=""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xmlns=""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xmlns=""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xmlns=""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xmlns=""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xmlns=""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xmlns=""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xmlns=""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xmlns=""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xmlns=""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xmlns=""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xmlns=""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xmlns=""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xmlns=""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xmlns=""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xmlns=""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xmlns=""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xmlns=""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xmlns=""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xmlns=""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xmlns=""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xmlns=""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xmlns=""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xmlns=""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xmlns=""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xmlns=""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xmlns=""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xmlns=""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xmlns=""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xmlns=""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xmlns=""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xmlns=""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xmlns=""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xmlns=""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xmlns=""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xmlns=""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xmlns=""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xmlns=""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xmlns=""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xmlns=""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xmlns=""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xmlns=""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xmlns=""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xmlns=""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xmlns=""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xmlns=""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xmlns=""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xmlns=""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xmlns=""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xmlns=""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xmlns=""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xmlns=""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xmlns=""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xmlns=""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xmlns=""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xmlns=""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xmlns=""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xmlns=""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xmlns=""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xmlns=""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xmlns=""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xmlns=""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xmlns=""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xmlns=""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xmlns=""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xmlns=""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xmlns=""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xmlns=""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xmlns=""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xmlns=""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xmlns=""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xmlns=""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xmlns=""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xmlns=""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xmlns=""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xmlns=""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xmlns=""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xmlns=""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xmlns=""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xmlns=""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xmlns=""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xmlns=""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xmlns=""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xmlns=""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xmlns=""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xmlns=""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xmlns=""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xmlns=""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xmlns=""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xmlns=""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xmlns=""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xmlns=""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xmlns=""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xmlns=""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xmlns=""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xmlns=""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xmlns=""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xmlns=""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xmlns=""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xmlns=""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xmlns=""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xmlns=""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xmlns=""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xmlns=""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xmlns=""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xmlns=""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xmlns=""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xmlns=""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xmlns=""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xmlns=""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xmlns=""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xmlns=""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xmlns=""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xmlns=""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xmlns=""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xmlns=""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xmlns=""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xmlns=""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xmlns=""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xmlns=""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xmlns=""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xmlns=""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xmlns=""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xmlns=""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xmlns=""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xmlns=""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xmlns=""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xmlns=""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xmlns=""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xmlns=""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xmlns=""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xmlns=""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xmlns=""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xmlns=""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xmlns=""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xmlns=""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xmlns=""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xmlns=""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xmlns=""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xmlns=""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xmlns=""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xmlns=""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xmlns=""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xmlns=""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xmlns=""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xmlns=""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xmlns=""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xmlns=""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xmlns=""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xmlns=""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xmlns=""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xmlns=""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xmlns=""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xmlns=""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xmlns=""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xmlns=""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xmlns=""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xmlns=""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xmlns=""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xmlns=""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xmlns=""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xmlns=""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xmlns=""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xmlns=""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xmlns=""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xmlns=""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xmlns=""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xmlns=""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xmlns=""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xmlns=""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xmlns=""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xmlns=""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xmlns=""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xmlns=""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xmlns=""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xmlns=""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xmlns=""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xmlns=""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xmlns=""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xmlns=""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xmlns=""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xmlns=""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xmlns=""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xmlns=""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xmlns=""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xmlns=""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xmlns=""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xmlns=""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xmlns=""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xmlns=""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xmlns=""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xmlns=""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xmlns=""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xmlns=""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xmlns=""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xmlns=""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xmlns=""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xmlns=""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xmlns=""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xmlns=""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xmlns=""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xmlns=""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xmlns=""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xmlns=""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xmlns=""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xmlns=""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xmlns=""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xmlns=""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xmlns=""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xmlns=""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xmlns=""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xmlns=""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xmlns=""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xmlns=""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xmlns=""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xmlns=""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xmlns=""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xmlns=""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xmlns=""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xmlns=""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xmlns=""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xmlns=""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xmlns=""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xmlns=""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xmlns=""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xmlns=""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xmlns=""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xmlns=""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xmlns=""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xmlns=""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xmlns=""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xmlns=""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xmlns=""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xmlns=""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xmlns=""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xmlns=""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xmlns=""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xmlns=""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xmlns=""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xmlns=""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xmlns=""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xmlns=""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xmlns=""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xmlns=""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xmlns=""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xmlns=""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xmlns=""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xmlns=""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xmlns=""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xmlns=""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xmlns=""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xmlns=""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xmlns=""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xmlns=""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xmlns=""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xmlns=""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xmlns=""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xmlns=""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xmlns=""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xmlns=""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xmlns=""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xmlns=""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xmlns=""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xmlns=""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xmlns=""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xmlns=""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xmlns=""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xmlns=""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xmlns=""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xmlns=""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xmlns=""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xmlns=""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xmlns=""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xmlns=""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xmlns=""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xmlns=""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xmlns=""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xmlns=""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xmlns=""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xmlns=""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xmlns=""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xmlns=""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xmlns=""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xmlns=""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xmlns=""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xmlns=""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xmlns=""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xmlns=""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xmlns=""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xmlns=""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xmlns=""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xmlns=""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xmlns=""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xmlns=""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xmlns=""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xmlns=""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xmlns=""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xmlns=""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xmlns=""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xmlns=""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xmlns=""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xmlns=""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xmlns=""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xmlns=""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xmlns=""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xmlns=""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xmlns=""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xmlns=""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xmlns=""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xmlns=""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xmlns=""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xmlns=""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xmlns=""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xmlns=""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xmlns=""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xmlns=""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xmlns=""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xmlns=""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xmlns=""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xmlns=""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xmlns=""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xmlns=""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xmlns=""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xmlns=""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xmlns=""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xmlns=""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xmlns=""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xmlns=""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xmlns=""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xmlns=""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xmlns=""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xmlns=""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xmlns=""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xmlns=""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xmlns=""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xmlns=""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xmlns=""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xmlns=""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xmlns=""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xmlns=""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xmlns=""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xmlns=""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xmlns=""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xmlns=""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xmlns=""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xmlns=""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xmlns=""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xmlns=""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xmlns=""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xmlns=""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xmlns=""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xmlns=""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xmlns=""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xmlns=""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xmlns=""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xmlns=""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xmlns=""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xmlns=""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xmlns=""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xmlns=""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xmlns=""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xmlns=""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xmlns=""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xmlns=""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xmlns=""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xmlns=""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xmlns=""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xmlns=""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xmlns=""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xmlns=""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xmlns=""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xmlns=""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xmlns=""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xmlns=""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xmlns=""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xmlns=""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xmlns=""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xmlns=""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xmlns=""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xmlns=""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xmlns=""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xmlns=""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xmlns=""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xmlns=""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xmlns=""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xmlns=""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xmlns=""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xmlns=""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xmlns=""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xmlns=""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xmlns=""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xmlns=""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xmlns=""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xmlns=""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xmlns=""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xmlns=""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xmlns=""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xmlns=""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xmlns=""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xmlns=""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xmlns=""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xmlns=""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xmlns=""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xmlns=""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xmlns=""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xmlns=""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xmlns=""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xmlns=""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xmlns=""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xmlns=""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xmlns=""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xmlns=""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xmlns=""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xmlns=""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xmlns=""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xmlns=""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xmlns=""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xmlns=""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xmlns=""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xmlns=""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xmlns=""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xmlns=""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xmlns=""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xmlns=""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xmlns=""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xmlns=""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xmlns=""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xmlns=""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xmlns=""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xmlns=""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xmlns=""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xmlns=""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xmlns=""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xmlns=""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xmlns=""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xmlns=""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xmlns=""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xmlns=""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xmlns=""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xmlns=""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xmlns=""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xmlns=""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xmlns=""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xmlns=""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xmlns=""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xmlns=""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xmlns=""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xmlns=""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xmlns=""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xmlns=""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xmlns=""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xmlns=""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xmlns=""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xmlns=""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xmlns=""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xmlns=""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xmlns=""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xmlns=""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xmlns=""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xmlns=""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xmlns=""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xmlns=""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xmlns=""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xmlns=""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xmlns=""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xmlns=""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xmlns=""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xmlns=""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xmlns=""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xmlns=""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xmlns=""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xmlns=""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xmlns=""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xmlns=""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xmlns=""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xmlns=""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xmlns=""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xmlns=""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xmlns=""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xmlns=""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xmlns=""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xmlns=""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xmlns=""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xmlns=""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xmlns=""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xmlns=""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xmlns=""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xmlns=""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xmlns=""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xmlns=""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xmlns=""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xmlns=""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xmlns=""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xmlns=""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xmlns=""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xmlns=""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xmlns=""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xmlns=""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xmlns=""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xmlns=""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xmlns=""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xmlns=""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xmlns=""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xmlns=""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xmlns=""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xmlns=""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xmlns=""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xmlns=""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xmlns=""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xmlns=""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xmlns=""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xmlns=""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xmlns=""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xmlns=""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xmlns=""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xmlns=""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xmlns=""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xmlns=""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xmlns=""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xmlns=""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xmlns=""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xmlns=""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xmlns=""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xmlns=""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xmlns=""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xmlns=""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xmlns=""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xmlns=""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xmlns=""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xmlns=""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xmlns=""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xmlns=""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xmlns=""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xmlns=""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xmlns=""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xmlns=""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xmlns=""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xmlns=""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xmlns=""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xmlns=""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xmlns=""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xmlns=""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xmlns=""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xmlns=""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xmlns=""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xmlns=""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xmlns=""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xmlns=""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xmlns=""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xmlns=""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xmlns=""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xmlns=""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xmlns=""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xmlns=""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xmlns=""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xmlns=""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xmlns=""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xmlns=""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xmlns=""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xmlns=""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xmlns=""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xmlns=""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xmlns=""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xmlns=""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xmlns=""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xmlns=""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xmlns=""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xmlns=""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xmlns=""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xmlns=""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xmlns=""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xmlns=""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xmlns=""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xmlns=""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xmlns=""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xmlns=""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xmlns=""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xmlns=""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xmlns=""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xmlns=""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xmlns=""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xmlns=""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xmlns=""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xmlns=""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xmlns=""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xmlns=""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xmlns=""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xmlns=""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xmlns=""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xmlns=""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xmlns=""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xmlns=""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xmlns=""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xmlns=""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xmlns=""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xmlns=""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xmlns=""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xmlns=""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xmlns=""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xmlns=""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xmlns=""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xmlns=""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xmlns=""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xmlns=""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xmlns=""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xmlns=""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xmlns=""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xmlns=""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xmlns=""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xmlns=""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xmlns=""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xmlns=""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xmlns=""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xmlns=""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xmlns=""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xmlns=""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xmlns=""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xmlns=""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xmlns=""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xmlns=""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xmlns=""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xmlns=""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xmlns=""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xmlns=""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xmlns=""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xmlns=""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xmlns=""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xmlns=""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xmlns=""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xmlns=""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xmlns=""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xmlns=""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xmlns=""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xmlns=""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xmlns=""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xmlns=""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xmlns=""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xmlns=""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xmlns=""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xmlns=""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xmlns=""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xmlns=""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xmlns=""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xmlns=""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xmlns=""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xmlns=""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xmlns=""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xmlns=""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xmlns=""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xmlns=""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xmlns=""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xmlns=""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xmlns=""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xmlns=""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xmlns=""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xmlns=""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xmlns=""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xmlns=""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xmlns=""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xmlns=""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xmlns=""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xmlns=""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xmlns=""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xmlns=""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xmlns=""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xmlns=""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xmlns=""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xmlns=""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xmlns=""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xmlns=""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xmlns=""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xmlns=""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xmlns=""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xmlns=""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xmlns=""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xmlns=""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xmlns=""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xmlns=""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xmlns=""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xmlns=""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xmlns=""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xmlns=""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xmlns=""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xmlns=""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xmlns=""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xmlns=""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xmlns=""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xmlns=""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xmlns=""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xmlns=""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xmlns=""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xmlns=""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xmlns=""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xmlns=""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xmlns=""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xmlns=""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xmlns=""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xmlns=""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xmlns=""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xmlns=""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xmlns=""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xmlns=""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xmlns=""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xmlns=""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xmlns=""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xmlns=""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xmlns=""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xmlns=""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xmlns=""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xmlns=""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xmlns=""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xmlns=""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xmlns=""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xmlns=""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xmlns=""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xmlns=""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xmlns=""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xmlns=""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xmlns=""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xmlns=""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xmlns=""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xmlns=""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xmlns=""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xmlns=""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xmlns=""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xmlns=""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xmlns=""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xmlns=""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xmlns=""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xmlns=""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xmlns=""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xmlns=""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xmlns=""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xmlns=""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xmlns=""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xmlns=""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xmlns=""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xmlns=""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xmlns=""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xmlns=""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xmlns=""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xmlns=""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xmlns=""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xmlns=""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xmlns=""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xmlns=""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xmlns=""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xmlns=""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xmlns=""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xmlns=""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xmlns=""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xmlns=""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xmlns=""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xmlns=""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xmlns=""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xmlns=""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xmlns=""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xmlns=""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xmlns=""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xmlns=""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xmlns=""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xmlns=""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xmlns=""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xmlns=""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xmlns=""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xmlns=""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xmlns=""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xmlns=""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xmlns=""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xmlns=""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xmlns=""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xmlns=""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xmlns=""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xmlns=""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xmlns=""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xmlns=""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xmlns=""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xmlns=""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xmlns=""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xmlns=""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xmlns=""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xmlns=""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xmlns=""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xmlns=""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xmlns=""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xmlns=""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xmlns=""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xmlns=""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xmlns=""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xmlns=""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xmlns=""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xmlns=""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xmlns=""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xmlns=""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xmlns=""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xmlns=""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xmlns=""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xmlns=""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xmlns=""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xmlns=""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xmlns=""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xmlns=""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xmlns=""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xmlns=""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xmlns=""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xmlns=""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xmlns=""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xmlns=""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xmlns=""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xmlns=""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xmlns=""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xmlns=""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xmlns=""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xmlns=""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xmlns=""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xmlns=""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xmlns=""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xmlns=""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xmlns=""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xmlns=""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xmlns=""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xmlns=""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xmlns=""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xmlns=""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xmlns=""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xmlns=""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xmlns=""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xmlns=""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xmlns=""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xmlns=""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xmlns=""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xmlns=""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xmlns=""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xmlns=""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xmlns=""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xmlns=""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xmlns=""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xmlns=""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xmlns=""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xmlns=""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xmlns=""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xmlns=""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xmlns=""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xmlns=""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xmlns=""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xmlns=""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xmlns=""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xmlns=""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xmlns=""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xmlns=""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xmlns=""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xmlns=""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xmlns=""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xmlns=""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xmlns=""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xmlns=""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xmlns=""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xmlns=""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xmlns=""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xmlns=""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xmlns=""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xmlns=""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xmlns=""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xmlns=""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xmlns=""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xmlns=""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xmlns=""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xmlns=""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xmlns=""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xmlns=""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xmlns=""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xmlns=""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xmlns=""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xmlns=""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xmlns=""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xmlns=""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xmlns=""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xmlns=""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xmlns=""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xmlns=""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xmlns=""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xmlns=""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xmlns=""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xmlns=""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xmlns=""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xmlns=""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xmlns=""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xmlns=""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xmlns=""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xmlns=""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xmlns=""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xmlns=""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xmlns=""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xmlns=""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xmlns=""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xmlns=""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xmlns=""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xmlns=""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xmlns=""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xmlns=""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xmlns=""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xmlns=""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xmlns=""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xmlns=""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xmlns=""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xmlns=""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xmlns=""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xmlns=""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xmlns=""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xmlns=""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xmlns=""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xmlns=""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xmlns=""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xmlns=""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xmlns=""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xmlns=""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xmlns=""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xmlns=""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xmlns=""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xmlns=""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xmlns=""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xmlns=""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xmlns=""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xmlns=""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xmlns=""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xmlns=""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xmlns=""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xmlns=""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xmlns=""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xmlns=""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xmlns=""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xmlns=""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xmlns=""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xmlns=""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xmlns=""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xmlns=""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xmlns=""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xmlns=""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xmlns=""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xmlns=""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xmlns=""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xmlns=""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xmlns=""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xmlns=""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xmlns=""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xmlns=""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xmlns=""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xmlns=""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xmlns=""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xmlns=""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xmlns=""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xmlns=""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xmlns=""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xmlns=""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xmlns=""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xmlns=""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xmlns=""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xmlns=""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xmlns=""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xmlns=""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xmlns=""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xmlns=""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xmlns=""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xmlns=""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xmlns=""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xmlns=""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xmlns=""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xmlns=""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xmlns=""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xmlns=""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xmlns=""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xmlns=""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xmlns=""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xmlns=""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xmlns=""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xmlns=""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xmlns=""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xmlns=""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xmlns=""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xmlns=""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xmlns=""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xmlns=""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xmlns=""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xmlns=""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xmlns=""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xmlns=""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xmlns=""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xmlns=""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xmlns=""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xmlns=""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xmlns=""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xmlns=""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xmlns=""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xmlns=""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xmlns=""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xmlns=""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xmlns=""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xmlns=""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xmlns=""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xmlns=""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xmlns=""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xmlns=""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xmlns=""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xmlns=""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xmlns=""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xmlns=""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xmlns=""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xmlns=""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xmlns=""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xmlns=""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xmlns=""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xmlns=""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xmlns=""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xmlns=""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xmlns=""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xmlns=""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xmlns=""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xmlns=""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xmlns=""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xmlns=""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xmlns=""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xmlns=""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xmlns=""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xmlns=""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xmlns=""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xmlns=""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xmlns=""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xmlns=""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xmlns=""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xmlns=""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xmlns=""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xmlns=""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xmlns=""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xmlns=""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xmlns=""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xmlns=""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xmlns=""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xmlns=""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xmlns=""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xmlns=""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xmlns=""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xmlns=""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xmlns=""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xmlns=""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xmlns=""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xmlns=""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xmlns=""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xmlns=""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xmlns=""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xmlns=""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xmlns=""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xmlns=""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xmlns=""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xmlns=""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xmlns=""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xmlns=""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xmlns=""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xmlns=""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xmlns=""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xmlns=""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xmlns=""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xmlns=""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xmlns=""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xmlns=""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xmlns=""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xmlns=""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xmlns=""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xmlns=""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xmlns=""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xmlns=""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xmlns=""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xmlns=""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xmlns=""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xmlns=""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xmlns=""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xmlns=""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xmlns=""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xmlns=""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xmlns=""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xmlns=""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xmlns=""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xmlns=""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xmlns=""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xmlns=""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xmlns=""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xmlns=""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xmlns=""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xmlns=""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xmlns=""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xmlns=""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xmlns=""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xmlns=""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xmlns=""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xmlns=""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xmlns=""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xmlns=""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xmlns=""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xmlns=""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xmlns=""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xmlns=""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xmlns=""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xmlns=""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xmlns=""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xmlns=""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xmlns=""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xmlns=""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xmlns=""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xmlns=""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xmlns=""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xmlns=""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xmlns=""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xmlns=""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xmlns=""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xmlns=""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xmlns=""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xmlns=""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xmlns=""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xmlns=""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xmlns=""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xmlns=""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xmlns=""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xmlns=""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xmlns=""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xmlns=""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xmlns=""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xmlns=""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xmlns=""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xmlns=""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xmlns=""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xmlns=""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xmlns=""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xmlns=""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xmlns=""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xmlns=""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xmlns=""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xmlns=""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xmlns=""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xmlns=""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xmlns=""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xmlns=""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xmlns=""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xmlns=""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xmlns=""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xmlns=""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xmlns=""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xmlns=""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xmlns=""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xmlns=""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xmlns=""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xmlns=""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xmlns=""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xmlns=""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xmlns=""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xmlns=""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xmlns=""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xmlns=""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xmlns=""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xmlns=""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xmlns=""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xmlns=""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xmlns=""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xmlns=""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xmlns=""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xmlns=""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xmlns=""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xmlns=""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xmlns=""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xmlns=""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xmlns=""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xmlns=""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xmlns=""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xmlns=""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xmlns=""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xmlns=""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xmlns=""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xmlns=""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xmlns=""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xmlns=""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xmlns=""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xmlns=""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xmlns=""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xmlns=""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xmlns=""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xmlns=""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xmlns=""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xmlns=""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xmlns=""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xmlns=""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xmlns=""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xmlns=""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xmlns=""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xmlns=""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xmlns=""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xmlns=""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xmlns=""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xmlns=""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xmlns=""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xmlns=""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xmlns=""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xmlns=""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xmlns=""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xmlns=""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xmlns=""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xmlns=""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xmlns=""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xmlns=""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xmlns=""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xmlns=""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xmlns=""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xmlns=""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xmlns=""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xmlns=""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xmlns=""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xmlns=""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xmlns=""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xmlns=""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xmlns=""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xmlns=""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xmlns=""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xmlns=""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xmlns=""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xmlns=""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xmlns=""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xmlns=""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xmlns=""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xmlns=""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xmlns=""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xmlns=""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xmlns=""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xmlns=""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xmlns=""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xmlns=""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xmlns=""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xmlns=""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xmlns=""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xmlns=""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xmlns=""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xmlns=""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xmlns=""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xmlns=""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xmlns=""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xmlns=""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xmlns=""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xmlns=""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xmlns=""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xmlns=""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xmlns=""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xmlns=""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xmlns=""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xmlns=""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xmlns=""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xmlns=""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xmlns=""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xmlns=""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xmlns=""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xmlns=""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xmlns=""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xmlns=""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xmlns=""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xmlns=""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xmlns=""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xmlns=""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xmlns=""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xmlns=""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xmlns=""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xmlns=""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xmlns=""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xmlns=""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xmlns=""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xmlns=""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xmlns=""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xmlns=""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xmlns=""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xmlns=""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xmlns=""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xmlns=""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xmlns=""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xmlns=""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xmlns=""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xmlns=""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xmlns=""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xmlns=""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xmlns=""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xmlns=""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xmlns=""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xmlns=""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xmlns=""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xmlns=""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xmlns=""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xmlns=""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xmlns=""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xmlns=""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xmlns=""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xmlns=""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xmlns=""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xmlns=""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xmlns=""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xmlns=""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xmlns=""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xmlns=""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xmlns=""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xmlns=""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xmlns=""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xmlns=""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xmlns=""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xmlns=""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xmlns=""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xmlns=""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xmlns=""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xmlns=""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xmlns=""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xmlns=""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xmlns=""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xmlns=""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xmlns=""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xmlns=""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xmlns=""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xmlns=""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xmlns=""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xmlns=""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xmlns=""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xmlns=""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xmlns=""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xmlns=""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xmlns=""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xmlns=""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xmlns=""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xmlns=""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xmlns=""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xmlns=""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xmlns=""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xmlns=""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xmlns=""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xmlns=""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xmlns=""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xmlns=""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xmlns=""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xmlns=""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xmlns=""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xmlns=""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xmlns=""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xmlns=""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xmlns=""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xmlns=""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xmlns=""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xmlns=""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xmlns=""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xmlns=""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xmlns=""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xmlns=""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xmlns=""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xmlns=""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xmlns=""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xmlns=""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xmlns=""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xmlns=""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xmlns=""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xmlns=""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xmlns=""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xmlns=""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xmlns=""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xmlns=""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xmlns=""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xmlns=""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xmlns=""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xmlns=""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xmlns=""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xmlns=""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xmlns=""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xmlns=""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xmlns=""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xmlns=""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xmlns=""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xmlns=""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xmlns=""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xmlns=""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xmlns=""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xmlns=""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xmlns=""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xmlns=""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xmlns=""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xmlns=""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xmlns=""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xmlns=""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xmlns=""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xmlns=""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xmlns=""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xmlns=""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xmlns=""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xmlns=""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xmlns=""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xmlns=""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xmlns=""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xmlns=""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xmlns=""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xmlns=""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xmlns=""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xmlns=""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xmlns=""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xmlns=""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xmlns=""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xmlns=""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xmlns=""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xmlns=""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xmlns=""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xmlns=""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xmlns=""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xmlns=""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xmlns=""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xmlns=""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xmlns=""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xmlns=""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xmlns=""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xmlns=""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xmlns=""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xmlns=""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xmlns=""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xmlns=""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xmlns=""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xmlns=""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xmlns=""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xmlns=""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xmlns=""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xmlns=""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xmlns=""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xmlns=""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xmlns=""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xmlns=""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xmlns=""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xmlns=""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xmlns=""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xmlns=""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xmlns=""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xmlns=""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xmlns=""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xmlns=""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xmlns=""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xmlns=""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xmlns=""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xmlns=""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xmlns=""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xmlns=""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xmlns=""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xmlns=""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xmlns=""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xmlns=""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xmlns=""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xmlns=""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xmlns=""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xmlns=""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xmlns=""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xmlns=""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xmlns=""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xmlns=""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xmlns=""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xmlns=""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xmlns=""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xmlns=""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xmlns=""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xmlns=""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xmlns=""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xmlns=""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xmlns=""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xmlns=""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xmlns=""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xmlns=""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xmlns=""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xmlns=""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xmlns=""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xmlns=""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xmlns=""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xmlns=""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xmlns=""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xmlns=""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xmlns=""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xmlns=""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xmlns=""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xmlns=""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xmlns=""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xmlns=""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xmlns=""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xmlns=""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xmlns=""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xmlns=""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xmlns=""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xmlns=""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xmlns=""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xmlns=""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xmlns=""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xmlns=""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xmlns=""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xmlns=""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xmlns=""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xmlns=""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xmlns=""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xmlns=""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xmlns=""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xmlns=""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xmlns=""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xmlns=""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xmlns=""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xmlns=""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xmlns=""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xmlns=""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xmlns=""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xmlns=""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xmlns=""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xmlns=""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xmlns=""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xmlns=""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xmlns=""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xmlns=""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xmlns=""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xmlns=""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xmlns=""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xmlns=""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xmlns=""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xmlns=""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xmlns=""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xmlns=""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xmlns=""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xmlns=""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xmlns=""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xmlns=""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xmlns=""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xmlns=""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xmlns=""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xmlns=""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xmlns=""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xmlns=""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xmlns=""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xmlns=""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xmlns=""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xmlns=""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xmlns=""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xmlns=""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xmlns=""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xmlns=""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xmlns=""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xmlns=""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xmlns=""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xmlns=""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xmlns=""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xmlns=""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xmlns=""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xmlns=""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xmlns=""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xmlns=""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xmlns=""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xmlns=""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xmlns=""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xmlns=""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xmlns=""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xmlns=""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xmlns=""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xmlns=""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xmlns=""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xmlns=""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xmlns=""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xmlns=""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xmlns=""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xmlns=""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xmlns=""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xmlns=""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xmlns=""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xmlns=""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xmlns=""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xmlns=""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xmlns=""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xmlns=""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xmlns=""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xmlns=""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xmlns=""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xmlns=""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xmlns=""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xmlns=""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xmlns=""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xmlns=""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xmlns=""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xmlns=""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xmlns=""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xmlns=""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xmlns=""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xmlns=""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xmlns=""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xmlns=""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xmlns=""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xmlns=""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xmlns=""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xmlns=""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xmlns=""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xmlns=""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xmlns=""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xmlns=""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xmlns=""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xmlns=""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xmlns=""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xmlns=""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xmlns=""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xmlns=""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xmlns=""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xmlns=""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xmlns=""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xmlns=""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xmlns=""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xmlns=""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xmlns=""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xmlns=""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xmlns=""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xmlns=""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xmlns=""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xmlns=""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xmlns=""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xmlns=""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xmlns=""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xmlns=""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xmlns=""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xmlns=""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xmlns=""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xmlns=""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xmlns=""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xmlns=""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xmlns=""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xmlns=""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xmlns=""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xmlns=""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xmlns=""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xmlns=""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xmlns=""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xmlns=""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xmlns=""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xmlns=""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xmlns=""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xmlns=""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xmlns=""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xmlns=""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xmlns=""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xmlns=""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xmlns=""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xmlns=""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xmlns=""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xmlns=""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xmlns=""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xmlns=""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xmlns=""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xmlns=""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xmlns=""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xmlns=""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xmlns=""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xmlns=""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xmlns=""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xmlns=""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xmlns=""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xmlns=""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xmlns=""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xmlns=""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xmlns=""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xmlns=""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xmlns=""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xmlns=""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xmlns=""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xmlns=""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xmlns=""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xmlns=""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xmlns=""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xmlns=""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xmlns=""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xmlns=""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xmlns=""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xmlns=""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xmlns=""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xmlns=""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xmlns=""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xmlns=""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xmlns=""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xmlns=""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xmlns=""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xmlns=""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xmlns=""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xmlns=""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xmlns=""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xmlns=""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xmlns=""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xmlns=""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xmlns=""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xmlns=""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xmlns=""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xmlns=""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xmlns=""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xmlns=""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xmlns=""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xmlns=""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xmlns=""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xmlns=""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xmlns=""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xmlns=""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xmlns=""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xmlns=""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xmlns=""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xmlns=""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xmlns=""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xmlns=""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xmlns=""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xmlns=""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xmlns=""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xmlns=""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xmlns=""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xmlns=""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xmlns=""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xmlns=""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xmlns=""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xmlns=""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xmlns=""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xmlns=""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xmlns=""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xmlns=""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xmlns=""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xmlns=""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xmlns=""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xmlns=""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xmlns=""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xmlns=""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xmlns=""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xmlns=""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xmlns=""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xmlns=""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xmlns=""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xmlns=""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xmlns=""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xmlns=""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xmlns=""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xmlns=""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xmlns=""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xmlns=""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xmlns=""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xmlns=""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xmlns=""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xmlns=""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xmlns=""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xmlns=""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xmlns=""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xmlns=""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xmlns=""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xmlns=""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xmlns=""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xmlns=""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xmlns=""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xmlns=""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xmlns=""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xmlns=""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xmlns=""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xmlns=""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xmlns=""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xmlns=""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xmlns=""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xmlns=""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xmlns=""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xmlns=""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xmlns=""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xmlns=""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xmlns=""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xmlns=""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xmlns=""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xmlns=""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xmlns=""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xmlns=""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xmlns=""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xmlns=""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xmlns=""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xmlns=""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xmlns=""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xmlns=""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xmlns=""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xmlns=""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xmlns=""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xmlns=""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xmlns=""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xmlns=""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xmlns=""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xmlns=""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xmlns=""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xmlns=""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xmlns=""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xmlns=""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xmlns=""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xmlns=""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xmlns=""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xmlns=""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xmlns=""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xmlns=""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xmlns=""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xmlns=""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xmlns=""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xmlns=""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xmlns=""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xmlns=""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xmlns=""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xmlns=""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xmlns=""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xmlns=""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xmlns=""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xmlns=""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xmlns=""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xmlns=""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xmlns=""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xmlns=""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xmlns=""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xmlns=""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xmlns=""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xmlns=""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xmlns=""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xmlns=""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xmlns=""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xmlns=""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xmlns=""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xmlns=""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xmlns=""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xmlns=""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xmlns=""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xmlns=""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xmlns=""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xmlns=""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xmlns=""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xmlns=""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xmlns=""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xmlns=""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xmlns=""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xmlns=""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xmlns=""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xmlns=""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xmlns=""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xmlns=""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xmlns=""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xmlns=""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xmlns=""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xmlns=""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xmlns=""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xmlns=""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xmlns=""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xmlns=""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xmlns=""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xmlns=""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xmlns=""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xmlns=""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xmlns=""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xmlns=""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xmlns=""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xmlns=""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xmlns=""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xmlns=""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xmlns=""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xmlns=""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xmlns=""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xmlns=""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xmlns=""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xmlns=""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xmlns=""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xmlns=""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xmlns=""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xmlns=""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xmlns=""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xmlns=""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xmlns=""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xmlns=""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xmlns=""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xmlns=""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xmlns=""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xmlns=""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xmlns=""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xmlns=""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xmlns=""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xmlns=""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xmlns=""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xmlns=""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xmlns=""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xmlns=""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xmlns=""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xmlns=""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xmlns=""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xmlns=""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xmlns=""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xmlns=""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xmlns=""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xmlns=""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xmlns=""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xmlns=""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xmlns=""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xmlns=""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xmlns=""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xmlns=""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xmlns=""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xmlns=""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xmlns=""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xmlns=""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xmlns=""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xmlns=""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xmlns=""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xmlns=""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xmlns=""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xmlns=""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xmlns=""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xmlns=""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xmlns=""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xmlns=""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xmlns=""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16343" y="10"/>
            <a:ext cx="12191980" cy="6857990"/>
          </a:xfrm>
          <a:prstGeom prst="rect">
            <a:avLst/>
          </a:prstGeom>
          <a:noFill/>
        </p:spPr>
      </p:pic>
      <p:grpSp>
        <p:nvGrpSpPr>
          <p:cNvPr id="3" name="Group 1">
            <a:extLst>
              <a:ext uri="{FF2B5EF4-FFF2-40B4-BE49-F238E27FC236}">
                <a16:creationId xmlns:a16="http://schemas.microsoft.com/office/drawing/2014/main" xmlns="" id="{4CD62910-26FB-4F37-9618-FB8A5F3BE34E}"/>
              </a:ext>
            </a:extLst>
          </p:cNvPr>
          <p:cNvGrpSpPr/>
          <p:nvPr/>
        </p:nvGrpSpPr>
        <p:grpSpPr>
          <a:xfrm>
            <a:off x="1289586" y="4267200"/>
            <a:ext cx="10559514" cy="1441122"/>
            <a:chOff x="232311" y="1641116"/>
            <a:chExt cx="4750209" cy="973740"/>
          </a:xfrm>
        </p:grpSpPr>
        <p:pic>
          <p:nvPicPr>
            <p:cNvPr id="4" name="9Slide.vn 1">
              <a:extLst>
                <a:ext uri="{FF2B5EF4-FFF2-40B4-BE49-F238E27FC236}">
                  <a16:creationId xmlns:a16="http://schemas.microsoft.com/office/drawing/2014/main" xmlns=""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5" name="TextBox 2">
              <a:extLst>
                <a:ext uri="{FF2B5EF4-FFF2-40B4-BE49-F238E27FC236}">
                  <a16:creationId xmlns:a16="http://schemas.microsoft.com/office/drawing/2014/main" xmlns="" id="{FD9A30CB-0372-4EF9-B466-55A1E94DBBBD}"/>
                </a:ext>
              </a:extLst>
            </p:cNvPr>
            <p:cNvSpPr txBox="1"/>
            <p:nvPr/>
          </p:nvSpPr>
          <p:spPr>
            <a:xfrm>
              <a:off x="411727" y="1641116"/>
              <a:ext cx="3950797" cy="811041"/>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1831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xmlns=""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xmlns=""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xmlns=""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xmlns=""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xmlns=""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xmlns=""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xmlns=""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xmlns=""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xmlns=""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xmlns=""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xmlns=""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xmlns=""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xmln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DE8F92D3-69AD-D39C-E05C-10515B716C4F}"/>
              </a:ext>
            </a:extLst>
          </p:cNvPr>
          <p:cNvPicPr>
            <a:picLocks noChangeAspect="1"/>
          </p:cNvPicPr>
          <p:nvPr/>
        </p:nvPicPr>
        <p:blipFill>
          <a:blip r:embed="rId2"/>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xmlns="" id="{06A918DB-562E-7524-0997-408CAFDEB069}"/>
              </a:ext>
            </a:extLst>
          </p:cNvPr>
          <p:cNvPicPr>
            <a:picLocks noChangeAspect="1"/>
          </p:cNvPicPr>
          <p:nvPr/>
        </p:nvPicPr>
        <p:blipFill>
          <a:blip r:embed="rId3"/>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xmlns="" id="{6CBDD3B1-AEFD-221F-9C44-4BC491DF2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xmlns=""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xmlns=""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xmlns=""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xmlns=""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xmlns=""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xmlns=""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waving&#10;&#10;Description automatically generated">
            <a:extLst>
              <a:ext uri="{FF2B5EF4-FFF2-40B4-BE49-F238E27FC236}">
                <a16:creationId xmlns:a16="http://schemas.microsoft.com/office/drawing/2014/main" xmlns="" id="{4CD339BD-BDB2-E474-0F0E-B3211DA33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xmlns=""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A42D0A80-3BD0-1C05-E2F0-1185A1F0F237}"/>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xmlns=""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xmlns=""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FA426994-B407-5BAB-82DD-4CB90F08DBF1}"/>
              </a:ext>
            </a:extLst>
          </p:cNvPr>
          <p:cNvPicPr>
            <a:picLocks noChangeAspect="1"/>
          </p:cNvPicPr>
          <p:nvPr/>
        </p:nvPicPr>
        <p:blipFill>
          <a:blip r:embed="rId2"/>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xmlns=""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xmlns=""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843</Words>
  <Application>Microsoft Office PowerPoint</Application>
  <PresentationFormat>Widescreen</PresentationFormat>
  <Paragraphs>66</Paragraphs>
  <Slides>25</Slides>
  <Notes>17</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微软雅黑</vt:lpstr>
      <vt:lpstr>Arial</vt:lpstr>
      <vt:lpstr>Calibri</vt:lpstr>
      <vt:lpstr>Cambria</vt:lpstr>
      <vt:lpstr>DengXian</vt:lpstr>
      <vt:lpstr>Times New Roman</vt:lpstr>
      <vt:lpstr>UTM Alberta Heavy</vt:lpstr>
      <vt:lpstr>UTM Roman Classic</vt:lpstr>
      <vt:lpstr>思源黑体 CN Regular</vt:lpstr>
      <vt:lpstr>等线</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64</cp:revision>
  <dcterms:created xsi:type="dcterms:W3CDTF">2023-07-24T04:43:07Z</dcterms:created>
  <dcterms:modified xsi:type="dcterms:W3CDTF">2024-10-27T14:26:21Z</dcterms:modified>
</cp:coreProperties>
</file>