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8" r:id="rId2"/>
    <p:sldId id="271" r:id="rId3"/>
    <p:sldId id="272" r:id="rId4"/>
    <p:sldId id="259" r:id="rId5"/>
    <p:sldId id="260" r:id="rId6"/>
    <p:sldId id="273" r:id="rId7"/>
    <p:sldId id="274" r:id="rId8"/>
    <p:sldId id="275" r:id="rId9"/>
    <p:sldId id="276" r:id="rId10"/>
    <p:sldId id="27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WvwcciqoMGI?si=lRwGNK7e55V78r63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33" y="184150"/>
            <a:ext cx="10590001" cy="59882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7" y="0"/>
            <a:ext cx="1834617" cy="198013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2271" y="-10895"/>
            <a:ext cx="1586763" cy="19596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360" y="5657850"/>
            <a:ext cx="8202295" cy="83439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10419240" y="2420772"/>
            <a:ext cx="1689788" cy="1154143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372675" y="3814552"/>
            <a:ext cx="9352662" cy="766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7: Cùng khám phá </a:t>
            </a:r>
            <a:r>
              <a:rPr kumimoji="0" lang="en-US" altLang="zh-CN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trường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học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(</a:t>
            </a:r>
            <a:r>
              <a:rPr kumimoji="0" lang="en-US" altLang="zh-CN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Tiết</a:t>
            </a:r>
            <a:r>
              <a:rPr kumimoji="0" lang="en-US" altLang="zh-CN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1)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FDEB2CB7-E877-4BC1-A812-A5D3FB313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8937" y="384569"/>
            <a:ext cx="85344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</a:p>
          <a:p>
            <a:pPr algn="ctr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CẤP TRƯỜNG </a:t>
            </a:r>
          </a:p>
          <a:p>
            <a:pPr algn="ctr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2024-2025</a:t>
            </a:r>
          </a:p>
          <a:p>
            <a:pPr algn="ctr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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36D9E3-7A74-44FF-926A-F4CB13A1CB52}"/>
              </a:ext>
            </a:extLst>
          </p:cNvPr>
          <p:cNvSpPr txBox="1"/>
          <p:nvPr/>
        </p:nvSpPr>
        <p:spPr>
          <a:xfrm>
            <a:off x="2430827" y="2922239"/>
            <a:ext cx="7143943" cy="707886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u="sng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TỰ NHIÊN VÀ XÃ HỘI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6FC1932-0D65-45E5-B89F-7AC296254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3230" y="4987394"/>
            <a:ext cx="7315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i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Trần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anose="02020603050405020304" pitchFamily="18" charset="0"/>
              </a:rPr>
              <a:t> Thu </a:t>
            </a:r>
            <a:r>
              <a:rPr lang="en-US" altLang="en-US" sz="3200" b="1" i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Hiền</a:t>
            </a:r>
            <a:endParaRPr lang="en-US" altLang="en-US" sz="3200" b="1" i="1" dirty="0">
              <a:solidFill>
                <a:srgbClr val="3333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1" grpId="0"/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59AD2AE1-C367-424C-BE9D-B938D6BE41DC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838200"/>
            <a:ext cx="9753600" cy="4191000"/>
            <a:chOff x="0" y="0"/>
            <a:chExt cx="6819900" cy="2381250"/>
          </a:xfrm>
        </p:grpSpPr>
        <p:pic>
          <p:nvPicPr>
            <p:cNvPr id="3" name="Picture 2" descr="Screen Clipping">
              <a:extLst>
                <a:ext uri="{FF2B5EF4-FFF2-40B4-BE49-F238E27FC236}">
                  <a16:creationId xmlns:a16="http://schemas.microsoft.com/office/drawing/2014/main" id="{AE7FEE1B-E121-4889-A247-98EB232C09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06" b="2944"/>
            <a:stretch/>
          </p:blipFill>
          <p:spPr>
            <a:xfrm>
              <a:off x="0" y="0"/>
              <a:ext cx="6819900" cy="2381250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0A52D6-15F7-471A-A24A-F290E5B77A6C}"/>
                </a:ext>
              </a:extLst>
            </p:cNvPr>
            <p:cNvSpPr/>
            <p:nvPr/>
          </p:nvSpPr>
          <p:spPr>
            <a:xfrm>
              <a:off x="1505062" y="838297"/>
              <a:ext cx="4857199" cy="905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733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Dđ</a:t>
              </a:r>
              <a:endPara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81DB02D-6B1B-4F70-9049-29EA16093945}"/>
              </a:ext>
            </a:extLst>
          </p:cNvPr>
          <p:cNvSpPr txBox="1"/>
          <p:nvPr/>
        </p:nvSpPr>
        <p:spPr>
          <a:xfrm>
            <a:off x="2767794" y="2202907"/>
            <a:ext cx="65365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>
                  <a:solidFill>
                    <a:srgbClr val="FA2C42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 !</a:t>
            </a:r>
            <a:endParaRPr lang="vi-VN" sz="6000" b="1" dirty="0">
              <a:ln>
                <a:solidFill>
                  <a:srgbClr val="FA2C42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572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hlinkClick r:id="rId2"/>
            <a:extLst>
              <a:ext uri="{FF2B5EF4-FFF2-40B4-BE49-F238E27FC236}">
                <a16:creationId xmlns:a16="http://schemas.microsoft.com/office/drawing/2014/main" id="{A75201B0-0069-4FDB-9F32-7A8149D44D32}"/>
              </a:ext>
            </a:extLst>
          </p:cNvPr>
          <p:cNvSpPr/>
          <p:nvPr/>
        </p:nvSpPr>
        <p:spPr>
          <a:xfrm>
            <a:off x="3000375" y="1876425"/>
            <a:ext cx="5657850" cy="196215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445250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FBC0204-8920-44DB-BDA5-29AABAF69132}"/>
              </a:ext>
            </a:extLst>
          </p:cNvPr>
          <p:cNvGrpSpPr/>
          <p:nvPr/>
        </p:nvGrpSpPr>
        <p:grpSpPr>
          <a:xfrm>
            <a:off x="0" y="66677"/>
            <a:ext cx="12192000" cy="6791325"/>
            <a:chOff x="1219199" y="762000"/>
            <a:chExt cx="7543801" cy="41571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A8BB923-F546-4A5C-A379-3CD6ADD9F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27" b="38788"/>
            <a:stretch/>
          </p:blipFill>
          <p:spPr>
            <a:xfrm>
              <a:off x="1219199" y="1589923"/>
              <a:ext cx="3862472" cy="332919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A3974C9-3F22-47B6-842F-C3ACC593E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404"/>
            <a:stretch/>
          </p:blipFill>
          <p:spPr>
            <a:xfrm>
              <a:off x="4958960" y="762000"/>
              <a:ext cx="3804040" cy="4087091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BAACFE9-D049-428E-AB0E-4B78F1E67D43}"/>
              </a:ext>
            </a:extLst>
          </p:cNvPr>
          <p:cNvSpPr txBox="1"/>
          <p:nvPr/>
        </p:nvSpPr>
        <p:spPr>
          <a:xfrm>
            <a:off x="94434" y="-28573"/>
            <a:ext cx="600156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828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9575"/>
          <a:stretch/>
        </p:blipFill>
        <p:spPr>
          <a:xfrm>
            <a:off x="0" y="165100"/>
            <a:ext cx="1019174" cy="9105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959" t="4095" r="2194"/>
          <a:stretch/>
        </p:blipFill>
        <p:spPr>
          <a:xfrm>
            <a:off x="0" y="1075689"/>
            <a:ext cx="12192000" cy="493268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67005" y="6008370"/>
            <a:ext cx="2103755" cy="7696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Phòng học</a:t>
            </a:r>
          </a:p>
        </p:txBody>
      </p:sp>
      <p:sp>
        <p:nvSpPr>
          <p:cNvPr id="9" name="7-Point Star 8"/>
          <p:cNvSpPr/>
          <p:nvPr/>
        </p:nvSpPr>
        <p:spPr>
          <a:xfrm>
            <a:off x="3618866" y="5727700"/>
            <a:ext cx="1959610" cy="1130300"/>
          </a:xfrm>
          <a:prstGeom prst="star7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Thư viện</a:t>
            </a:r>
          </a:p>
        </p:txBody>
      </p:sp>
      <p:sp>
        <p:nvSpPr>
          <p:cNvPr id="10" name="Double Wave 9"/>
          <p:cNvSpPr/>
          <p:nvPr/>
        </p:nvSpPr>
        <p:spPr>
          <a:xfrm>
            <a:off x="6468745" y="5812155"/>
            <a:ext cx="1851660" cy="1045845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Phòng y tế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601835" y="6086475"/>
            <a:ext cx="2151380" cy="6915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Phòng vi tính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406446-CD87-4F01-AECA-6D32EF08B874}"/>
              </a:ext>
            </a:extLst>
          </p:cNvPr>
          <p:cNvSpPr txBox="1"/>
          <p:nvPr/>
        </p:nvSpPr>
        <p:spPr>
          <a:xfrm>
            <a:off x="1095375" y="328007"/>
            <a:ext cx="8109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bldLvl="0" animBg="1"/>
      <p:bldP spid="11" grpId="1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39" t="2147" r="1853"/>
          <a:stretch/>
        </p:blipFill>
        <p:spPr>
          <a:xfrm>
            <a:off x="0" y="85724"/>
            <a:ext cx="12192000" cy="580072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48005" y="6088380"/>
            <a:ext cx="3157220" cy="7696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Phòng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truyền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thống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7-Point Star 8"/>
          <p:cNvSpPr/>
          <p:nvPr/>
        </p:nvSpPr>
        <p:spPr>
          <a:xfrm>
            <a:off x="5049520" y="5849302"/>
            <a:ext cx="2494280" cy="971550"/>
          </a:xfrm>
          <a:prstGeom prst="star7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Nhà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bếp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Double Wave 9"/>
          <p:cNvSpPr/>
          <p:nvPr/>
        </p:nvSpPr>
        <p:spPr>
          <a:xfrm>
            <a:off x="9023350" y="5812155"/>
            <a:ext cx="2103754" cy="1045845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Nhà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vệ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sinh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9E8142-5FED-4566-A602-C59CEC7736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6114"/>
          <a:stretch/>
        </p:blipFill>
        <p:spPr>
          <a:xfrm>
            <a:off x="0" y="0"/>
            <a:ext cx="1139948" cy="9334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01DA1A-551A-40FA-988F-0990663F0E5A}"/>
              </a:ext>
            </a:extLst>
          </p:cNvPr>
          <p:cNvSpPr txBox="1"/>
          <p:nvPr/>
        </p:nvSpPr>
        <p:spPr>
          <a:xfrm>
            <a:off x="1061885" y="188964"/>
            <a:ext cx="11021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2583F9-D86E-4BC8-AE6E-273DABDCD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578257"/>
            <a:ext cx="5948516" cy="52797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4AA39B-C07C-4B82-919F-CAF78FBFC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8517" y="1578257"/>
            <a:ext cx="6243484" cy="527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1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C57161-77DB-41A8-B95C-3B0EEEE68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94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B339E4-7617-4BBC-9A92-775E3B561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0320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C2A64F-07A8-42ED-B385-03F93D5C9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5160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132</Words>
  <Application>Microsoft Office PowerPoint</Application>
  <PresentationFormat>Widescreen</PresentationFormat>
  <Paragraphs>23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等线</vt:lpstr>
      <vt:lpstr>Arial</vt:lpstr>
      <vt:lpstr>Calibri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Lenovo</dc:creator>
  <cp:lastModifiedBy>Lenovo</cp:lastModifiedBy>
  <cp:revision>4</cp:revision>
  <dcterms:created xsi:type="dcterms:W3CDTF">2020-09-03T12:12:00Z</dcterms:created>
  <dcterms:modified xsi:type="dcterms:W3CDTF">2024-10-25T14:49:42Z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