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32" r:id="rId2"/>
    <p:sldId id="333" r:id="rId3"/>
    <p:sldId id="334" r:id="rId4"/>
    <p:sldId id="336" r:id="rId5"/>
    <p:sldId id="338" r:id="rId6"/>
    <p:sldId id="339" r:id="rId7"/>
    <p:sldId id="335" r:id="rId8"/>
    <p:sldId id="324" r:id="rId9"/>
    <p:sldId id="325" r:id="rId10"/>
    <p:sldId id="330" r:id="rId11"/>
    <p:sldId id="331"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9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8FEB9-0D4B-4219-ADEF-746FDE99FBE1}"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97327-9D95-4D92-8F32-FF54900F5B1D}" type="slidenum">
              <a:rPr lang="en-US" smtClean="0"/>
              <a:t>‹#›</a:t>
            </a:fld>
            <a:endParaRPr lang="en-US"/>
          </a:p>
        </p:txBody>
      </p:sp>
    </p:spTree>
    <p:extLst>
      <p:ext uri="{BB962C8B-B14F-4D97-AF65-F5344CB8AC3E}">
        <p14:creationId xmlns:p14="http://schemas.microsoft.com/office/powerpoint/2010/main" val="239155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6213" y="1382713"/>
            <a:ext cx="6630987"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330145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6213" y="1382713"/>
            <a:ext cx="6630987"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317599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6213" y="1382713"/>
            <a:ext cx="6630987"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97939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44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7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25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820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00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2CCE8-4D22-4258-A60A-FCA8F263D4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A21F63E-7377-4921-A90A-6F1D16F0C7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678A7C-780F-4C3A-87E5-5671EAFC1FCC}"/>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5" name="页脚占位符 4">
            <a:extLst>
              <a:ext uri="{FF2B5EF4-FFF2-40B4-BE49-F238E27FC236}">
                <a16:creationId xmlns:a16="http://schemas.microsoft.com/office/drawing/2014/main" id="{44DBBC76-A2E0-4352-84C1-7C78E9F9D4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725FFB-AFDE-49FB-BD99-140D2F8C5D71}"/>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5876417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48353-C1DA-4150-8C41-D4E788C4D0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ED8B29-4CEC-44AA-AF35-B39BDFFBD71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B9120C-5265-4373-B6FD-19E19840A560}"/>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5" name="页脚占位符 4">
            <a:extLst>
              <a:ext uri="{FF2B5EF4-FFF2-40B4-BE49-F238E27FC236}">
                <a16:creationId xmlns:a16="http://schemas.microsoft.com/office/drawing/2014/main" id="{3A3D2033-EA33-4B4B-8591-3F6825E4B9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CEE62A-6338-47A8-A363-C7CB455DCA9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1018039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0362184" y="290013"/>
            <a:ext cx="1160304" cy="227022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1" y="-193685"/>
            <a:ext cx="1331495" cy="2605167"/>
          </a:xfrm>
          <a:prstGeom prst="rect">
            <a:avLst/>
          </a:prstGeom>
        </p:spPr>
      </p:pic>
    </p:spTree>
    <p:extLst>
      <p:ext uri="{BB962C8B-B14F-4D97-AF65-F5344CB8AC3E}">
        <p14:creationId xmlns:p14="http://schemas.microsoft.com/office/powerpoint/2010/main" val="96583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37125650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22224721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31249873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71452" y="303951"/>
            <a:ext cx="11849098" cy="625010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41593591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物体&#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a:fillRect/>
          </a:stretch>
        </p:blipFill>
        <p:spPr>
          <a:xfrm>
            <a:off x="0" y="1679221"/>
            <a:ext cx="12192000" cy="5178779"/>
          </a:xfrm>
          <a:prstGeom prst="rect">
            <a:avLst/>
          </a:prstGeom>
        </p:spPr>
      </p:pic>
      <p:pic>
        <p:nvPicPr>
          <p:cNvPr id="8" name="图片 7" descr="图片包含 恐龙, 爬行动物, 树叶&#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a:fillRect/>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9" name="图片 8" descr="图片包含 恐龙, 爬行动物, 树叶&#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a:fillRect/>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0" name="图片 9" descr="图片包含 恐龙, 爬行动物, 树叶&#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a:fillRect/>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t="62296" r="72090"/>
          <a:stretch>
            <a:fillRect/>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7722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71FBF-8387-43B8-BD24-268E77F625E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4D2497-36E1-4527-A1E7-F39F953FD01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0A5AF-3838-42E9-9BA5-C7F00974E36F}"/>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5" name="页脚占位符 4">
            <a:extLst>
              <a:ext uri="{FF2B5EF4-FFF2-40B4-BE49-F238E27FC236}">
                <a16:creationId xmlns:a16="http://schemas.microsoft.com/office/drawing/2014/main" id="{AB996624-8D9D-478A-A07C-7127A02DA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458475D-7293-476C-99D3-F2BE46C9AC2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2102572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247E3-EC80-4972-AE43-D18C86EAFB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3CAC2-F34E-417F-9484-28FF91ACD8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15D26A-1268-4389-AB9E-B99B055D97C5}"/>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5" name="页脚占位符 4">
            <a:extLst>
              <a:ext uri="{FF2B5EF4-FFF2-40B4-BE49-F238E27FC236}">
                <a16:creationId xmlns:a16="http://schemas.microsoft.com/office/drawing/2014/main" id="{6CE2F11C-AA39-4F88-A7FA-2DED22CE64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15FBD2-71B0-4EA6-AAEC-83139609DD5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6808216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977C0-068E-4BA5-9E3F-2D81482EE0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E80A24-F26B-45ED-BE7A-7E1B54B87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F21220-1B8A-4402-8F27-F345A7B4229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CEFCE6-6E36-40FB-A523-0A23278B922E}"/>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6" name="页脚占位符 5">
            <a:extLst>
              <a:ext uri="{FF2B5EF4-FFF2-40B4-BE49-F238E27FC236}">
                <a16:creationId xmlns:a16="http://schemas.microsoft.com/office/drawing/2014/main" id="{1E0A735D-AC25-4362-AA32-884CC49C8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2182F-4530-4B3D-8785-797147943D88}"/>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698073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C1B79-C369-43F0-9993-D72F0C0070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FAC15E-D76A-4188-B81B-58730F781F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399402-71F9-46B3-8C0E-04D493E896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0B3AC2-ECAA-4D7B-A727-B116D73B7F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4FCF26-B811-44DE-A02F-C7615CAC96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402A1F-5D24-481E-BB0F-C1C3C09F27E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8" name="页脚占位符 7">
            <a:extLst>
              <a:ext uri="{FF2B5EF4-FFF2-40B4-BE49-F238E27FC236}">
                <a16:creationId xmlns:a16="http://schemas.microsoft.com/office/drawing/2014/main" id="{EBF12C6D-CF29-40A9-A988-ED460A6C97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371CEC-7099-4CFC-8AF4-942260D65BB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419240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3AE88-4247-45C1-A988-79FB258FE36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AB6ABE-27A0-4CC6-A799-A04FE4C20E82}"/>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4" name="页脚占位符 3">
            <a:extLst>
              <a:ext uri="{FF2B5EF4-FFF2-40B4-BE49-F238E27FC236}">
                <a16:creationId xmlns:a16="http://schemas.microsoft.com/office/drawing/2014/main" id="{30A7CDFC-B15A-4E1A-AA7E-79E2EE7AA1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49566A9-173C-43B8-A9E9-3BB6286A2D2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595739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88F6AF-150D-40C9-8463-E950D96779C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3" name="页脚占位符 2">
            <a:extLst>
              <a:ext uri="{FF2B5EF4-FFF2-40B4-BE49-F238E27FC236}">
                <a16:creationId xmlns:a16="http://schemas.microsoft.com/office/drawing/2014/main" id="{0F53D3C8-0E36-4A13-B7DC-5829143EB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DCD16A5-E857-4011-8F96-D2959493BF59}"/>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305364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3F05C-34AB-4781-BB36-556B22B485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3B172-5563-4491-A8CA-95867FA0A8F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F28215-0CE4-4124-814C-17940F15D9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93FC93-2004-4258-8DBD-CB00166B042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6" name="页脚占位符 5">
            <a:extLst>
              <a:ext uri="{FF2B5EF4-FFF2-40B4-BE49-F238E27FC236}">
                <a16:creationId xmlns:a16="http://schemas.microsoft.com/office/drawing/2014/main" id="{F3247A3C-B72F-40FA-94D8-EA680E91C2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E46970-51BB-405D-8D8B-7C7506283EEF}"/>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598022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A9031-5302-47D8-9E12-9F7825D2D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20AAD0-C20A-42CB-99F9-CCC0AB7F11E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EF6A-F10C-4791-BF67-F76F293F8A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B19951-52C5-4543-BA6B-59DA0A818AF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2024/10/3</a:t>
            </a:fld>
            <a:endParaRPr lang="zh-CN" altLang="en-US"/>
          </a:p>
        </p:txBody>
      </p:sp>
      <p:sp>
        <p:nvSpPr>
          <p:cNvPr id="6" name="页脚占位符 5">
            <a:extLst>
              <a:ext uri="{FF2B5EF4-FFF2-40B4-BE49-F238E27FC236}">
                <a16:creationId xmlns:a16="http://schemas.microsoft.com/office/drawing/2014/main" id="{307DFA1D-5711-42AC-A000-A6204E0320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7DA30A3-924E-4C42-834D-1ADA94C084F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314065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61AEBE4B-6B33-96F3-4CD1-93C8A99607C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81225" y="85725"/>
            <a:ext cx="1866900" cy="1866900"/>
          </a:xfrm>
          <a:prstGeom prst="rect">
            <a:avLst/>
          </a:prstGeom>
        </p:spPr>
      </p:pic>
    </p:spTree>
    <p:extLst>
      <p:ext uri="{BB962C8B-B14F-4D97-AF65-F5344CB8AC3E}">
        <p14:creationId xmlns:p14="http://schemas.microsoft.com/office/powerpoint/2010/main" val="1244355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jpeg"/><Relationship Id="rId21" Type="http://schemas.openxmlformats.org/officeDocument/2006/relationships/image" Target="../media/image37.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6.xml"/><Relationship Id="rId16" Type="http://schemas.microsoft.com/office/2007/relationships/hdphoto" Target="../media/hdphoto1.wdp"/><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32.png"/><Relationship Id="rId22"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jpeg"/><Relationship Id="rId21" Type="http://schemas.openxmlformats.org/officeDocument/2006/relationships/image" Target="../media/image37.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7.xml"/><Relationship Id="rId16" Type="http://schemas.microsoft.com/office/2007/relationships/hdphoto" Target="../media/hdphoto1.wdp"/><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23" Type="http://schemas.microsoft.com/office/2007/relationships/hdphoto" Target="../media/hdphoto2.wdp"/><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32.pn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4.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2.wm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slideLayout" Target="../slideLayouts/slideLayout16.xml"/><Relationship Id="rId7" Type="http://schemas.openxmlformats.org/officeDocument/2006/relationships/audio" Target="../media/audio3.wav"/><Relationship Id="rId12" Type="http://schemas.openxmlformats.org/officeDocument/2006/relationships/image" Target="../media/image21.wmf"/><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8.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slideLayout" Target="../slideLayouts/slideLayout16.xml"/><Relationship Id="rId7" Type="http://schemas.openxmlformats.org/officeDocument/2006/relationships/audio" Target="../media/audio3.wav"/><Relationship Id="rId12" Type="http://schemas.openxmlformats.org/officeDocument/2006/relationships/image" Target="../media/image21.wmf"/><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slideLayout" Target="../slideLayouts/slideLayout16.xml"/><Relationship Id="rId7" Type="http://schemas.openxmlformats.org/officeDocument/2006/relationships/audio" Target="../media/audio3.wav"/><Relationship Id="rId12" Type="http://schemas.openxmlformats.org/officeDocument/2006/relationships/image" Target="../media/image21.wmf"/><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8.png"/><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jpeg"/><Relationship Id="rId21" Type="http://schemas.openxmlformats.org/officeDocument/2006/relationships/image" Target="../media/image37.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4.xml"/><Relationship Id="rId16" Type="http://schemas.microsoft.com/office/2007/relationships/hdphoto" Target="../media/hdphoto1.wdp"/><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32.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5.png"/><Relationship Id="rId4" Type="http://schemas.openxmlformats.org/officeDocument/2006/relationships/image" Target="../media/image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825" y="0"/>
            <a:ext cx="9144000" cy="685800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3315" name="Picture 3"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0"/>
            <a:ext cx="12252960" cy="6858000"/>
          </a:xfrm>
          <a:prstGeom prst="rect">
            <a:avLst/>
          </a:prstGeom>
          <a:solidFill>
            <a:srgbClr val="00FF00"/>
          </a:solidFill>
          <a:ln w="9525">
            <a:solidFill>
              <a:srgbClr val="0000CC"/>
            </a:solidFill>
            <a:miter lim="800000"/>
            <a:headEnd/>
            <a:tailEnd/>
          </a:ln>
        </p:spPr>
      </p:pic>
      <p:sp>
        <p:nvSpPr>
          <p:cNvPr id="67588" name="Text Box 4"/>
          <p:cNvSpPr txBox="1">
            <a:spLocks noChangeArrowheads="1"/>
          </p:cNvSpPr>
          <p:nvPr/>
        </p:nvSpPr>
        <p:spPr bwMode="auto">
          <a:xfrm>
            <a:off x="2883868" y="777898"/>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a:solidFill>
                <a:srgbClr val="FF0066"/>
              </a:solidFill>
              <a:latin typeface="Times New Roman" panose="02020603050405020304" pitchFamily="18" charset="0"/>
            </a:endParaRPr>
          </a:p>
        </p:txBody>
      </p:sp>
      <p:pic>
        <p:nvPicPr>
          <p:cNvPr id="9"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825" y="4684543"/>
            <a:ext cx="3216812"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497832" y="85894"/>
            <a:ext cx="7499193" cy="615244"/>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200" b="1" dirty="0">
                <a:solidFill>
                  <a:srgbClr val="FF0000"/>
                </a:solidFill>
                <a:latin typeface="Time nes New Roman"/>
                <a:cs typeface="Arial" panose="020B0604020202020204" pitchFamily="34" charset="0"/>
              </a:rPr>
              <a:t>TRƯỜNG TIỂU HỌC QUANG TRUNG </a:t>
            </a:r>
            <a:endParaRPr lang="en-US" sz="3200" b="1" dirty="0">
              <a:solidFill>
                <a:srgbClr val="FF0000"/>
              </a:solidFill>
              <a:latin typeface="Calibri" panose="020F0502020204030204"/>
              <a:cs typeface="Arial" panose="020B0604020202020204" pitchFamily="34" charset="0"/>
            </a:endParaRPr>
          </a:p>
        </p:txBody>
      </p:sp>
      <p:sp>
        <p:nvSpPr>
          <p:cNvPr id="2" name="Rectangle 1"/>
          <p:cNvSpPr/>
          <p:nvPr/>
        </p:nvSpPr>
        <p:spPr>
          <a:xfrm>
            <a:off x="2047875" y="962710"/>
            <a:ext cx="10058400" cy="523220"/>
          </a:xfrm>
          <a:prstGeom prst="rect">
            <a:avLst/>
          </a:prstGeom>
        </p:spPr>
        <p:txBody>
          <a:bodyPr wrap="square">
            <a:spAutoFit/>
          </a:bodyPr>
          <a:lstStyle/>
          <a:p>
            <a:pPr algn="ctr" defTabSz="912114">
              <a:defRPr/>
            </a:pPr>
            <a:r>
              <a:rPr lang="en-US" sz="28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CHÀO MỪNG QUÝ THẦY CÔ VỀ DỰ GIỜ, THĂM LỚP 4D !</a:t>
            </a:r>
            <a:endParaRPr lang="en-US" sz="2800" b="1" dirty="0">
              <a:ln w="0"/>
              <a:solidFill>
                <a:srgbClr val="0070C0"/>
              </a:solidFill>
              <a:effectLst>
                <a:outerShdw blurRad="38100" dist="25400" dir="5400000" algn="ctr" rotWithShape="0">
                  <a:srgbClr val="6E747A">
                    <a:alpha val="43000"/>
                  </a:srgbClr>
                </a:outerShdw>
              </a:effectLst>
              <a:cs typeface="Arial" panose="020B0604020202020204" pitchFamily="34" charset="0"/>
            </a:endParaRPr>
          </a:p>
        </p:txBody>
      </p:sp>
      <p:sp>
        <p:nvSpPr>
          <p:cNvPr id="13" name="Text Box 9"/>
          <p:cNvSpPr txBox="1">
            <a:spLocks noChangeArrowheads="1"/>
          </p:cNvSpPr>
          <p:nvPr/>
        </p:nvSpPr>
        <p:spPr bwMode="auto">
          <a:xfrm>
            <a:off x="1838324" y="1747502"/>
            <a:ext cx="9572625" cy="307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48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TOÁN </a:t>
            </a:r>
            <a:r>
              <a:rPr lang="vi-VN" altLang="vi-VN" sz="48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48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defTabSz="910214" fontAlgn="base">
              <a:spcBef>
                <a:spcPct val="50000"/>
              </a:spcBef>
              <a:spcAft>
                <a:spcPct val="0"/>
              </a:spcAft>
              <a:buNone/>
              <a:defRPr/>
            </a:pP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Đo</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góc</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đơn</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vị</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đo</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góc</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 </a:t>
            </a:r>
          </a:p>
          <a:p>
            <a:pPr algn="ctr" defTabSz="910214" fontAlgn="base">
              <a:spcBef>
                <a:spcPct val="50000"/>
              </a:spcBef>
              <a:spcAft>
                <a:spcPct val="0"/>
              </a:spcAft>
              <a:buNone/>
              <a:defRPr/>
            </a:pP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vi-VN" sz="48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Trang</a:t>
            </a:r>
            <a:r>
              <a:rPr lang="en-US" altLang="vi-VN"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29)</a:t>
            </a:r>
            <a:endParaRPr lang="en-US" altLang="vi-VN"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5" name="Rectangle 14"/>
          <p:cNvSpPr/>
          <p:nvPr/>
        </p:nvSpPr>
        <p:spPr>
          <a:xfrm>
            <a:off x="5459983" y="5366204"/>
            <a:ext cx="5608068" cy="538082"/>
          </a:xfrm>
          <a:prstGeom prst="rect">
            <a:avLst/>
          </a:prstGeom>
        </p:spPr>
        <p:txBody>
          <a:bodyPr wrap="square" lIns="106158" tIns="53079" rIns="106158" bIns="53079">
            <a:spAutoFit/>
          </a:bodyPr>
          <a:lstStyle/>
          <a:p>
            <a:pPr algn="ctr">
              <a:buFont typeface="Arial" panose="020B0604020202020204" pitchFamily="34" charset="0"/>
              <a:buNone/>
              <a:defRPr/>
            </a:pPr>
            <a:r>
              <a:rPr lang="en-US" sz="2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45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nodePh="1">
                                  <p:stCondLst>
                                    <p:cond delay="0"/>
                                  </p:stCondLst>
                                  <p:endCondLst>
                                    <p:cond evt="begin" delay="0">
                                      <p:tn val="5"/>
                                    </p:cond>
                                  </p:endCondLst>
                                  <p:childTnLst>
                                    <p:set>
                                      <p:cBhvr>
                                        <p:cTn id="6" dur="1" fill="hold">
                                          <p:stCondLst>
                                            <p:cond delay="0"/>
                                          </p:stCondLst>
                                        </p:cTn>
                                        <p:tgtEl>
                                          <p:spTgt spid="67588">
                                            <p:txEl>
                                              <p:pRg st="0" end="0"/>
                                            </p:txEl>
                                          </p:spTgt>
                                        </p:tgtEl>
                                        <p:attrNameLst>
                                          <p:attrName>style.visibility</p:attrName>
                                        </p:attrNameLst>
                                      </p:cBhvr>
                                      <p:to>
                                        <p:strVal val="visible"/>
                                      </p:to>
                                    </p:set>
                                    <p:anim calcmode="lin" valueType="num">
                                      <p:cBhvr>
                                        <p:cTn id="7"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2"/>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7"/>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5EC29391-4731-86BF-63AA-092464924E1F}"/>
              </a:ext>
            </a:extLst>
          </p:cNvPr>
          <p:cNvPicPr>
            <a:picLocks noChangeAspect="1"/>
          </p:cNvPicPr>
          <p:nvPr/>
        </p:nvPicPr>
        <p:blipFill>
          <a:blip r:embed="rId22"/>
          <a:stretch>
            <a:fillRect/>
          </a:stretch>
        </p:blipFill>
        <p:spPr>
          <a:xfrm>
            <a:off x="1026981" y="255962"/>
            <a:ext cx="3430719" cy="1236547"/>
          </a:xfrm>
          <a:prstGeom prst="rect">
            <a:avLst/>
          </a:prstGeom>
        </p:spPr>
      </p:pic>
      <p:pic>
        <p:nvPicPr>
          <p:cNvPr id="20" name="Picture 19">
            <a:extLst>
              <a:ext uri="{FF2B5EF4-FFF2-40B4-BE49-F238E27FC236}">
                <a16:creationId xmlns:a16="http://schemas.microsoft.com/office/drawing/2014/main" id="{9F639478-BCDA-DE44-AB3C-072C16DC9DC8}"/>
              </a:ext>
            </a:extLst>
          </p:cNvPr>
          <p:cNvPicPr>
            <a:picLocks noChangeAspect="1"/>
          </p:cNvPicPr>
          <p:nvPr/>
        </p:nvPicPr>
        <p:blipFill>
          <a:blip r:embed="rId23"/>
          <a:stretch>
            <a:fillRect/>
          </a:stretch>
        </p:blipFill>
        <p:spPr>
          <a:xfrm>
            <a:off x="9410700" y="347662"/>
            <a:ext cx="1909762" cy="1772739"/>
          </a:xfrm>
          <a:prstGeom prst="rect">
            <a:avLst/>
          </a:prstGeom>
        </p:spPr>
      </p:pic>
      <p:sp>
        <p:nvSpPr>
          <p:cNvPr id="21" name="TextBox 20">
            <a:extLst>
              <a:ext uri="{FF2B5EF4-FFF2-40B4-BE49-F238E27FC236}">
                <a16:creationId xmlns:a16="http://schemas.microsoft.com/office/drawing/2014/main" id="{DE4C950F-CEB0-CF8D-ADED-BB6A17CD1A8A}"/>
              </a:ext>
            </a:extLst>
          </p:cNvPr>
          <p:cNvSpPr txBox="1"/>
          <p:nvPr/>
        </p:nvSpPr>
        <p:spPr>
          <a:xfrm>
            <a:off x="790575" y="1809750"/>
            <a:ext cx="10725150" cy="4493538"/>
          </a:xfrm>
          <a:prstGeom prst="rect">
            <a:avLst/>
          </a:prstGeom>
          <a:noFill/>
        </p:spPr>
        <p:txBody>
          <a:bodyPr wrap="square" rtlCol="0">
            <a:spAutoFit/>
          </a:bodyPr>
          <a:lstStyle/>
          <a:p>
            <a:pPr algn="just"/>
            <a:r>
              <a:rPr lang="vi-VN"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 chơi:</a:t>
            </a:r>
          </a:p>
          <a:p>
            <a:pPr marL="342900" indent="-342900" algn="just">
              <a:buFont typeface="Arial" panose="020B0604020202020204" pitchFamily="34" charset="0"/>
              <a:buChar char="•"/>
            </a:pPr>
            <a:r>
              <a:rPr lang="vi-VN" sz="2600" b="1" dirty="0">
                <a:latin typeface="Times New Roman" panose="02020603050405020304" pitchFamily="18" charset="0"/>
                <a:ea typeface="Cambria" panose="02040503050406030204" pitchFamily="18" charset="0"/>
                <a:cs typeface="Times New Roman" panose="02020603050405020304" pitchFamily="18" charset="0"/>
              </a:rPr>
              <a:t>Chơi theo cặp đôi hoặc 2 đội chơi.</a:t>
            </a:r>
          </a:p>
          <a:p>
            <a:pPr marL="342900" indent="-342900" algn="just">
              <a:buFont typeface="Arial" panose="020B0604020202020204" pitchFamily="34" charset="0"/>
              <a:buChar char="•"/>
            </a:pPr>
            <a:r>
              <a:rPr lang="vi-VN" sz="2600" b="1" dirty="0">
                <a:latin typeface="Times New Roman" panose="02020603050405020304" pitchFamily="18" charset="0"/>
                <a:ea typeface="Cambria" panose="02040503050406030204" pitchFamily="18" charset="0"/>
                <a:cs typeface="Times New Roman" panose="02020603050405020304" pitchFamily="18" charset="0"/>
              </a:rPr>
              <a:t>Người chơi xuất phát ở một ô có hình trứng khủng long. Khi đến lượt, người chơi gieo xúc xắc. Nếu nhận được mặt có số chấm là số lẻ thì tiến 1 ô; nếu nhận được mặt có số chấm là số chẵn thì tiến 2 ô. 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342900" indent="-342900" algn="just">
              <a:buFont typeface="Arial" panose="020B0604020202020204" pitchFamily="34" charset="0"/>
              <a:buChar char="•"/>
            </a:pPr>
            <a:r>
              <a:rPr lang="vi-VN" sz="2600" b="1" dirty="0">
                <a:latin typeface="Times New Roman" panose="02020603050405020304" pitchFamily="18" charset="0"/>
                <a:ea typeface="Cambria" panose="02040503050406030204" pitchFamily="18" charset="0"/>
                <a:cs typeface="Times New Roman" panose="02020603050405020304" pitchFamily="18" charset="0"/>
              </a:rPr>
              <a:t>Trò chơi kết thúc khi có một người chơi đến được một trong hai ô màu xanh.</a:t>
            </a:r>
          </a:p>
        </p:txBody>
      </p:sp>
    </p:spTree>
    <p:extLst>
      <p:ext uri="{BB962C8B-B14F-4D97-AF65-F5344CB8AC3E}">
        <p14:creationId xmlns:p14="http://schemas.microsoft.com/office/powerpoint/2010/main" val="209954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2"/>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7"/>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D6F1F97-4CFD-F1D9-8941-969B956517BC}"/>
              </a:ext>
            </a:extLst>
          </p:cNvPr>
          <p:cNvPicPr>
            <a:picLocks noChangeAspect="1"/>
          </p:cNvPicPr>
          <p:nvPr/>
        </p:nvPicPr>
        <p:blipFill>
          <a:blip r:embed="rId22">
            <a:extLst>
              <a:ext uri="{BEBA8EAE-BF5A-486C-A8C5-ECC9F3942E4B}">
                <a14:imgProps xmlns:a14="http://schemas.microsoft.com/office/drawing/2010/main">
                  <a14:imgLayer r:embed="rId23">
                    <a14:imgEffect>
                      <a14:saturation sat="200000"/>
                    </a14:imgEffect>
                  </a14:imgLayer>
                </a14:imgProps>
              </a:ext>
            </a:extLst>
          </a:blip>
          <a:stretch>
            <a:fillRect/>
          </a:stretch>
        </p:blipFill>
        <p:spPr>
          <a:xfrm>
            <a:off x="3400425" y="271462"/>
            <a:ext cx="5724525" cy="6010275"/>
          </a:xfrm>
          <a:prstGeom prst="rect">
            <a:avLst/>
          </a:prstGeom>
        </p:spPr>
      </p:pic>
    </p:spTree>
    <p:extLst>
      <p:ext uri="{BB962C8B-B14F-4D97-AF65-F5344CB8AC3E}">
        <p14:creationId xmlns:p14="http://schemas.microsoft.com/office/powerpoint/2010/main" val="285418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ADB79E77-7EC3-47FE-AFD9-14B9AA284576}"/>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126896"/>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90195" y="5331188"/>
            <a:ext cx="11205782" cy="1267391"/>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6">
            <a:extLst>
              <a:ext uri="{28A0092B-C50C-407E-A947-70E740481C1C}">
                <a14:useLocalDpi xmlns:a14="http://schemas.microsoft.com/office/drawing/2010/main" val="0"/>
              </a:ext>
            </a:extLst>
          </a:blip>
          <a:srcRect l="77086" t="83908"/>
          <a:stretch/>
        </p:blipFill>
        <p:spPr>
          <a:xfrm>
            <a:off x="9328657" y="4165883"/>
            <a:ext cx="1971533" cy="2077041"/>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7">
            <a:extLst>
              <a:ext uri="{28A0092B-C50C-407E-A947-70E740481C1C}">
                <a14:useLocalDpi xmlns:a14="http://schemas.microsoft.com/office/drawing/2010/main" val="0"/>
              </a:ext>
            </a:extLst>
          </a:blip>
          <a:srcRect l="58532" t="71462" b="7836"/>
          <a:stretch/>
        </p:blipFill>
        <p:spPr>
          <a:xfrm>
            <a:off x="7258847" y="3517000"/>
            <a:ext cx="4681607" cy="3506288"/>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7">
            <a:extLst>
              <a:ext uri="{28A0092B-C50C-407E-A947-70E740481C1C}">
                <a14:useLocalDpi xmlns:a14="http://schemas.microsoft.com/office/drawing/2010/main" val="0"/>
              </a:ext>
            </a:extLst>
          </a:blip>
          <a:srcRect r="67896" b="81810"/>
          <a:stretch/>
        </p:blipFill>
        <p:spPr>
          <a:xfrm>
            <a:off x="906795" y="4719730"/>
            <a:ext cx="2170142" cy="1844553"/>
          </a:xfrm>
          <a:prstGeom prst="rect">
            <a:avLst/>
          </a:prstGeom>
        </p:spPr>
      </p:pic>
      <p:pic>
        <p:nvPicPr>
          <p:cNvPr id="49" name="Picture 13">
            <a:extLst>
              <a:ext uri="{FF2B5EF4-FFF2-40B4-BE49-F238E27FC236}">
                <a16:creationId xmlns:a16="http://schemas.microsoft.com/office/drawing/2014/main" id="{9124FCAD-6849-460D-89B5-7A9E327A7252}"/>
              </a:ext>
            </a:extLst>
          </p:cNvPr>
          <p:cNvPicPr>
            <a:picLocks noChangeAspect="1"/>
          </p:cNvPicPr>
          <p:nvPr/>
        </p:nvPicPr>
        <p:blipFill>
          <a:blip r:embed="rId8"/>
          <a:srcRect/>
          <a:stretch>
            <a:fillRect/>
          </a:stretch>
        </p:blipFill>
        <p:spPr>
          <a:xfrm>
            <a:off x="0" y="3126896"/>
            <a:ext cx="1407396" cy="3341000"/>
          </a:xfrm>
          <a:prstGeom prst="rect">
            <a:avLst/>
          </a:prstGeom>
        </p:spPr>
      </p:pic>
      <p:pic>
        <p:nvPicPr>
          <p:cNvPr id="48" name="图片 10">
            <a:extLst>
              <a:ext uri="{FF2B5EF4-FFF2-40B4-BE49-F238E27FC236}">
                <a16:creationId xmlns:a16="http://schemas.microsoft.com/office/drawing/2014/main" id="{4387F3DC-0DE3-4C61-A812-CF21EE4E60F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9287" r="8544" b="7695"/>
          <a:stretch/>
        </p:blipFill>
        <p:spPr>
          <a:xfrm>
            <a:off x="9026058" y="-705799"/>
            <a:ext cx="2841712" cy="6948723"/>
          </a:xfrm>
          <a:prstGeom prst="rect">
            <a:avLst/>
          </a:prstGeom>
        </p:spPr>
      </p:pic>
      <p:grpSp>
        <p:nvGrpSpPr>
          <p:cNvPr id="41" name="Group 40">
            <a:extLst>
              <a:ext uri="{FF2B5EF4-FFF2-40B4-BE49-F238E27FC236}">
                <a16:creationId xmlns:a16="http://schemas.microsoft.com/office/drawing/2014/main" id="{2F14C8AE-B57B-4F90-8631-9AE922637B55}"/>
              </a:ext>
            </a:extLst>
          </p:cNvPr>
          <p:cNvGrpSpPr/>
          <p:nvPr/>
        </p:nvGrpSpPr>
        <p:grpSpPr>
          <a:xfrm>
            <a:off x="-17860" y="5445431"/>
            <a:ext cx="12227721" cy="1412569"/>
            <a:chOff x="142441" y="5130201"/>
            <a:chExt cx="12227721" cy="1284154"/>
          </a:xfrm>
        </p:grpSpPr>
        <p:pic>
          <p:nvPicPr>
            <p:cNvPr id="42" name="图片 22">
              <a:extLst>
                <a:ext uri="{FF2B5EF4-FFF2-40B4-BE49-F238E27FC236}">
                  <a16:creationId xmlns:a16="http://schemas.microsoft.com/office/drawing/2014/main" id="{76C9C601-2CE8-4426-9350-7ABA2770FC08}"/>
                </a:ext>
              </a:extLst>
            </p:cNvPr>
            <p:cNvPicPr>
              <a:picLocks noChangeAspect="1"/>
            </p:cNvPicPr>
            <p:nvPr/>
          </p:nvPicPr>
          <p:blipFill rotWithShape="1">
            <a:blip r:embed="rId10"/>
            <a:srcRect l="43873" t="35409" b="1"/>
            <a:stretch/>
          </p:blipFill>
          <p:spPr>
            <a:xfrm>
              <a:off x="142441" y="5130201"/>
              <a:ext cx="12227721" cy="1284154"/>
            </a:xfrm>
            <a:prstGeom prst="rect">
              <a:avLst/>
            </a:prstGeom>
          </p:spPr>
        </p:pic>
        <p:sp>
          <p:nvSpPr>
            <p:cNvPr id="43" name="矩形 23">
              <a:extLst>
                <a:ext uri="{FF2B5EF4-FFF2-40B4-BE49-F238E27FC236}">
                  <a16:creationId xmlns:a16="http://schemas.microsoft.com/office/drawing/2014/main" id="{7DB436E5-918A-4B92-A2B0-4B6778F95E9C}"/>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6" name="Picture 15">
            <a:extLst>
              <a:ext uri="{FF2B5EF4-FFF2-40B4-BE49-F238E27FC236}">
                <a16:creationId xmlns:a16="http://schemas.microsoft.com/office/drawing/2014/main" id="{3661B70A-AC99-4C8F-961F-28D1B0A1201B}"/>
              </a:ext>
            </a:extLst>
          </p:cNvPr>
          <p:cNvPicPr>
            <a:picLocks noChangeAspect="1"/>
          </p:cNvPicPr>
          <p:nvPr/>
        </p:nvPicPr>
        <p:blipFill>
          <a:blip r:embed="rId11"/>
          <a:stretch>
            <a:fillRect/>
          </a:stretch>
        </p:blipFill>
        <p:spPr>
          <a:xfrm>
            <a:off x="3384745" y="1810915"/>
            <a:ext cx="5742930" cy="2127688"/>
          </a:xfrm>
          <a:prstGeom prst="rect">
            <a:avLst/>
          </a:prstGeom>
        </p:spPr>
      </p:pic>
      <p:sp>
        <p:nvSpPr>
          <p:cNvPr id="17" name="TextBox 16">
            <a:extLst>
              <a:ext uri="{FF2B5EF4-FFF2-40B4-BE49-F238E27FC236}">
                <a16:creationId xmlns:a16="http://schemas.microsoft.com/office/drawing/2014/main" id="{D0B6597C-57E4-1896-EFEF-9A293E980431}"/>
              </a:ext>
            </a:extLst>
          </p:cNvPr>
          <p:cNvSpPr txBox="1"/>
          <p:nvPr/>
        </p:nvSpPr>
        <p:spPr>
          <a:xfrm>
            <a:off x="8021059" y="2535514"/>
            <a:ext cx="160248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7577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39452F2-C598-8EEC-503C-F4E8F8581495}"/>
              </a:ext>
            </a:extLst>
          </p:cNvPr>
          <p:cNvPicPr>
            <a:picLocks noChangeAspect="1"/>
          </p:cNvPicPr>
          <p:nvPr/>
        </p:nvPicPr>
        <p:blipFill>
          <a:blip r:embed="rId3"/>
          <a:stretch>
            <a:fillRect/>
          </a:stretch>
        </p:blipFill>
        <p:spPr>
          <a:xfrm>
            <a:off x="2787270" y="1440189"/>
            <a:ext cx="7126842" cy="2517866"/>
          </a:xfrm>
          <a:prstGeom prst="rect">
            <a:avLst/>
          </a:prstGeom>
        </p:spPr>
      </p:pic>
      <p:sp>
        <p:nvSpPr>
          <p:cNvPr id="7" name="TextBox 6">
            <a:extLst>
              <a:ext uri="{FF2B5EF4-FFF2-40B4-BE49-F238E27FC236}">
                <a16:creationId xmlns:a16="http://schemas.microsoft.com/office/drawing/2014/main" id="{2218B4D3-E96F-945C-FE16-7C2B2BBB8A80}"/>
              </a:ext>
            </a:extLst>
          </p:cNvPr>
          <p:cNvSpPr txBox="1"/>
          <p:nvPr/>
        </p:nvSpPr>
        <p:spPr>
          <a:xfrm>
            <a:off x="4469271" y="3958055"/>
            <a:ext cx="3762839"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err="1">
                <a:solidFill>
                  <a:srgbClr val="002060"/>
                </a:solidFill>
                <a:latin typeface="Times New Roman" panose="020206030504050203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3 – </a:t>
            </a:r>
            <a:r>
              <a:rPr lang="en-US" sz="3600" b="1" dirty="0" err="1" smtClean="0">
                <a:solidFill>
                  <a:srgbClr val="002060"/>
                </a:solidFill>
                <a:latin typeface="Times New Roman" panose="02020603050405020304" pitchFamily="18" charset="0"/>
                <a:cs typeface="Times New Roman" panose="02020603050405020304" pitchFamily="18" charset="0"/>
              </a:rPr>
              <a:t>trang</a:t>
            </a:r>
            <a:r>
              <a:rPr lang="en-US" sz="3600" b="1" dirty="0" smtClean="0">
                <a:solidFill>
                  <a:srgbClr val="002060"/>
                </a:solidFill>
                <a:latin typeface="Times New Roman" panose="02020603050405020304" pitchFamily="18" charset="0"/>
                <a:cs typeface="Times New Roman" panose="02020603050405020304" pitchFamily="18" charset="0"/>
              </a:rPr>
              <a:t> 29)</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1E83A30-7009-43A1-B060-9C02B3993607}"/>
              </a:ext>
            </a:extLst>
          </p:cNvPr>
          <p:cNvPicPr>
            <a:picLocks noChangeAspect="1"/>
          </p:cNvPicPr>
          <p:nvPr/>
        </p:nvPicPr>
        <p:blipFill>
          <a:blip r:embed="rId4"/>
          <a:stretch>
            <a:fillRect/>
          </a:stretch>
        </p:blipFill>
        <p:spPr>
          <a:xfrm>
            <a:off x="4861453" y="362585"/>
            <a:ext cx="2469094" cy="1780186"/>
          </a:xfrm>
          <a:prstGeom prst="rect">
            <a:avLst/>
          </a:prstGeom>
        </p:spPr>
      </p:pic>
      <p:pic>
        <p:nvPicPr>
          <p:cNvPr id="10" name="Picture 6"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2825" y="4684543"/>
            <a:ext cx="3216812"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861991ptj0g7jwjc"/>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25075" y="362585"/>
            <a:ext cx="1659423" cy="631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682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24536A63-4104-4455-9445-2DA373E5F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28825" y="7722711"/>
            <a:ext cx="3216812"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861991ptj0g7jwj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25075" y="362585"/>
            <a:ext cx="1659423" cy="631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825" y="4684543"/>
            <a:ext cx="4053400"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B089CFE-F0A9-481C-A53D-9F6418E2AB30}"/>
              </a:ext>
            </a:extLst>
          </p:cNvPr>
          <p:cNvPicPr>
            <a:picLocks noChangeAspect="1"/>
          </p:cNvPicPr>
          <p:nvPr/>
        </p:nvPicPr>
        <p:blipFill>
          <a:blip r:embed="rId5"/>
          <a:stretch>
            <a:fillRect/>
          </a:stretch>
        </p:blipFill>
        <p:spPr>
          <a:xfrm>
            <a:off x="1779398" y="1755355"/>
            <a:ext cx="8152969" cy="1861409"/>
          </a:xfrm>
          <a:prstGeom prst="rect">
            <a:avLst/>
          </a:prstGeom>
        </p:spPr>
      </p:pic>
    </p:spTree>
    <p:extLst>
      <p:ext uri="{BB962C8B-B14F-4D97-AF65-F5344CB8AC3E}">
        <p14:creationId xmlns:p14="http://schemas.microsoft.com/office/powerpoint/2010/main" val="13589095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20">
            <a:hlinkClick r:id="" action="ppaction://noaction"/>
          </p:cNvPr>
          <p:cNvPicPr>
            <a:picLocks noChangeAspect="1"/>
          </p:cNvPicPr>
          <p:nvPr/>
        </p:nvPicPr>
        <p:blipFill>
          <a:blip r:embed="rId8"/>
          <a:stretch>
            <a:fillRect/>
          </a:stretch>
        </p:blipFill>
        <p:spPr>
          <a:xfrm>
            <a:off x="10699750" y="0"/>
            <a:ext cx="1492250" cy="1360170"/>
          </a:xfrm>
          <a:prstGeom prst="rect">
            <a:avLst/>
          </a:prstGeom>
          <a:noFill/>
          <a:ln w="9525">
            <a:noFill/>
          </a:ln>
        </p:spPr>
      </p:pic>
      <p:pic>
        <p:nvPicPr>
          <p:cNvPr id="11" name="图片 2"/>
          <p:cNvPicPr>
            <a:picLocks noChangeAspect="1"/>
          </p:cNvPicPr>
          <p:nvPr/>
        </p:nvPicPr>
        <p:blipFill rotWithShape="1">
          <a:blip r:embed="rId9">
            <a:extLst>
              <a:ext uri="{28A0092B-C50C-407E-A947-70E740481C1C}">
                <a14:useLocalDpi xmlns:a14="http://schemas.microsoft.com/office/drawing/2010/main" val="0"/>
              </a:ext>
            </a:extLst>
          </a:blip>
          <a:srcRect l="15806" t="12258" r="11253" b="65141"/>
          <a:stretch>
            <a:fillRect/>
          </a:stretch>
        </p:blipFill>
        <p:spPr>
          <a:xfrm>
            <a:off x="3594893" y="-113178"/>
            <a:ext cx="5002213" cy="1549970"/>
          </a:xfrm>
          <a:prstGeom prst="rect">
            <a:avLst/>
          </a:prstGeom>
        </p:spPr>
      </p:pic>
      <p:pic>
        <p:nvPicPr>
          <p:cNvPr id="31"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18" descr="j023413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WordArt 19"/>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38" name="WordArt 20"/>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39" name="WordArt 21"/>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40" name="WordArt 22"/>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41" name="WordArt 23"/>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42" name="WordArt 24"/>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45" name="AutoShape 5"/>
          <p:cNvSpPr>
            <a:spLocks noChangeArrowheads="1"/>
          </p:cNvSpPr>
          <p:nvPr/>
        </p:nvSpPr>
        <p:spPr bwMode="auto">
          <a:xfrm>
            <a:off x="3336889" y="3252448"/>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latin typeface="Times New Roman" panose="02020603050405020304" pitchFamily="18" charset="0"/>
                <a:cs typeface="Times New Roman" panose="02020603050405020304" pitchFamily="18" charset="0"/>
              </a:rPr>
              <a:t>A. Sai</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46" name="AutoShape 6"/>
          <p:cNvSpPr>
            <a:spLocks noChangeArrowheads="1"/>
          </p:cNvSpPr>
          <p:nvPr/>
        </p:nvSpPr>
        <p:spPr bwMode="auto">
          <a:xfrm>
            <a:off x="7561908" y="3353086"/>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lang="en-US" sz="3200" b="1" dirty="0" smtClean="0">
                <a:solidFill>
                  <a:srgbClr val="1E09B7"/>
                </a:solidFill>
                <a:latin typeface="Times New Roman" panose="02020603050405020304" pitchFamily="18" charset="0"/>
                <a:cs typeface="Times New Roman" panose="02020603050405020304" pitchFamily="18" charset="0"/>
              </a:rPr>
              <a:t>B. </a:t>
            </a:r>
            <a:r>
              <a:rPr lang="en-US" sz="3200" b="1" dirty="0" err="1" smtClean="0">
                <a:solidFill>
                  <a:srgbClr val="1E09B7"/>
                </a:solidFill>
                <a:latin typeface="Times New Roman" panose="02020603050405020304" pitchFamily="18" charset="0"/>
                <a:cs typeface="Times New Roman" panose="02020603050405020304" pitchFamily="18" charset="0"/>
              </a:rPr>
              <a:t>Đúng</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34" name="Rectangle 82">
            <a:extLst>
              <a:ext uri="{FF2B5EF4-FFF2-40B4-BE49-F238E27FC236}">
                <a16:creationId xmlns:a16="http://schemas.microsoft.com/office/drawing/2014/main" id="{83974051-4934-1E47-858B-C9D77EC581F5}"/>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4" name="Rectangle 43">
            <a:extLst>
              <a:ext uri="{FF2B5EF4-FFF2-40B4-BE49-F238E27FC236}">
                <a16:creationId xmlns:a16="http://schemas.microsoft.com/office/drawing/2014/main" id="{846757A8-F45C-0A45-968C-109233786D56}"/>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
        <p:nvSpPr>
          <p:cNvPr id="50" name="Left Arrow 49">
            <a:hlinkClick r:id="rId13" action="ppaction://hlinksldjump"/>
          </p:cNvPr>
          <p:cNvSpPr/>
          <p:nvPr/>
        </p:nvSpPr>
        <p:spPr>
          <a:xfrm>
            <a:off x="10983792" y="6247096"/>
            <a:ext cx="832514" cy="4902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3" name="AutoShape 22"/>
          <p:cNvSpPr>
            <a:spLocks noChangeArrowheads="1"/>
          </p:cNvSpPr>
          <p:nvPr/>
        </p:nvSpPr>
        <p:spPr bwMode="auto">
          <a:xfrm>
            <a:off x="6940708" y="3327120"/>
            <a:ext cx="1242397" cy="1045947"/>
          </a:xfrm>
          <a:prstGeom prst="wedgeEllipseCallout">
            <a:avLst>
              <a:gd name="adj1" fmla="val -218"/>
              <a:gd name="adj2" fmla="val -75370"/>
            </a:avLst>
          </a:prstGeom>
          <a:solidFill>
            <a:srgbClr val="00FFFF"/>
          </a:solidFill>
          <a:ln w="9525">
            <a:solidFill>
              <a:schemeClr val="tx1"/>
            </a:solidFill>
            <a:miter lim="800000"/>
            <a:headEnd/>
            <a:tailEnd/>
          </a:ln>
        </p:spPr>
        <p:txBody>
          <a:bodyPr lIns="91575" tIns="45787" rIns="91575" bIns="45787"/>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smtClean="0">
                <a:solidFill>
                  <a:srgbClr val="FF0000"/>
                </a:solidFill>
                <a:latin typeface="Times New Roman" pitchFamily="18" charset="0"/>
                <a:cs typeface="Times New Roman" pitchFamily="18" charset="0"/>
              </a:rPr>
              <a:t>B</a:t>
            </a:r>
            <a:endParaRPr lang="en-US" altLang="en-US" sz="3600" b="1" dirty="0">
              <a:solidFill>
                <a:srgbClr val="FF0000"/>
              </a:solidFill>
              <a:latin typeface="Times New Roman" pitchFamily="18" charset="0"/>
              <a:cs typeface="Times New Roman" pitchFamily="18" charset="0"/>
            </a:endParaRPr>
          </a:p>
        </p:txBody>
      </p:sp>
      <p:pic>
        <p:nvPicPr>
          <p:cNvPr id="47" name="Picture 19" descr="bunny_thumping_foot_md_clr"/>
          <p:cNvPicPr>
            <a:picLocks noChangeAspect="1" noChangeArrowheads="1" noCrop="1"/>
          </p:cNvPicPr>
          <p:nvPr/>
        </p:nvPicPr>
        <p:blipFill>
          <a:blip r:embed="rId14">
            <a:lum contrast="12000"/>
            <a:extLst>
              <a:ext uri="{28A0092B-C50C-407E-A947-70E740481C1C}">
                <a14:useLocalDpi xmlns:a14="http://schemas.microsoft.com/office/drawing/2010/main" val="0"/>
              </a:ext>
            </a:extLst>
          </a:blip>
          <a:srcRect/>
          <a:stretch>
            <a:fillRect/>
          </a:stretch>
        </p:blipFill>
        <p:spPr bwMode="auto">
          <a:xfrm>
            <a:off x="5810999" y="2739868"/>
            <a:ext cx="1416379"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6"/>
          <p:cNvSpPr>
            <a:spLocks noChangeArrowheads="1"/>
          </p:cNvSpPr>
          <p:nvPr/>
        </p:nvSpPr>
        <p:spPr bwMode="auto">
          <a:xfrm>
            <a:off x="2643189" y="1538752"/>
            <a:ext cx="8168553"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nhọn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bé</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hơn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vuông</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1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p:stCondLst>
                              <p:cond delay="500"/>
                            </p:stCondLst>
                            <p:childTnLst>
                              <p:par>
                                <p:cTn id="20" presetID="3" presetClass="entr" presetSubtype="5"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p:stCondLst>
                              <p:cond delay="500"/>
                            </p:stCondLst>
                            <p:childTnLst>
                              <p:par>
                                <p:cTn id="23" presetID="10" presetClass="exit" presetSubtype="0" fill="hold" nodeType="afterEffect">
                                  <p:stCondLst>
                                    <p:cond delay="500"/>
                                  </p:stCondLst>
                                  <p:childTnLst>
                                    <p:animEffect transition="out" filter="fade">
                                      <p:cBhvr>
                                        <p:cTn id="24" dur="1000"/>
                                        <p:tgtEl>
                                          <p:spTgt spid="38"/>
                                        </p:tgtEl>
                                      </p:cBhvr>
                                    </p:animEffect>
                                    <p:set>
                                      <p:cBhvr>
                                        <p:cTn id="25" dur="1" fill="hold">
                                          <p:stCondLst>
                                            <p:cond delay="999"/>
                                          </p:stCondLst>
                                        </p:cTn>
                                        <p:tgtEl>
                                          <p:spTgt spid="38"/>
                                        </p:tgtEl>
                                        <p:attrNameLst>
                                          <p:attrName>style.visibility</p:attrName>
                                        </p:attrNameLst>
                                      </p:cBhvr>
                                      <p:to>
                                        <p:strVal val="hidden"/>
                                      </p:to>
                                    </p:set>
                                  </p:childTnLst>
                                </p:cTn>
                              </p:par>
                            </p:childTnLst>
                          </p:cTn>
                        </p:par>
                        <p:par>
                          <p:cTn id="26" fill="hold">
                            <p:stCondLst>
                              <p:cond delay="2000"/>
                            </p:stCondLst>
                            <p:childTnLst>
                              <p:par>
                                <p:cTn id="27" presetID="3" presetClass="entr" presetSubtype="5"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ding.wav"/>
                                        </p:tgtEl>
                                      </p:cMediaNode>
                                    </p:audio>
                                  </p:subTnLst>
                                </p:cTn>
                              </p:par>
                            </p:childTnLst>
                          </p:cTn>
                        </p:par>
                        <p:par>
                          <p:cTn id="29" fill="hold">
                            <p:stCondLst>
                              <p:cond delay="2000"/>
                            </p:stCondLst>
                            <p:childTnLst>
                              <p:par>
                                <p:cTn id="30" presetID="10" presetClass="exit" presetSubtype="0" fill="hold" nodeType="afterEffect">
                                  <p:stCondLst>
                                    <p:cond delay="500"/>
                                  </p:stCondLst>
                                  <p:childTnLst>
                                    <p:animEffect transition="out" filter="fade">
                                      <p:cBhvr>
                                        <p:cTn id="31" dur="1000"/>
                                        <p:tgtEl>
                                          <p:spTgt spid="39"/>
                                        </p:tgtEl>
                                      </p:cBhvr>
                                    </p:animEffect>
                                    <p:set>
                                      <p:cBhvr>
                                        <p:cTn id="32" dur="1" fill="hold">
                                          <p:stCondLst>
                                            <p:cond delay="999"/>
                                          </p:stCondLst>
                                        </p:cTn>
                                        <p:tgtEl>
                                          <p:spTgt spid="39"/>
                                        </p:tgtEl>
                                        <p:attrNameLst>
                                          <p:attrName>style.visibility</p:attrName>
                                        </p:attrNameLst>
                                      </p:cBhvr>
                                      <p:to>
                                        <p:strVal val="hidden"/>
                                      </p:to>
                                    </p:set>
                                  </p:childTnLst>
                                </p:cTn>
                              </p:par>
                            </p:childTnLst>
                          </p:cTn>
                        </p:par>
                        <p:par>
                          <p:cTn id="33" fill="hold">
                            <p:stCondLst>
                              <p:cond delay="3500"/>
                            </p:stCondLst>
                            <p:childTnLst>
                              <p:par>
                                <p:cTn id="34" presetID="3" presetClass="entr" presetSubtype="5"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ding.wav"/>
                                        </p:tgtEl>
                                      </p:cMediaNode>
                                    </p:audio>
                                  </p:subTnLst>
                                </p:cTn>
                              </p:par>
                            </p:childTnLst>
                          </p:cTn>
                        </p:par>
                        <p:par>
                          <p:cTn id="36" fill="hold">
                            <p:stCondLst>
                              <p:cond delay="3500"/>
                            </p:stCondLst>
                            <p:childTnLst>
                              <p:par>
                                <p:cTn id="37" presetID="10" presetClass="exit" presetSubtype="0" fill="hold" nodeType="afterEffect">
                                  <p:stCondLst>
                                    <p:cond delay="500"/>
                                  </p:stCondLst>
                                  <p:childTnLst>
                                    <p:animEffect transition="out" filter="fade">
                                      <p:cBhvr>
                                        <p:cTn id="38" dur="1000"/>
                                        <p:tgtEl>
                                          <p:spTgt spid="40"/>
                                        </p:tgtEl>
                                      </p:cBhvr>
                                    </p:animEffect>
                                    <p:set>
                                      <p:cBhvr>
                                        <p:cTn id="39" dur="1" fill="hold">
                                          <p:stCondLst>
                                            <p:cond delay="999"/>
                                          </p:stCondLst>
                                        </p:cTn>
                                        <p:tgtEl>
                                          <p:spTgt spid="40"/>
                                        </p:tgtEl>
                                        <p:attrNameLst>
                                          <p:attrName>style.visibility</p:attrName>
                                        </p:attrNameLst>
                                      </p:cBhvr>
                                      <p:to>
                                        <p:strVal val="hidden"/>
                                      </p:to>
                                    </p:set>
                                  </p:childTnLst>
                                </p:cTn>
                              </p:par>
                            </p:childTnLst>
                          </p:cTn>
                        </p:par>
                        <p:par>
                          <p:cTn id="40" fill="hold">
                            <p:stCondLst>
                              <p:cond delay="5000"/>
                            </p:stCondLst>
                            <p:childTnLst>
                              <p:par>
                                <p:cTn id="41" presetID="3" presetClass="entr" presetSubtype="5"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ding.wav"/>
                                        </p:tgtEl>
                                      </p:cMediaNode>
                                    </p:audio>
                                  </p:subTnLst>
                                </p:cTn>
                              </p:par>
                            </p:childTnLst>
                          </p:cTn>
                        </p:par>
                        <p:par>
                          <p:cTn id="43" fill="hold">
                            <p:stCondLst>
                              <p:cond delay="5000"/>
                            </p:stCondLst>
                            <p:childTnLst>
                              <p:par>
                                <p:cTn id="44" presetID="10" presetClass="exit" presetSubtype="0" fill="hold" nodeType="afterEffect">
                                  <p:stCondLst>
                                    <p:cond delay="500"/>
                                  </p:stCondLst>
                                  <p:childTnLst>
                                    <p:animEffect transition="out" filter="fade">
                                      <p:cBhvr>
                                        <p:cTn id="45" dur="1000"/>
                                        <p:tgtEl>
                                          <p:spTgt spid="41"/>
                                        </p:tgtEl>
                                      </p:cBhvr>
                                    </p:animEffect>
                                    <p:set>
                                      <p:cBhvr>
                                        <p:cTn id="46" dur="1" fill="hold">
                                          <p:stCondLst>
                                            <p:cond delay="999"/>
                                          </p:stCondLst>
                                        </p:cTn>
                                        <p:tgtEl>
                                          <p:spTgt spid="41"/>
                                        </p:tgtEl>
                                        <p:attrNameLst>
                                          <p:attrName>style.visibility</p:attrName>
                                        </p:attrNameLst>
                                      </p:cBhvr>
                                      <p:to>
                                        <p:strVal val="hidden"/>
                                      </p:to>
                                    </p:set>
                                  </p:childTnLst>
                                </p:cTn>
                              </p:par>
                            </p:childTnLst>
                          </p:cTn>
                        </p:par>
                        <p:par>
                          <p:cTn id="47" fill="hold">
                            <p:stCondLst>
                              <p:cond delay="6500"/>
                            </p:stCondLst>
                            <p:childTnLst>
                              <p:par>
                                <p:cTn id="48" presetID="3" presetClass="entr" presetSubtype="5"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ding.wav"/>
                                        </p:tgtEl>
                                      </p:cMediaNode>
                                    </p:audio>
                                  </p:subTnLst>
                                </p:cTn>
                              </p:par>
                            </p:childTnLst>
                          </p:cTn>
                        </p:par>
                        <p:par>
                          <p:cTn id="50" fill="hold">
                            <p:stCondLst>
                              <p:cond delay="6500"/>
                            </p:stCondLst>
                            <p:childTnLst>
                              <p:par>
                                <p:cTn id="51" presetID="10" presetClass="exit" presetSubtype="0" fill="hold" nodeType="afterEffect">
                                  <p:stCondLst>
                                    <p:cond delay="50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childTnLst>
                          </p:cTn>
                        </p:par>
                        <p:par>
                          <p:cTn id="54" fill="hold">
                            <p:stCondLst>
                              <p:cond delay="8000"/>
                            </p:stCondLst>
                            <p:childTnLst>
                              <p:par>
                                <p:cTn id="55" presetID="4" presetClass="entr" presetSubtype="32"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ox(out)">
                                      <p:cBhvr>
                                        <p:cTn id="57" dur="500"/>
                                        <p:tgtEl>
                                          <p:spTgt spid="37"/>
                                        </p:tgtEl>
                                      </p:cBhvr>
                                    </p:animEffect>
                                  </p:childTnLst>
                                  <p:subTnLst>
                                    <p:audio>
                                      <p:cMediaNode>
                                        <p:cTn display="0" masterRel="sameClick">
                                          <p:stCondLst>
                                            <p:cond evt="begin" delay="0">
                                              <p:tn val="55"/>
                                            </p:cond>
                                          </p:stCondLst>
                                          <p:endCondLst>
                                            <p:cond evt="onStopAudio" delay="0">
                                              <p:tgtEl>
                                                <p:sldTgt/>
                                              </p:tgtEl>
                                            </p:cond>
                                          </p:endCondLst>
                                        </p:cTn>
                                        <p:tgtEl>
                                          <p:sndTgt r:embed="rId6" name="BELL.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31"/>
                </p:tgtEl>
              </p:cMediaNode>
            </p:audio>
            <p:audio>
              <p:cMediaNode vol="80000">
                <p:cTn id="65" fill="hold" display="0">
                  <p:stCondLst>
                    <p:cond delay="indefinite"/>
                  </p:stCondLst>
                  <p:endCondLst>
                    <p:cond evt="onStopAudio" delay="0">
                      <p:tgtEl>
                        <p:sldTgt/>
                      </p:tgtEl>
                    </p:cond>
                  </p:endCondLst>
                </p:cTn>
                <p:tgtEl>
                  <p:spTgt spid="32"/>
                </p:tgtEl>
              </p:cMediaNode>
            </p:audio>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20">
            <a:hlinkClick r:id="" action="ppaction://noaction"/>
          </p:cNvPr>
          <p:cNvPicPr>
            <a:picLocks noChangeAspect="1"/>
          </p:cNvPicPr>
          <p:nvPr/>
        </p:nvPicPr>
        <p:blipFill>
          <a:blip r:embed="rId8"/>
          <a:stretch>
            <a:fillRect/>
          </a:stretch>
        </p:blipFill>
        <p:spPr>
          <a:xfrm>
            <a:off x="10699750" y="0"/>
            <a:ext cx="1492250" cy="1360170"/>
          </a:xfrm>
          <a:prstGeom prst="rect">
            <a:avLst/>
          </a:prstGeom>
          <a:noFill/>
          <a:ln w="9525">
            <a:noFill/>
          </a:ln>
        </p:spPr>
      </p:pic>
      <p:pic>
        <p:nvPicPr>
          <p:cNvPr id="11" name="图片 2"/>
          <p:cNvPicPr>
            <a:picLocks noChangeAspect="1"/>
          </p:cNvPicPr>
          <p:nvPr/>
        </p:nvPicPr>
        <p:blipFill rotWithShape="1">
          <a:blip r:embed="rId9">
            <a:extLst>
              <a:ext uri="{28A0092B-C50C-407E-A947-70E740481C1C}">
                <a14:useLocalDpi xmlns:a14="http://schemas.microsoft.com/office/drawing/2010/main" val="0"/>
              </a:ext>
            </a:extLst>
          </a:blip>
          <a:srcRect l="15806" t="12258" r="11253" b="65141"/>
          <a:stretch>
            <a:fillRect/>
          </a:stretch>
        </p:blipFill>
        <p:spPr>
          <a:xfrm>
            <a:off x="3594893" y="-113178"/>
            <a:ext cx="5002213" cy="1549970"/>
          </a:xfrm>
          <a:prstGeom prst="rect">
            <a:avLst/>
          </a:prstGeom>
        </p:spPr>
      </p:pic>
      <p:pic>
        <p:nvPicPr>
          <p:cNvPr id="31"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18" descr="j023413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WordArt 19"/>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38" name="WordArt 20"/>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39" name="WordArt 21"/>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40" name="WordArt 22"/>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41" name="WordArt 23"/>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42" name="WordArt 24"/>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45" name="AutoShape 5"/>
          <p:cNvSpPr>
            <a:spLocks noChangeArrowheads="1"/>
          </p:cNvSpPr>
          <p:nvPr/>
        </p:nvSpPr>
        <p:spPr bwMode="auto">
          <a:xfrm>
            <a:off x="3336889" y="3252448"/>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latin typeface="Times New Roman" panose="02020603050405020304" pitchFamily="18" charset="0"/>
                <a:cs typeface="Times New Roman" panose="02020603050405020304" pitchFamily="18" charset="0"/>
              </a:rPr>
              <a:t>A. Sai</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46" name="AutoShape 6"/>
          <p:cNvSpPr>
            <a:spLocks noChangeArrowheads="1"/>
          </p:cNvSpPr>
          <p:nvPr/>
        </p:nvSpPr>
        <p:spPr bwMode="auto">
          <a:xfrm>
            <a:off x="7561908" y="3353086"/>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lang="en-US" sz="3200" b="1" dirty="0" smtClean="0">
                <a:solidFill>
                  <a:srgbClr val="1E09B7"/>
                </a:solidFill>
                <a:latin typeface="Times New Roman" panose="02020603050405020304" pitchFamily="18" charset="0"/>
                <a:cs typeface="Times New Roman" panose="02020603050405020304" pitchFamily="18" charset="0"/>
              </a:rPr>
              <a:t>B. </a:t>
            </a:r>
            <a:r>
              <a:rPr lang="en-US" sz="3200" b="1" dirty="0" err="1" smtClean="0">
                <a:solidFill>
                  <a:srgbClr val="1E09B7"/>
                </a:solidFill>
                <a:latin typeface="Times New Roman" panose="02020603050405020304" pitchFamily="18" charset="0"/>
                <a:cs typeface="Times New Roman" panose="02020603050405020304" pitchFamily="18" charset="0"/>
              </a:rPr>
              <a:t>Đúng</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34" name="Rectangle 82">
            <a:extLst>
              <a:ext uri="{FF2B5EF4-FFF2-40B4-BE49-F238E27FC236}">
                <a16:creationId xmlns:a16="http://schemas.microsoft.com/office/drawing/2014/main" id="{83974051-4934-1E47-858B-C9D77EC581F5}"/>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4" name="Rectangle 43">
            <a:extLst>
              <a:ext uri="{FF2B5EF4-FFF2-40B4-BE49-F238E27FC236}">
                <a16:creationId xmlns:a16="http://schemas.microsoft.com/office/drawing/2014/main" id="{846757A8-F45C-0A45-968C-109233786D56}"/>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
        <p:nvSpPr>
          <p:cNvPr id="50" name="Left Arrow 49">
            <a:hlinkClick r:id="rId13" action="ppaction://hlinksldjump"/>
          </p:cNvPr>
          <p:cNvSpPr/>
          <p:nvPr/>
        </p:nvSpPr>
        <p:spPr>
          <a:xfrm>
            <a:off x="10983792" y="6247096"/>
            <a:ext cx="832514" cy="4902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8" name="AutoShape 6"/>
          <p:cNvSpPr>
            <a:spLocks noChangeArrowheads="1"/>
          </p:cNvSpPr>
          <p:nvPr/>
        </p:nvSpPr>
        <p:spPr bwMode="auto">
          <a:xfrm>
            <a:off x="2643189" y="1538752"/>
            <a:ext cx="8168553"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2</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tù</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lớn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hơn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góc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nhọn</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2" name="Picture 19" descr="bunny_thumping_foot_md_clr"/>
          <p:cNvPicPr>
            <a:picLocks noChangeAspect="1" noChangeArrowheads="1" noCrop="1"/>
          </p:cNvPicPr>
          <p:nvPr/>
        </p:nvPicPr>
        <p:blipFill>
          <a:blip r:embed="rId14">
            <a:lum contrast="12000"/>
            <a:extLst>
              <a:ext uri="{28A0092B-C50C-407E-A947-70E740481C1C}">
                <a14:useLocalDpi xmlns:a14="http://schemas.microsoft.com/office/drawing/2010/main" val="0"/>
              </a:ext>
            </a:extLst>
          </a:blip>
          <a:srcRect/>
          <a:stretch>
            <a:fillRect/>
          </a:stretch>
        </p:blipFill>
        <p:spPr bwMode="auto">
          <a:xfrm>
            <a:off x="2038186" y="2404404"/>
            <a:ext cx="1416379"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2"/>
          <p:cNvSpPr>
            <a:spLocks noChangeArrowheads="1"/>
          </p:cNvSpPr>
          <p:nvPr/>
        </p:nvSpPr>
        <p:spPr bwMode="auto">
          <a:xfrm rot="-238644">
            <a:off x="3214694" y="3234007"/>
            <a:ext cx="837096" cy="758654"/>
          </a:xfrm>
          <a:prstGeom prst="wedgeEllipseCallout">
            <a:avLst>
              <a:gd name="adj1" fmla="val -896"/>
              <a:gd name="adj2" fmla="val -91103"/>
            </a:avLst>
          </a:prstGeom>
          <a:solidFill>
            <a:srgbClr val="00FFFF"/>
          </a:solidFill>
          <a:ln w="9525">
            <a:solidFill>
              <a:schemeClr val="tx1"/>
            </a:solidFill>
            <a:miter lim="800000"/>
            <a:headEnd/>
            <a:tailEnd/>
          </a:ln>
        </p:spPr>
        <p:txBody>
          <a:bodyPr lIns="91575" tIns="45787" rIns="91575" bIns="45787"/>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smtClean="0">
                <a:solidFill>
                  <a:srgbClr val="FF0000"/>
                </a:solidFill>
                <a:latin typeface="Times New Roman" pitchFamily="18" charset="0"/>
                <a:cs typeface="Times New Roman" pitchFamily="18" charset="0"/>
              </a:rPr>
              <a:t>A</a:t>
            </a:r>
            <a:endParaRPr lang="en-US" alt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880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p:stCondLst>
                              <p:cond delay="500"/>
                            </p:stCondLst>
                            <p:childTnLst>
                              <p:par>
                                <p:cTn id="20" presetID="3" presetClass="entr" presetSubtype="5"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p:stCondLst>
                              <p:cond delay="500"/>
                            </p:stCondLst>
                            <p:childTnLst>
                              <p:par>
                                <p:cTn id="23" presetID="10" presetClass="exit" presetSubtype="0" fill="hold" nodeType="afterEffect">
                                  <p:stCondLst>
                                    <p:cond delay="500"/>
                                  </p:stCondLst>
                                  <p:childTnLst>
                                    <p:animEffect transition="out" filter="fade">
                                      <p:cBhvr>
                                        <p:cTn id="24" dur="1000"/>
                                        <p:tgtEl>
                                          <p:spTgt spid="38"/>
                                        </p:tgtEl>
                                      </p:cBhvr>
                                    </p:animEffect>
                                    <p:set>
                                      <p:cBhvr>
                                        <p:cTn id="25" dur="1" fill="hold">
                                          <p:stCondLst>
                                            <p:cond delay="999"/>
                                          </p:stCondLst>
                                        </p:cTn>
                                        <p:tgtEl>
                                          <p:spTgt spid="38"/>
                                        </p:tgtEl>
                                        <p:attrNameLst>
                                          <p:attrName>style.visibility</p:attrName>
                                        </p:attrNameLst>
                                      </p:cBhvr>
                                      <p:to>
                                        <p:strVal val="hidden"/>
                                      </p:to>
                                    </p:set>
                                  </p:childTnLst>
                                </p:cTn>
                              </p:par>
                            </p:childTnLst>
                          </p:cTn>
                        </p:par>
                        <p:par>
                          <p:cTn id="26" fill="hold">
                            <p:stCondLst>
                              <p:cond delay="2000"/>
                            </p:stCondLst>
                            <p:childTnLst>
                              <p:par>
                                <p:cTn id="27" presetID="3" presetClass="entr" presetSubtype="5"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ding.wav"/>
                                        </p:tgtEl>
                                      </p:cMediaNode>
                                    </p:audio>
                                  </p:subTnLst>
                                </p:cTn>
                              </p:par>
                            </p:childTnLst>
                          </p:cTn>
                        </p:par>
                        <p:par>
                          <p:cTn id="29" fill="hold">
                            <p:stCondLst>
                              <p:cond delay="2000"/>
                            </p:stCondLst>
                            <p:childTnLst>
                              <p:par>
                                <p:cTn id="30" presetID="10" presetClass="exit" presetSubtype="0" fill="hold" nodeType="afterEffect">
                                  <p:stCondLst>
                                    <p:cond delay="500"/>
                                  </p:stCondLst>
                                  <p:childTnLst>
                                    <p:animEffect transition="out" filter="fade">
                                      <p:cBhvr>
                                        <p:cTn id="31" dur="1000"/>
                                        <p:tgtEl>
                                          <p:spTgt spid="39"/>
                                        </p:tgtEl>
                                      </p:cBhvr>
                                    </p:animEffect>
                                    <p:set>
                                      <p:cBhvr>
                                        <p:cTn id="32" dur="1" fill="hold">
                                          <p:stCondLst>
                                            <p:cond delay="999"/>
                                          </p:stCondLst>
                                        </p:cTn>
                                        <p:tgtEl>
                                          <p:spTgt spid="39"/>
                                        </p:tgtEl>
                                        <p:attrNameLst>
                                          <p:attrName>style.visibility</p:attrName>
                                        </p:attrNameLst>
                                      </p:cBhvr>
                                      <p:to>
                                        <p:strVal val="hidden"/>
                                      </p:to>
                                    </p:set>
                                  </p:childTnLst>
                                </p:cTn>
                              </p:par>
                            </p:childTnLst>
                          </p:cTn>
                        </p:par>
                        <p:par>
                          <p:cTn id="33" fill="hold">
                            <p:stCondLst>
                              <p:cond delay="3500"/>
                            </p:stCondLst>
                            <p:childTnLst>
                              <p:par>
                                <p:cTn id="34" presetID="3" presetClass="entr" presetSubtype="5"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ding.wav"/>
                                        </p:tgtEl>
                                      </p:cMediaNode>
                                    </p:audio>
                                  </p:subTnLst>
                                </p:cTn>
                              </p:par>
                            </p:childTnLst>
                          </p:cTn>
                        </p:par>
                        <p:par>
                          <p:cTn id="36" fill="hold">
                            <p:stCondLst>
                              <p:cond delay="3500"/>
                            </p:stCondLst>
                            <p:childTnLst>
                              <p:par>
                                <p:cTn id="37" presetID="10" presetClass="exit" presetSubtype="0" fill="hold" nodeType="afterEffect">
                                  <p:stCondLst>
                                    <p:cond delay="500"/>
                                  </p:stCondLst>
                                  <p:childTnLst>
                                    <p:animEffect transition="out" filter="fade">
                                      <p:cBhvr>
                                        <p:cTn id="38" dur="1000"/>
                                        <p:tgtEl>
                                          <p:spTgt spid="40"/>
                                        </p:tgtEl>
                                      </p:cBhvr>
                                    </p:animEffect>
                                    <p:set>
                                      <p:cBhvr>
                                        <p:cTn id="39" dur="1" fill="hold">
                                          <p:stCondLst>
                                            <p:cond delay="999"/>
                                          </p:stCondLst>
                                        </p:cTn>
                                        <p:tgtEl>
                                          <p:spTgt spid="40"/>
                                        </p:tgtEl>
                                        <p:attrNameLst>
                                          <p:attrName>style.visibility</p:attrName>
                                        </p:attrNameLst>
                                      </p:cBhvr>
                                      <p:to>
                                        <p:strVal val="hidden"/>
                                      </p:to>
                                    </p:set>
                                  </p:childTnLst>
                                </p:cTn>
                              </p:par>
                            </p:childTnLst>
                          </p:cTn>
                        </p:par>
                        <p:par>
                          <p:cTn id="40" fill="hold">
                            <p:stCondLst>
                              <p:cond delay="5000"/>
                            </p:stCondLst>
                            <p:childTnLst>
                              <p:par>
                                <p:cTn id="41" presetID="3" presetClass="entr" presetSubtype="5"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ding.wav"/>
                                        </p:tgtEl>
                                      </p:cMediaNode>
                                    </p:audio>
                                  </p:subTnLst>
                                </p:cTn>
                              </p:par>
                            </p:childTnLst>
                          </p:cTn>
                        </p:par>
                        <p:par>
                          <p:cTn id="43" fill="hold">
                            <p:stCondLst>
                              <p:cond delay="5000"/>
                            </p:stCondLst>
                            <p:childTnLst>
                              <p:par>
                                <p:cTn id="44" presetID="10" presetClass="exit" presetSubtype="0" fill="hold" nodeType="afterEffect">
                                  <p:stCondLst>
                                    <p:cond delay="500"/>
                                  </p:stCondLst>
                                  <p:childTnLst>
                                    <p:animEffect transition="out" filter="fade">
                                      <p:cBhvr>
                                        <p:cTn id="45" dur="1000"/>
                                        <p:tgtEl>
                                          <p:spTgt spid="41"/>
                                        </p:tgtEl>
                                      </p:cBhvr>
                                    </p:animEffect>
                                    <p:set>
                                      <p:cBhvr>
                                        <p:cTn id="46" dur="1" fill="hold">
                                          <p:stCondLst>
                                            <p:cond delay="999"/>
                                          </p:stCondLst>
                                        </p:cTn>
                                        <p:tgtEl>
                                          <p:spTgt spid="41"/>
                                        </p:tgtEl>
                                        <p:attrNameLst>
                                          <p:attrName>style.visibility</p:attrName>
                                        </p:attrNameLst>
                                      </p:cBhvr>
                                      <p:to>
                                        <p:strVal val="hidden"/>
                                      </p:to>
                                    </p:set>
                                  </p:childTnLst>
                                </p:cTn>
                              </p:par>
                            </p:childTnLst>
                          </p:cTn>
                        </p:par>
                        <p:par>
                          <p:cTn id="47" fill="hold">
                            <p:stCondLst>
                              <p:cond delay="6500"/>
                            </p:stCondLst>
                            <p:childTnLst>
                              <p:par>
                                <p:cTn id="48" presetID="3" presetClass="entr" presetSubtype="5"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ding.wav"/>
                                        </p:tgtEl>
                                      </p:cMediaNode>
                                    </p:audio>
                                  </p:subTnLst>
                                </p:cTn>
                              </p:par>
                            </p:childTnLst>
                          </p:cTn>
                        </p:par>
                        <p:par>
                          <p:cTn id="50" fill="hold">
                            <p:stCondLst>
                              <p:cond delay="6500"/>
                            </p:stCondLst>
                            <p:childTnLst>
                              <p:par>
                                <p:cTn id="51" presetID="10" presetClass="exit" presetSubtype="0" fill="hold" nodeType="afterEffect">
                                  <p:stCondLst>
                                    <p:cond delay="50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childTnLst>
                          </p:cTn>
                        </p:par>
                        <p:par>
                          <p:cTn id="54" fill="hold">
                            <p:stCondLst>
                              <p:cond delay="8000"/>
                            </p:stCondLst>
                            <p:childTnLst>
                              <p:par>
                                <p:cTn id="55" presetID="4" presetClass="entr" presetSubtype="32"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ox(out)">
                                      <p:cBhvr>
                                        <p:cTn id="57" dur="500"/>
                                        <p:tgtEl>
                                          <p:spTgt spid="37"/>
                                        </p:tgtEl>
                                      </p:cBhvr>
                                    </p:animEffect>
                                  </p:childTnLst>
                                  <p:subTnLst>
                                    <p:audio>
                                      <p:cMediaNode>
                                        <p:cTn display="0" masterRel="sameClick">
                                          <p:stCondLst>
                                            <p:cond evt="begin" delay="0">
                                              <p:tn val="55"/>
                                            </p:cond>
                                          </p:stCondLst>
                                          <p:endCondLst>
                                            <p:cond evt="onStopAudio" delay="0">
                                              <p:tgtEl>
                                                <p:sldTgt/>
                                              </p:tgtEl>
                                            </p:cond>
                                          </p:endCondLst>
                                        </p:cTn>
                                        <p:tgtEl>
                                          <p:sndTgt r:embed="rId6" name="BELL.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ircle(in)">
                                      <p:cBhvr>
                                        <p:cTn id="62" dur="20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7" name="applause.wav"/>
                                        </p:tgtEl>
                                      </p:cMediaNode>
                                    </p:audio>
                                  </p:subTnLst>
                                </p:cTn>
                              </p:par>
                              <p:par>
                                <p:cTn id="63" presetID="6" presetClass="entr" presetSubtype="16"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circle(in)">
                                      <p:cBhvr>
                                        <p:cTn id="65" dur="2000"/>
                                        <p:tgtEl>
                                          <p:spTgt spid="22"/>
                                        </p:tgtEl>
                                      </p:cBhvr>
                                    </p:animEffect>
                                  </p:childTnLst>
                                  <p:subTnLst>
                                    <p:audio>
                                      <p:cMediaNode>
                                        <p:cTn display="0" masterRel="sameClick">
                                          <p:stCondLst>
                                            <p:cond evt="begin" delay="0">
                                              <p:tn val="63"/>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31"/>
                </p:tgtEl>
              </p:cMediaNode>
            </p:audio>
            <p:audio>
              <p:cMediaNode vol="80000">
                <p:cTn id="67" fill="hold" display="0">
                  <p:stCondLst>
                    <p:cond delay="indefinite"/>
                  </p:stCondLst>
                  <p:endCondLst>
                    <p:cond evt="onStopAudio" delay="0">
                      <p:tgtEl>
                        <p:sldTgt/>
                      </p:tgtEl>
                    </p:cond>
                  </p:endCondLst>
                </p:cTn>
                <p:tgtEl>
                  <p:spTgt spid="32"/>
                </p:tgtEl>
              </p:cMediaNode>
            </p:audio>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20">
            <a:hlinkClick r:id="" action="ppaction://noaction"/>
          </p:cNvPr>
          <p:cNvPicPr>
            <a:picLocks noChangeAspect="1"/>
          </p:cNvPicPr>
          <p:nvPr/>
        </p:nvPicPr>
        <p:blipFill>
          <a:blip r:embed="rId8"/>
          <a:stretch>
            <a:fillRect/>
          </a:stretch>
        </p:blipFill>
        <p:spPr>
          <a:xfrm>
            <a:off x="10699750" y="0"/>
            <a:ext cx="1492250" cy="1360170"/>
          </a:xfrm>
          <a:prstGeom prst="rect">
            <a:avLst/>
          </a:prstGeom>
          <a:noFill/>
          <a:ln w="9525">
            <a:noFill/>
          </a:ln>
        </p:spPr>
      </p:pic>
      <p:pic>
        <p:nvPicPr>
          <p:cNvPr id="11" name="图片 2"/>
          <p:cNvPicPr>
            <a:picLocks noChangeAspect="1"/>
          </p:cNvPicPr>
          <p:nvPr/>
        </p:nvPicPr>
        <p:blipFill rotWithShape="1">
          <a:blip r:embed="rId9">
            <a:extLst>
              <a:ext uri="{28A0092B-C50C-407E-A947-70E740481C1C}">
                <a14:useLocalDpi xmlns:a14="http://schemas.microsoft.com/office/drawing/2010/main" val="0"/>
              </a:ext>
            </a:extLst>
          </a:blip>
          <a:srcRect l="15806" t="12258" r="11253" b="65141"/>
          <a:stretch>
            <a:fillRect/>
          </a:stretch>
        </p:blipFill>
        <p:spPr>
          <a:xfrm>
            <a:off x="3594893" y="-113178"/>
            <a:ext cx="5002213" cy="1549970"/>
          </a:xfrm>
          <a:prstGeom prst="rect">
            <a:avLst/>
          </a:prstGeom>
        </p:spPr>
      </p:pic>
      <p:pic>
        <p:nvPicPr>
          <p:cNvPr id="31"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18" descr="j023413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WordArt 19"/>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38" name="WordArt 20"/>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39" name="WordArt 21"/>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40" name="WordArt 22"/>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41" name="WordArt 23"/>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42" name="WordArt 24"/>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45" name="AutoShape 5"/>
          <p:cNvSpPr>
            <a:spLocks noChangeArrowheads="1"/>
          </p:cNvSpPr>
          <p:nvPr/>
        </p:nvSpPr>
        <p:spPr bwMode="auto">
          <a:xfrm>
            <a:off x="3336889" y="3252448"/>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latin typeface="Times New Roman" panose="02020603050405020304" pitchFamily="18" charset="0"/>
                <a:cs typeface="Times New Roman" panose="02020603050405020304" pitchFamily="18" charset="0"/>
              </a:rPr>
              <a:t>A. </a:t>
            </a:r>
            <a:r>
              <a:rPr lang="en-US" sz="3200" b="1" dirty="0" err="1">
                <a:solidFill>
                  <a:srgbClr val="1E09B7"/>
                </a:solidFill>
                <a:latin typeface="Times New Roman" panose="02020603050405020304" pitchFamily="18" charset="0"/>
                <a:cs typeface="Times New Roman" panose="02020603050405020304" pitchFamily="18" charset="0"/>
              </a:rPr>
              <a:t>Đúng</a:t>
            </a:r>
            <a:endParaRPr lang="en-US" sz="3200" b="1" dirty="0">
              <a:solidFill>
                <a:srgbClr val="1E09B7"/>
              </a:solidFill>
              <a:latin typeface="Times New Roman" panose="02020603050405020304" pitchFamily="18" charset="0"/>
              <a:cs typeface="Times New Roman" panose="02020603050405020304" pitchFamily="18" charset="0"/>
            </a:endParaRPr>
          </a:p>
        </p:txBody>
      </p:sp>
      <p:sp>
        <p:nvSpPr>
          <p:cNvPr id="46" name="AutoShape 6"/>
          <p:cNvSpPr>
            <a:spLocks noChangeArrowheads="1"/>
          </p:cNvSpPr>
          <p:nvPr/>
        </p:nvSpPr>
        <p:spPr bwMode="auto">
          <a:xfrm>
            <a:off x="7561908" y="3353086"/>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lang="en-US" sz="3200" b="1" dirty="0" smtClean="0">
                <a:solidFill>
                  <a:srgbClr val="1E09B7"/>
                </a:solidFill>
                <a:latin typeface="Times New Roman" panose="02020603050405020304" pitchFamily="18" charset="0"/>
                <a:cs typeface="Times New Roman" panose="02020603050405020304" pitchFamily="18" charset="0"/>
              </a:rPr>
              <a:t>B. Sai </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34" name="Rectangle 82">
            <a:extLst>
              <a:ext uri="{FF2B5EF4-FFF2-40B4-BE49-F238E27FC236}">
                <a16:creationId xmlns:a16="http://schemas.microsoft.com/office/drawing/2014/main" id="{83974051-4934-1E47-858B-C9D77EC581F5}"/>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4" name="Rectangle 43">
            <a:extLst>
              <a:ext uri="{FF2B5EF4-FFF2-40B4-BE49-F238E27FC236}">
                <a16:creationId xmlns:a16="http://schemas.microsoft.com/office/drawing/2014/main" id="{846757A8-F45C-0A45-968C-109233786D56}"/>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
        <p:nvSpPr>
          <p:cNvPr id="50" name="Left Arrow 49">
            <a:hlinkClick r:id="rId13" action="ppaction://hlinksldjump"/>
          </p:cNvPr>
          <p:cNvSpPr/>
          <p:nvPr/>
        </p:nvSpPr>
        <p:spPr>
          <a:xfrm>
            <a:off x="10983792" y="6247096"/>
            <a:ext cx="832514" cy="4902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8" name="AutoShape 6"/>
          <p:cNvSpPr>
            <a:spLocks noChangeArrowheads="1"/>
          </p:cNvSpPr>
          <p:nvPr/>
        </p:nvSpPr>
        <p:spPr bwMode="auto">
          <a:xfrm>
            <a:off x="2649539" y="1165855"/>
            <a:ext cx="9314279" cy="1394700"/>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lvl="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Độ</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lớn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góc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xếp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theo</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đến</a:t>
            </a:r>
            <a:endParaRPr lang="en-US" sz="3200" b="1" dirty="0" smtClean="0">
              <a:solidFill>
                <a:schemeClr val="tx1"/>
              </a:solidFill>
              <a:latin typeface="Times New Roman" panose="02020603050405020304" pitchFamily="18" charset="0"/>
              <a:cs typeface="Times New Roman" panose="02020603050405020304" pitchFamily="18" charset="0"/>
            </a:endParaRPr>
          </a:p>
          <a:p>
            <a:pPr lvl="0">
              <a:defRPr/>
            </a:pP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là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góc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nhọn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góc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vuông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góc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tù</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góc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bẹt</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2" name="Picture 19" descr="bunny_thumping_foot_md_clr"/>
          <p:cNvPicPr>
            <a:picLocks noChangeAspect="1" noChangeArrowheads="1" noCrop="1"/>
          </p:cNvPicPr>
          <p:nvPr/>
        </p:nvPicPr>
        <p:blipFill>
          <a:blip r:embed="rId14">
            <a:lum contrast="12000"/>
            <a:extLst>
              <a:ext uri="{28A0092B-C50C-407E-A947-70E740481C1C}">
                <a14:useLocalDpi xmlns:a14="http://schemas.microsoft.com/office/drawing/2010/main" val="0"/>
              </a:ext>
            </a:extLst>
          </a:blip>
          <a:srcRect/>
          <a:stretch>
            <a:fillRect/>
          </a:stretch>
        </p:blipFill>
        <p:spPr bwMode="auto">
          <a:xfrm>
            <a:off x="2038186" y="2404404"/>
            <a:ext cx="1416379"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2"/>
          <p:cNvSpPr>
            <a:spLocks noChangeArrowheads="1"/>
          </p:cNvSpPr>
          <p:nvPr/>
        </p:nvSpPr>
        <p:spPr bwMode="auto">
          <a:xfrm rot="-238644">
            <a:off x="3214694" y="3234007"/>
            <a:ext cx="837096" cy="758654"/>
          </a:xfrm>
          <a:prstGeom prst="wedgeEllipseCallout">
            <a:avLst>
              <a:gd name="adj1" fmla="val -896"/>
              <a:gd name="adj2" fmla="val -91103"/>
            </a:avLst>
          </a:prstGeom>
          <a:solidFill>
            <a:srgbClr val="00FFFF"/>
          </a:solidFill>
          <a:ln w="9525">
            <a:solidFill>
              <a:schemeClr val="tx1"/>
            </a:solidFill>
            <a:miter lim="800000"/>
            <a:headEnd/>
            <a:tailEnd/>
          </a:ln>
        </p:spPr>
        <p:txBody>
          <a:bodyPr lIns="91575" tIns="45787" rIns="91575" bIns="45787"/>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smtClean="0">
                <a:solidFill>
                  <a:srgbClr val="FF0000"/>
                </a:solidFill>
                <a:latin typeface="Times New Roman" pitchFamily="18" charset="0"/>
                <a:cs typeface="Times New Roman" pitchFamily="18" charset="0"/>
              </a:rPr>
              <a:t>A</a:t>
            </a:r>
            <a:endParaRPr lang="en-US" alt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740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p:stCondLst>
                              <p:cond delay="500"/>
                            </p:stCondLst>
                            <p:childTnLst>
                              <p:par>
                                <p:cTn id="20" presetID="3" presetClass="entr" presetSubtype="5"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p:stCondLst>
                              <p:cond delay="500"/>
                            </p:stCondLst>
                            <p:childTnLst>
                              <p:par>
                                <p:cTn id="23" presetID="10" presetClass="exit" presetSubtype="0" fill="hold" nodeType="afterEffect">
                                  <p:stCondLst>
                                    <p:cond delay="500"/>
                                  </p:stCondLst>
                                  <p:childTnLst>
                                    <p:animEffect transition="out" filter="fade">
                                      <p:cBhvr>
                                        <p:cTn id="24" dur="1000"/>
                                        <p:tgtEl>
                                          <p:spTgt spid="38"/>
                                        </p:tgtEl>
                                      </p:cBhvr>
                                    </p:animEffect>
                                    <p:set>
                                      <p:cBhvr>
                                        <p:cTn id="25" dur="1" fill="hold">
                                          <p:stCondLst>
                                            <p:cond delay="999"/>
                                          </p:stCondLst>
                                        </p:cTn>
                                        <p:tgtEl>
                                          <p:spTgt spid="38"/>
                                        </p:tgtEl>
                                        <p:attrNameLst>
                                          <p:attrName>style.visibility</p:attrName>
                                        </p:attrNameLst>
                                      </p:cBhvr>
                                      <p:to>
                                        <p:strVal val="hidden"/>
                                      </p:to>
                                    </p:set>
                                  </p:childTnLst>
                                </p:cTn>
                              </p:par>
                            </p:childTnLst>
                          </p:cTn>
                        </p:par>
                        <p:par>
                          <p:cTn id="26" fill="hold">
                            <p:stCondLst>
                              <p:cond delay="2000"/>
                            </p:stCondLst>
                            <p:childTnLst>
                              <p:par>
                                <p:cTn id="27" presetID="3" presetClass="entr" presetSubtype="5"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ding.wav"/>
                                        </p:tgtEl>
                                      </p:cMediaNode>
                                    </p:audio>
                                  </p:subTnLst>
                                </p:cTn>
                              </p:par>
                            </p:childTnLst>
                          </p:cTn>
                        </p:par>
                        <p:par>
                          <p:cTn id="29" fill="hold">
                            <p:stCondLst>
                              <p:cond delay="2000"/>
                            </p:stCondLst>
                            <p:childTnLst>
                              <p:par>
                                <p:cTn id="30" presetID="10" presetClass="exit" presetSubtype="0" fill="hold" nodeType="afterEffect">
                                  <p:stCondLst>
                                    <p:cond delay="500"/>
                                  </p:stCondLst>
                                  <p:childTnLst>
                                    <p:animEffect transition="out" filter="fade">
                                      <p:cBhvr>
                                        <p:cTn id="31" dur="1000"/>
                                        <p:tgtEl>
                                          <p:spTgt spid="39"/>
                                        </p:tgtEl>
                                      </p:cBhvr>
                                    </p:animEffect>
                                    <p:set>
                                      <p:cBhvr>
                                        <p:cTn id="32" dur="1" fill="hold">
                                          <p:stCondLst>
                                            <p:cond delay="999"/>
                                          </p:stCondLst>
                                        </p:cTn>
                                        <p:tgtEl>
                                          <p:spTgt spid="39"/>
                                        </p:tgtEl>
                                        <p:attrNameLst>
                                          <p:attrName>style.visibility</p:attrName>
                                        </p:attrNameLst>
                                      </p:cBhvr>
                                      <p:to>
                                        <p:strVal val="hidden"/>
                                      </p:to>
                                    </p:set>
                                  </p:childTnLst>
                                </p:cTn>
                              </p:par>
                            </p:childTnLst>
                          </p:cTn>
                        </p:par>
                        <p:par>
                          <p:cTn id="33" fill="hold">
                            <p:stCondLst>
                              <p:cond delay="3500"/>
                            </p:stCondLst>
                            <p:childTnLst>
                              <p:par>
                                <p:cTn id="34" presetID="3" presetClass="entr" presetSubtype="5"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ding.wav"/>
                                        </p:tgtEl>
                                      </p:cMediaNode>
                                    </p:audio>
                                  </p:subTnLst>
                                </p:cTn>
                              </p:par>
                            </p:childTnLst>
                          </p:cTn>
                        </p:par>
                        <p:par>
                          <p:cTn id="36" fill="hold">
                            <p:stCondLst>
                              <p:cond delay="3500"/>
                            </p:stCondLst>
                            <p:childTnLst>
                              <p:par>
                                <p:cTn id="37" presetID="10" presetClass="exit" presetSubtype="0" fill="hold" nodeType="afterEffect">
                                  <p:stCondLst>
                                    <p:cond delay="500"/>
                                  </p:stCondLst>
                                  <p:childTnLst>
                                    <p:animEffect transition="out" filter="fade">
                                      <p:cBhvr>
                                        <p:cTn id="38" dur="1000"/>
                                        <p:tgtEl>
                                          <p:spTgt spid="40"/>
                                        </p:tgtEl>
                                      </p:cBhvr>
                                    </p:animEffect>
                                    <p:set>
                                      <p:cBhvr>
                                        <p:cTn id="39" dur="1" fill="hold">
                                          <p:stCondLst>
                                            <p:cond delay="999"/>
                                          </p:stCondLst>
                                        </p:cTn>
                                        <p:tgtEl>
                                          <p:spTgt spid="40"/>
                                        </p:tgtEl>
                                        <p:attrNameLst>
                                          <p:attrName>style.visibility</p:attrName>
                                        </p:attrNameLst>
                                      </p:cBhvr>
                                      <p:to>
                                        <p:strVal val="hidden"/>
                                      </p:to>
                                    </p:set>
                                  </p:childTnLst>
                                </p:cTn>
                              </p:par>
                            </p:childTnLst>
                          </p:cTn>
                        </p:par>
                        <p:par>
                          <p:cTn id="40" fill="hold">
                            <p:stCondLst>
                              <p:cond delay="5000"/>
                            </p:stCondLst>
                            <p:childTnLst>
                              <p:par>
                                <p:cTn id="41" presetID="3" presetClass="entr" presetSubtype="5"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ding.wav"/>
                                        </p:tgtEl>
                                      </p:cMediaNode>
                                    </p:audio>
                                  </p:subTnLst>
                                </p:cTn>
                              </p:par>
                            </p:childTnLst>
                          </p:cTn>
                        </p:par>
                        <p:par>
                          <p:cTn id="43" fill="hold">
                            <p:stCondLst>
                              <p:cond delay="5000"/>
                            </p:stCondLst>
                            <p:childTnLst>
                              <p:par>
                                <p:cTn id="44" presetID="10" presetClass="exit" presetSubtype="0" fill="hold" nodeType="afterEffect">
                                  <p:stCondLst>
                                    <p:cond delay="500"/>
                                  </p:stCondLst>
                                  <p:childTnLst>
                                    <p:animEffect transition="out" filter="fade">
                                      <p:cBhvr>
                                        <p:cTn id="45" dur="1000"/>
                                        <p:tgtEl>
                                          <p:spTgt spid="41"/>
                                        </p:tgtEl>
                                      </p:cBhvr>
                                    </p:animEffect>
                                    <p:set>
                                      <p:cBhvr>
                                        <p:cTn id="46" dur="1" fill="hold">
                                          <p:stCondLst>
                                            <p:cond delay="999"/>
                                          </p:stCondLst>
                                        </p:cTn>
                                        <p:tgtEl>
                                          <p:spTgt spid="41"/>
                                        </p:tgtEl>
                                        <p:attrNameLst>
                                          <p:attrName>style.visibility</p:attrName>
                                        </p:attrNameLst>
                                      </p:cBhvr>
                                      <p:to>
                                        <p:strVal val="hidden"/>
                                      </p:to>
                                    </p:set>
                                  </p:childTnLst>
                                </p:cTn>
                              </p:par>
                            </p:childTnLst>
                          </p:cTn>
                        </p:par>
                        <p:par>
                          <p:cTn id="47" fill="hold">
                            <p:stCondLst>
                              <p:cond delay="6500"/>
                            </p:stCondLst>
                            <p:childTnLst>
                              <p:par>
                                <p:cTn id="48" presetID="3" presetClass="entr" presetSubtype="5"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ding.wav"/>
                                        </p:tgtEl>
                                      </p:cMediaNode>
                                    </p:audio>
                                  </p:subTnLst>
                                </p:cTn>
                              </p:par>
                            </p:childTnLst>
                          </p:cTn>
                        </p:par>
                        <p:par>
                          <p:cTn id="50" fill="hold">
                            <p:stCondLst>
                              <p:cond delay="6500"/>
                            </p:stCondLst>
                            <p:childTnLst>
                              <p:par>
                                <p:cTn id="51" presetID="10" presetClass="exit" presetSubtype="0" fill="hold" nodeType="afterEffect">
                                  <p:stCondLst>
                                    <p:cond delay="50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childTnLst>
                          </p:cTn>
                        </p:par>
                        <p:par>
                          <p:cTn id="54" fill="hold">
                            <p:stCondLst>
                              <p:cond delay="8000"/>
                            </p:stCondLst>
                            <p:childTnLst>
                              <p:par>
                                <p:cTn id="55" presetID="4" presetClass="entr" presetSubtype="32"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ox(out)">
                                      <p:cBhvr>
                                        <p:cTn id="57" dur="500"/>
                                        <p:tgtEl>
                                          <p:spTgt spid="37"/>
                                        </p:tgtEl>
                                      </p:cBhvr>
                                    </p:animEffect>
                                  </p:childTnLst>
                                  <p:subTnLst>
                                    <p:audio>
                                      <p:cMediaNode>
                                        <p:cTn display="0" masterRel="sameClick">
                                          <p:stCondLst>
                                            <p:cond evt="begin" delay="0">
                                              <p:tn val="55"/>
                                            </p:cond>
                                          </p:stCondLst>
                                          <p:endCondLst>
                                            <p:cond evt="onStopAudio" delay="0">
                                              <p:tgtEl>
                                                <p:sldTgt/>
                                              </p:tgtEl>
                                            </p:cond>
                                          </p:endCondLst>
                                        </p:cTn>
                                        <p:tgtEl>
                                          <p:sndTgt r:embed="rId6" name="BELL.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ircle(in)">
                                      <p:cBhvr>
                                        <p:cTn id="62" dur="20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7" name="applause.wav"/>
                                        </p:tgtEl>
                                      </p:cMediaNode>
                                    </p:audio>
                                  </p:subTnLst>
                                </p:cTn>
                              </p:par>
                              <p:par>
                                <p:cTn id="63" presetID="6" presetClass="entr" presetSubtype="16"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circle(in)">
                                      <p:cBhvr>
                                        <p:cTn id="65" dur="2000"/>
                                        <p:tgtEl>
                                          <p:spTgt spid="22"/>
                                        </p:tgtEl>
                                      </p:cBhvr>
                                    </p:animEffect>
                                  </p:childTnLst>
                                  <p:subTnLst>
                                    <p:audio>
                                      <p:cMediaNode>
                                        <p:cTn display="0" masterRel="sameClick">
                                          <p:stCondLst>
                                            <p:cond evt="begin" delay="0">
                                              <p:tn val="63"/>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31"/>
                </p:tgtEl>
              </p:cMediaNode>
            </p:audio>
            <p:audio>
              <p:cMediaNode vol="80000">
                <p:cTn id="67" fill="hold" display="0">
                  <p:stCondLst>
                    <p:cond delay="indefinite"/>
                  </p:stCondLst>
                  <p:endCondLst>
                    <p:cond evt="onStopAudio" delay="0">
                      <p:tgtEl>
                        <p:sldTgt/>
                      </p:tgtEl>
                    </p:cond>
                  </p:endCondLst>
                </p:cTn>
                <p:tgtEl>
                  <p:spTgt spid="32"/>
                </p:tgtEl>
              </p:cMediaNode>
            </p:audio>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24536A63-4104-4455-9445-2DA373E5F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28825" y="7722711"/>
            <a:ext cx="3216812"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861991ptj0g7jwj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25075" y="362585"/>
            <a:ext cx="1659423" cy="631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825" y="4684543"/>
            <a:ext cx="4053400" cy="21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0932706-16D6-8C4A-8F1D-D9F4539345B8}"/>
              </a:ext>
            </a:extLst>
          </p:cNvPr>
          <p:cNvPicPr>
            <a:picLocks noChangeAspect="1"/>
          </p:cNvPicPr>
          <p:nvPr/>
        </p:nvPicPr>
        <p:blipFill>
          <a:blip r:embed="rId5"/>
          <a:stretch>
            <a:fillRect/>
          </a:stretch>
        </p:blipFill>
        <p:spPr>
          <a:xfrm>
            <a:off x="1733550" y="1806677"/>
            <a:ext cx="8077199" cy="2847079"/>
          </a:xfrm>
          <a:prstGeom prst="rect">
            <a:avLst/>
          </a:prstGeom>
        </p:spPr>
      </p:pic>
    </p:spTree>
    <p:extLst>
      <p:ext uri="{BB962C8B-B14F-4D97-AF65-F5344CB8AC3E}">
        <p14:creationId xmlns:p14="http://schemas.microsoft.com/office/powerpoint/2010/main" val="214789313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2"/>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7"/>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371474" y="104776"/>
            <a:ext cx="11534776"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016891" y="184208"/>
            <a:ext cx="10336910" cy="1200329"/>
          </a:xfrm>
          <a:prstGeom prst="rect">
            <a:avLst/>
          </a:prstGeom>
          <a:noFill/>
        </p:spPr>
        <p:txBody>
          <a:bodyPr wrap="square">
            <a:spAutoFit/>
          </a:bodyPr>
          <a:lstStyle/>
          <a:p>
            <a:pPr lvl="0" algn="just"/>
            <a:r>
              <a:rPr lang="vi-VN"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Mỗi chiếc quạt xoè ra tạo thành một góc. Bạn Nga đếm số góc nhọn, góc vuông, góc tù và góc bẹt rồi tạo ra một biểu đồ như hình vẽ. Nhưng bạn ấy bị nhầm một cột, hỏi cột đó là cột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200354" y="2219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pic>
        <p:nvPicPr>
          <p:cNvPr id="6" name="Picture 5">
            <a:extLst>
              <a:ext uri="{FF2B5EF4-FFF2-40B4-BE49-F238E27FC236}">
                <a16:creationId xmlns:a16="http://schemas.microsoft.com/office/drawing/2014/main" id="{F10B51B3-ED99-CCBC-1825-F43C131E813D}"/>
              </a:ext>
            </a:extLst>
          </p:cNvPr>
          <p:cNvPicPr>
            <a:picLocks noChangeAspect="1"/>
          </p:cNvPicPr>
          <p:nvPr/>
        </p:nvPicPr>
        <p:blipFill>
          <a:blip r:embed="rId22"/>
          <a:stretch>
            <a:fillRect/>
          </a:stretch>
        </p:blipFill>
        <p:spPr>
          <a:xfrm>
            <a:off x="1885950" y="1785937"/>
            <a:ext cx="8267700" cy="2143125"/>
          </a:xfrm>
          <a:prstGeom prst="rect">
            <a:avLst/>
          </a:prstGeom>
        </p:spPr>
      </p:pic>
      <p:graphicFrame>
        <p:nvGraphicFramePr>
          <p:cNvPr id="14" name="Table 14">
            <a:extLst>
              <a:ext uri="{FF2B5EF4-FFF2-40B4-BE49-F238E27FC236}">
                <a16:creationId xmlns:a16="http://schemas.microsoft.com/office/drawing/2014/main" id="{7FD84434-EC30-AB7A-F039-30AD0A99B3E7}"/>
              </a:ext>
            </a:extLst>
          </p:cNvPr>
          <p:cNvGraphicFramePr>
            <a:graphicFrameLocks noGrp="1"/>
          </p:cNvGraphicFramePr>
          <p:nvPr>
            <p:extLst>
              <p:ext uri="{D42A27DB-BD31-4B8C-83A1-F6EECF244321}">
                <p14:modId xmlns:p14="http://schemas.microsoft.com/office/powerpoint/2010/main" val="2467995902"/>
              </p:ext>
            </p:extLst>
          </p:nvPr>
        </p:nvGraphicFramePr>
        <p:xfrm>
          <a:off x="1527175" y="4148665"/>
          <a:ext cx="8521700" cy="2452160"/>
        </p:xfrm>
        <a:graphic>
          <a:graphicData uri="http://schemas.openxmlformats.org/drawingml/2006/table">
            <a:tbl>
              <a:tblPr firstRow="1" bandRow="1">
                <a:tableStyleId>{00A15C55-8517-42AA-B614-E9B94910E393}</a:tableStyleId>
              </a:tblPr>
              <a:tblGrid>
                <a:gridCol w="2130425">
                  <a:extLst>
                    <a:ext uri="{9D8B030D-6E8A-4147-A177-3AD203B41FA5}">
                      <a16:colId xmlns:a16="http://schemas.microsoft.com/office/drawing/2014/main" val="2432997477"/>
                    </a:ext>
                  </a:extLst>
                </a:gridCol>
                <a:gridCol w="2130425">
                  <a:extLst>
                    <a:ext uri="{9D8B030D-6E8A-4147-A177-3AD203B41FA5}">
                      <a16:colId xmlns:a16="http://schemas.microsoft.com/office/drawing/2014/main" val="2584361361"/>
                    </a:ext>
                  </a:extLst>
                </a:gridCol>
                <a:gridCol w="2130425">
                  <a:extLst>
                    <a:ext uri="{9D8B030D-6E8A-4147-A177-3AD203B41FA5}">
                      <a16:colId xmlns:a16="http://schemas.microsoft.com/office/drawing/2014/main" val="1156942059"/>
                    </a:ext>
                  </a:extLst>
                </a:gridCol>
                <a:gridCol w="2130425">
                  <a:extLst>
                    <a:ext uri="{9D8B030D-6E8A-4147-A177-3AD203B41FA5}">
                      <a16:colId xmlns:a16="http://schemas.microsoft.com/office/drawing/2014/main" val="1705361373"/>
                    </a:ext>
                  </a:extLst>
                </a:gridCol>
              </a:tblGrid>
              <a:tr h="613040">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124305"/>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1214882"/>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9898568"/>
                  </a:ext>
                </a:extLst>
              </a:tr>
              <a:tr h="613040">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nhọn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vuông</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tù</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bẹt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89841153"/>
                  </a:ext>
                </a:extLst>
              </a:tr>
            </a:tbl>
          </a:graphicData>
        </a:graphic>
      </p:graphicFrame>
      <p:sp>
        <p:nvSpPr>
          <p:cNvPr id="15" name="Oval 14">
            <a:extLst>
              <a:ext uri="{FF2B5EF4-FFF2-40B4-BE49-F238E27FC236}">
                <a16:creationId xmlns:a16="http://schemas.microsoft.com/office/drawing/2014/main" id="{67F7496B-D3F4-EC25-2539-1640024557A0}"/>
              </a:ext>
            </a:extLst>
          </p:cNvPr>
          <p:cNvSpPr/>
          <p:nvPr/>
        </p:nvSpPr>
        <p:spPr>
          <a:xfrm>
            <a:off x="2428875" y="55340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EBDF1-A98B-1689-12C8-4337D8B9CBBA}"/>
              </a:ext>
            </a:extLst>
          </p:cNvPr>
          <p:cNvSpPr/>
          <p:nvPr/>
        </p:nvSpPr>
        <p:spPr>
          <a:xfrm>
            <a:off x="2428875" y="48958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025221-FD87-FE45-4384-D8B55A5F3211}"/>
              </a:ext>
            </a:extLst>
          </p:cNvPr>
          <p:cNvSpPr/>
          <p:nvPr/>
        </p:nvSpPr>
        <p:spPr>
          <a:xfrm>
            <a:off x="44577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DE0B67-5462-FC93-6CF5-DF9965331C8A}"/>
              </a:ext>
            </a:extLst>
          </p:cNvPr>
          <p:cNvSpPr/>
          <p:nvPr/>
        </p:nvSpPr>
        <p:spPr>
          <a:xfrm>
            <a:off x="44577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4B4FC5-4D91-A2B2-A662-411A20BC61A7}"/>
              </a:ext>
            </a:extLst>
          </p:cNvPr>
          <p:cNvSpPr/>
          <p:nvPr/>
        </p:nvSpPr>
        <p:spPr>
          <a:xfrm>
            <a:off x="66675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53763F-D86C-5C41-4614-8A00D468AE0D}"/>
              </a:ext>
            </a:extLst>
          </p:cNvPr>
          <p:cNvSpPr/>
          <p:nvPr/>
        </p:nvSpPr>
        <p:spPr>
          <a:xfrm>
            <a:off x="6667500" y="48482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22B3DE-A9BB-9129-4147-EC0205EDCC7F}"/>
              </a:ext>
            </a:extLst>
          </p:cNvPr>
          <p:cNvSpPr/>
          <p:nvPr/>
        </p:nvSpPr>
        <p:spPr>
          <a:xfrm>
            <a:off x="6657975" y="42481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C91ADE-4D5E-C046-4652-FCC07BB2C1E1}"/>
              </a:ext>
            </a:extLst>
          </p:cNvPr>
          <p:cNvSpPr/>
          <p:nvPr/>
        </p:nvSpPr>
        <p:spPr>
          <a:xfrm>
            <a:off x="8724900" y="54864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221DF6-0F61-B318-84FE-3240CE9E8E0A}"/>
              </a:ext>
            </a:extLst>
          </p:cNvPr>
          <p:cNvSpPr/>
          <p:nvPr/>
        </p:nvSpPr>
        <p:spPr>
          <a:xfrm>
            <a:off x="87249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C4529F8-2376-D7F9-8C83-BE138AD7D9B0}"/>
              </a:ext>
            </a:extLst>
          </p:cNvPr>
          <p:cNvSpPr/>
          <p:nvPr/>
        </p:nvSpPr>
        <p:spPr>
          <a:xfrm>
            <a:off x="8715375" y="42672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77121D-2103-3B81-3A06-C7C29CDAF1E7}"/>
              </a:ext>
            </a:extLst>
          </p:cNvPr>
          <p:cNvSpPr txBox="1"/>
          <p:nvPr/>
        </p:nvSpPr>
        <p:spPr>
          <a:xfrm>
            <a:off x="2152650" y="1504950"/>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bẹt</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B1EC3A0-C1EA-2C48-F1D4-97ADBABD23AF}"/>
              </a:ext>
            </a:extLst>
          </p:cNvPr>
          <p:cNvSpPr txBox="1"/>
          <p:nvPr/>
        </p:nvSpPr>
        <p:spPr>
          <a:xfrm>
            <a:off x="3638550" y="1438275"/>
            <a:ext cx="16954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vuông</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2A964488-8ACA-3EA6-0E52-54C5D1D79944}"/>
              </a:ext>
            </a:extLst>
          </p:cNvPr>
          <p:cNvSpPr txBox="1"/>
          <p:nvPr/>
        </p:nvSpPr>
        <p:spPr>
          <a:xfrm>
            <a:off x="5476875" y="140017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bẹt</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88FB95D-E509-002F-D4F9-CE3304768722}"/>
              </a:ext>
            </a:extLst>
          </p:cNvPr>
          <p:cNvSpPr txBox="1"/>
          <p:nvPr/>
        </p:nvSpPr>
        <p:spPr>
          <a:xfrm>
            <a:off x="7210425" y="138112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tù</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D0F12F3C-5746-1D87-68D6-F4A9E3D4BB28}"/>
              </a:ext>
            </a:extLst>
          </p:cNvPr>
          <p:cNvSpPr txBox="1"/>
          <p:nvPr/>
        </p:nvSpPr>
        <p:spPr>
          <a:xfrm>
            <a:off x="8829675" y="147637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nhọn</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10DCD0D5-0624-AB3D-B9F7-68729AFE79EB}"/>
              </a:ext>
            </a:extLst>
          </p:cNvPr>
          <p:cNvSpPr txBox="1"/>
          <p:nvPr/>
        </p:nvSpPr>
        <p:spPr>
          <a:xfrm>
            <a:off x="1562100" y="334327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tù</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97D9E5AB-FDCE-AC35-A390-B71CF5417C08}"/>
              </a:ext>
            </a:extLst>
          </p:cNvPr>
          <p:cNvSpPr txBox="1"/>
          <p:nvPr/>
        </p:nvSpPr>
        <p:spPr>
          <a:xfrm>
            <a:off x="4076700" y="269557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tù</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6F19BA8F-0CA2-534B-39B8-F0290EA1A791}"/>
              </a:ext>
            </a:extLst>
          </p:cNvPr>
          <p:cNvSpPr txBox="1"/>
          <p:nvPr/>
        </p:nvSpPr>
        <p:spPr>
          <a:xfrm>
            <a:off x="5848350" y="2790825"/>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nhọn</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F75C9C9-66F9-89A6-E42C-B63FC4113D26}"/>
              </a:ext>
            </a:extLst>
          </p:cNvPr>
          <p:cNvSpPr txBox="1"/>
          <p:nvPr/>
        </p:nvSpPr>
        <p:spPr>
          <a:xfrm>
            <a:off x="7943850" y="2647950"/>
            <a:ext cx="150495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Góc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bẹt</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389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p:bldP spid="39" grpId="0"/>
      <p:bldP spid="40" grpId="0"/>
      <p:bldP spid="41" grpId="0"/>
      <p:bldP spid="45" grpId="0"/>
      <p:bldP spid="47" grpId="0"/>
      <p:bldP spid="49"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6670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57769" y="33647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44896" y="9909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5">
            <a:extLst>
              <a:ext uri="{28A0092B-C50C-407E-A947-70E740481C1C}">
                <a14:useLocalDpi xmlns:a14="http://schemas.microsoft.com/office/drawing/2010/main" val="0"/>
              </a:ext>
            </a:extLst>
          </a:blip>
          <a:srcRect r="69651" b="79228"/>
          <a:stretch/>
        </p:blipFill>
        <p:spPr>
          <a:xfrm>
            <a:off x="10059415" y="352186"/>
            <a:ext cx="1387427" cy="1424511"/>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067" r="42746" b="56812"/>
          <a:stretch/>
        </p:blipFill>
        <p:spPr>
          <a:xfrm rot="332820">
            <a:off x="2643902" y="52909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11459375" y="1270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90624" y="5724253"/>
            <a:ext cx="2981886" cy="207712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2491" y="252028"/>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38100" y="1270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20240" y="62199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711473" y="582776"/>
            <a:ext cx="11149640" cy="59132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893190" y="823315"/>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1086179" y="6791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p>
        </p:txBody>
      </p:sp>
      <p:grpSp>
        <p:nvGrpSpPr>
          <p:cNvPr id="52" name="Group 51">
            <a:extLst>
              <a:ext uri="{FF2B5EF4-FFF2-40B4-BE49-F238E27FC236}">
                <a16:creationId xmlns:a16="http://schemas.microsoft.com/office/drawing/2014/main" id="{D6F4EDF6-F90E-FE05-31A1-1FDEF06EABB3}"/>
              </a:ext>
            </a:extLst>
          </p:cNvPr>
          <p:cNvGrpSpPr/>
          <p:nvPr/>
        </p:nvGrpSpPr>
        <p:grpSpPr>
          <a:xfrm>
            <a:off x="6915150" y="1028700"/>
            <a:ext cx="4572000" cy="2661225"/>
            <a:chOff x="6877050" y="762000"/>
            <a:chExt cx="4572000" cy="2661225"/>
          </a:xfrm>
        </p:grpSpPr>
        <p:cxnSp>
          <p:nvCxnSpPr>
            <p:cNvPr id="16" name="Straight Connector 15">
              <a:extLst>
                <a:ext uri="{FF2B5EF4-FFF2-40B4-BE49-F238E27FC236}">
                  <a16:creationId xmlns:a16="http://schemas.microsoft.com/office/drawing/2014/main" id="{57795916-1716-10FE-23C7-3B372E6529E4}"/>
                </a:ext>
              </a:extLst>
            </p:cNvPr>
            <p:cNvCxnSpPr>
              <a:cxnSpLocks/>
            </p:cNvCxnSpPr>
            <p:nvPr/>
          </p:nvCxnSpPr>
          <p:spPr>
            <a:xfrm flipH="1">
              <a:off x="7153275" y="1295400"/>
              <a:ext cx="196215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811E6-3987-C5EE-CCA8-8D396E776EDE}"/>
                </a:ext>
              </a:extLst>
            </p:cNvPr>
            <p:cNvCxnSpPr>
              <a:cxnSpLocks/>
            </p:cNvCxnSpPr>
            <p:nvPr/>
          </p:nvCxnSpPr>
          <p:spPr>
            <a:xfrm>
              <a:off x="9086850" y="1285875"/>
              <a:ext cx="2019300" cy="1533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D06BEA-465F-63AB-BDE1-243E535BAA0F}"/>
                </a:ext>
              </a:extLst>
            </p:cNvPr>
            <p:cNvCxnSpPr>
              <a:cxnSpLocks/>
            </p:cNvCxnSpPr>
            <p:nvPr/>
          </p:nvCxnSpPr>
          <p:spPr>
            <a:xfrm>
              <a:off x="7143750" y="2819400"/>
              <a:ext cx="3971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7B54B6-9A4F-EB90-8063-921001B9F2B4}"/>
                </a:ext>
              </a:extLst>
            </p:cNvPr>
            <p:cNvCxnSpPr>
              <a:cxnSpLocks/>
            </p:cNvCxnSpPr>
            <p:nvPr/>
          </p:nvCxnSpPr>
          <p:spPr>
            <a:xfrm>
              <a:off x="9105900" y="1314450"/>
              <a:ext cx="0"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83AA06-1044-7D04-4A10-AD9C55A9FF0F}"/>
                </a:ext>
              </a:extLst>
            </p:cNvPr>
            <p:cNvSpPr txBox="1"/>
            <p:nvPr/>
          </p:nvSpPr>
          <p:spPr>
            <a:xfrm>
              <a:off x="8924925" y="76200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47" name="TextBox 46">
              <a:extLst>
                <a:ext uri="{FF2B5EF4-FFF2-40B4-BE49-F238E27FC236}">
                  <a16:creationId xmlns:a16="http://schemas.microsoft.com/office/drawing/2014/main" id="{3F620921-C5AC-25EA-B35A-C65B588F648A}"/>
                </a:ext>
              </a:extLst>
            </p:cNvPr>
            <p:cNvSpPr txBox="1"/>
            <p:nvPr/>
          </p:nvSpPr>
          <p:spPr>
            <a:xfrm>
              <a:off x="6877050" y="28003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645B1D8C-3FB3-68A3-3EB0-DA087E8F9559}"/>
                </a:ext>
              </a:extLst>
            </p:cNvPr>
            <p:cNvSpPr txBox="1"/>
            <p:nvPr/>
          </p:nvSpPr>
          <p:spPr>
            <a:xfrm>
              <a:off x="8886825" y="28384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a:t>
              </a:r>
            </a:p>
          </p:txBody>
        </p:sp>
        <p:sp>
          <p:nvSpPr>
            <p:cNvPr id="51" name="TextBox 50">
              <a:extLst>
                <a:ext uri="{FF2B5EF4-FFF2-40B4-BE49-F238E27FC236}">
                  <a16:creationId xmlns:a16="http://schemas.microsoft.com/office/drawing/2014/main" id="{A477CA3F-F0B4-353A-B81C-D348FCC48619}"/>
                </a:ext>
              </a:extLst>
            </p:cNvPr>
            <p:cNvSpPr txBox="1"/>
            <p:nvPr/>
          </p:nvSpPr>
          <p:spPr>
            <a:xfrm>
              <a:off x="10839450" y="2790825"/>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grpSp>
      <p:grpSp>
        <p:nvGrpSpPr>
          <p:cNvPr id="59" name="Group 58">
            <a:extLst>
              <a:ext uri="{FF2B5EF4-FFF2-40B4-BE49-F238E27FC236}">
                <a16:creationId xmlns:a16="http://schemas.microsoft.com/office/drawing/2014/main" id="{354B57D1-EC1C-1E95-F719-D170DB3C90F4}"/>
              </a:ext>
            </a:extLst>
          </p:cNvPr>
          <p:cNvGrpSpPr/>
          <p:nvPr/>
        </p:nvGrpSpPr>
        <p:grpSpPr>
          <a:xfrm>
            <a:off x="809625" y="1914525"/>
            <a:ext cx="6886575" cy="1323439"/>
            <a:chOff x="809625" y="1914525"/>
            <a:chExt cx="6886575" cy="1323439"/>
          </a:xfrm>
        </p:grpSpPr>
        <p:sp>
          <p:nvSpPr>
            <p:cNvPr id="53" name="TextBox 52">
              <a:extLst>
                <a:ext uri="{FF2B5EF4-FFF2-40B4-BE49-F238E27FC236}">
                  <a16:creationId xmlns:a16="http://schemas.microsoft.com/office/drawing/2014/main" id="{1B2B8A62-4248-5F13-B262-4EAB8E32BF27}"/>
                </a:ext>
              </a:extLst>
            </p:cNvPr>
            <p:cNvSpPr txBox="1"/>
            <p:nvPr/>
          </p:nvSpPr>
          <p:spPr>
            <a:xfrm>
              <a:off x="809625" y="1914525"/>
              <a:ext cx="6886575" cy="1323439"/>
            </a:xfrm>
            <a:prstGeom prst="rect">
              <a:avLst/>
            </a:prstGeom>
            <a:noFill/>
          </p:spPr>
          <p:txBody>
            <a:bodyPr wrap="square" rtlCol="0">
              <a:spAutoFit/>
            </a:bodyPr>
            <a:lstStyle/>
            <a:p>
              <a:r>
                <a:rPr lang="en-US" sz="4000" b="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bên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nhọn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vuông</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góc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tù</a:t>
              </a:r>
              <a:r>
                <a:rPr lang="en-US" sz="4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4" name="Rectangle: Rounded Corners 53">
              <a:extLst>
                <a:ext uri="{FF2B5EF4-FFF2-40B4-BE49-F238E27FC236}">
                  <a16:creationId xmlns:a16="http://schemas.microsoft.com/office/drawing/2014/main" id="{8BF4564A-F745-D8B5-A13B-0AFA72AA00E2}"/>
                </a:ext>
              </a:extLst>
            </p:cNvPr>
            <p:cNvSpPr/>
            <p:nvPr/>
          </p:nvSpPr>
          <p:spPr>
            <a:xfrm>
              <a:off x="3800475" y="2095500"/>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6" name="Rectangle: Rounded Corners 55">
              <a:extLst>
                <a:ext uri="{FF2B5EF4-FFF2-40B4-BE49-F238E27FC236}">
                  <a16:creationId xmlns:a16="http://schemas.microsoft.com/office/drawing/2014/main" id="{772BE538-0094-23DF-DB47-A933826D63F7}"/>
                </a:ext>
              </a:extLst>
            </p:cNvPr>
            <p:cNvSpPr/>
            <p:nvPr/>
          </p:nvSpPr>
          <p:spPr>
            <a:xfrm>
              <a:off x="3486150" y="27336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8" name="Rectangle: Rounded Corners 57">
              <a:extLst>
                <a:ext uri="{FF2B5EF4-FFF2-40B4-BE49-F238E27FC236}">
                  <a16:creationId xmlns:a16="http://schemas.microsoft.com/office/drawing/2014/main" id="{AF07F4C8-A88E-8A9E-3483-A5F6D3D9AE17}"/>
                </a:ext>
              </a:extLst>
            </p:cNvPr>
            <p:cNvSpPr/>
            <p:nvPr/>
          </p:nvSpPr>
          <p:spPr>
            <a:xfrm>
              <a:off x="6791325" y="20859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62" name="Arc 61">
            <a:extLst>
              <a:ext uri="{FF2B5EF4-FFF2-40B4-BE49-F238E27FC236}">
                <a16:creationId xmlns:a16="http://schemas.microsoft.com/office/drawing/2014/main" id="{699D875E-57E2-EE55-D7C7-5C618CEB27D1}"/>
              </a:ext>
            </a:extLst>
          </p:cNvPr>
          <p:cNvSpPr/>
          <p:nvPr/>
        </p:nvSpPr>
        <p:spPr>
          <a:xfrm rot="9102563">
            <a:off x="8524138" y="1406066"/>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3" name="Arc 62">
            <a:extLst>
              <a:ext uri="{FF2B5EF4-FFF2-40B4-BE49-F238E27FC236}">
                <a16:creationId xmlns:a16="http://schemas.microsoft.com/office/drawing/2014/main" id="{750AB373-AF08-00CD-9FE7-98D58CE7C33C}"/>
              </a:ext>
            </a:extLst>
          </p:cNvPr>
          <p:cNvSpPr/>
          <p:nvPr/>
        </p:nvSpPr>
        <p:spPr>
          <a:xfrm rot="9102563">
            <a:off x="9120485" y="1475640"/>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6" name="Arc 65">
            <a:extLst>
              <a:ext uri="{FF2B5EF4-FFF2-40B4-BE49-F238E27FC236}">
                <a16:creationId xmlns:a16="http://schemas.microsoft.com/office/drawing/2014/main" id="{4BBE4A3A-8397-ACDB-F986-5B8BCC2C23D2}"/>
              </a:ext>
            </a:extLst>
          </p:cNvPr>
          <p:cNvSpPr/>
          <p:nvPr/>
        </p:nvSpPr>
        <p:spPr>
          <a:xfrm rot="768992">
            <a:off x="7467086" y="2698194"/>
            <a:ext cx="580811" cy="805630"/>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7" name="Arc 66">
            <a:extLst>
              <a:ext uri="{FF2B5EF4-FFF2-40B4-BE49-F238E27FC236}">
                <a16:creationId xmlns:a16="http://schemas.microsoft.com/office/drawing/2014/main" id="{0259A542-CE2B-7F9C-424C-50E6601DEF23}"/>
              </a:ext>
            </a:extLst>
          </p:cNvPr>
          <p:cNvSpPr/>
          <p:nvPr/>
        </p:nvSpPr>
        <p:spPr>
          <a:xfrm rot="14835100">
            <a:off x="10429680" y="2459703"/>
            <a:ext cx="535385" cy="769584"/>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E754561A-DC44-CB60-E81C-EF5BB1346675}"/>
              </a:ext>
            </a:extLst>
          </p:cNvPr>
          <p:cNvSpPr/>
          <p:nvPr/>
        </p:nvSpPr>
        <p:spPr>
          <a:xfrm>
            <a:off x="3781425" y="1981200"/>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69" name="Arc 68">
            <a:extLst>
              <a:ext uri="{FF2B5EF4-FFF2-40B4-BE49-F238E27FC236}">
                <a16:creationId xmlns:a16="http://schemas.microsoft.com/office/drawing/2014/main" id="{32BB7295-8424-B53D-717B-BB5EDA688E75}"/>
              </a:ext>
            </a:extLst>
          </p:cNvPr>
          <p:cNvSpPr/>
          <p:nvPr/>
        </p:nvSpPr>
        <p:spPr>
          <a:xfrm rot="16574782">
            <a:off x="8686877" y="2645169"/>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A8484ED6-D9D2-C7EF-BE58-CC5C197F6C93}"/>
              </a:ext>
            </a:extLst>
          </p:cNvPr>
          <p:cNvSpPr/>
          <p:nvPr/>
        </p:nvSpPr>
        <p:spPr>
          <a:xfrm>
            <a:off x="6776416" y="1974574"/>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p>
        </p:txBody>
      </p:sp>
      <p:sp>
        <p:nvSpPr>
          <p:cNvPr id="71" name="Arc 70">
            <a:extLst>
              <a:ext uri="{FF2B5EF4-FFF2-40B4-BE49-F238E27FC236}">
                <a16:creationId xmlns:a16="http://schemas.microsoft.com/office/drawing/2014/main" id="{073C070B-4A02-6035-B00E-5E781155EEB3}"/>
              </a:ext>
            </a:extLst>
          </p:cNvPr>
          <p:cNvSpPr/>
          <p:nvPr/>
        </p:nvSpPr>
        <p:spPr>
          <a:xfrm rot="307115">
            <a:off x="8572577" y="2654694"/>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5" name="Arc 74">
            <a:extLst>
              <a:ext uri="{FF2B5EF4-FFF2-40B4-BE49-F238E27FC236}">
                <a16:creationId xmlns:a16="http://schemas.microsoft.com/office/drawing/2014/main" id="{8047829A-FEE4-B417-155A-C9568724A627}"/>
              </a:ext>
            </a:extLst>
          </p:cNvPr>
          <p:cNvSpPr/>
          <p:nvPr/>
        </p:nvSpPr>
        <p:spPr>
          <a:xfrm rot="10089620">
            <a:off x="8828939" y="1339391"/>
            <a:ext cx="672075" cy="818203"/>
          </a:xfrm>
          <a:prstGeom prst="arc">
            <a:avLst>
              <a:gd name="adj1" fmla="val 12810768"/>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CA26F127-7DDE-7860-58A8-F9D9B1EF9778}"/>
              </a:ext>
            </a:extLst>
          </p:cNvPr>
          <p:cNvSpPr/>
          <p:nvPr/>
        </p:nvSpPr>
        <p:spPr>
          <a:xfrm>
            <a:off x="3404566" y="2669899"/>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41" name="TextBox 40">
            <a:extLst>
              <a:ext uri="{FF2B5EF4-FFF2-40B4-BE49-F238E27FC236}">
                <a16:creationId xmlns:a16="http://schemas.microsoft.com/office/drawing/2014/main" id="{D0B6597C-57E4-1896-EFEF-9A293E980431}"/>
              </a:ext>
            </a:extLst>
          </p:cNvPr>
          <p:cNvSpPr txBox="1"/>
          <p:nvPr/>
        </p:nvSpPr>
        <p:spPr>
          <a:xfrm>
            <a:off x="3931023" y="697163"/>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9264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down)">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down)">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62" grpId="0" animBg="1"/>
      <p:bldP spid="62" grpId="1" animBg="1"/>
      <p:bldP spid="63" grpId="0" animBg="1"/>
      <p:bldP spid="63" grpId="1" animBg="1"/>
      <p:bldP spid="66" grpId="0" animBg="1"/>
      <p:bldP spid="66" grpId="1" animBg="1"/>
      <p:bldP spid="67" grpId="0" animBg="1"/>
      <p:bldP spid="67" grpId="1" animBg="1"/>
      <p:bldP spid="68" grpId="0" animBg="1"/>
      <p:bldP spid="69" grpId="0" animBg="1"/>
      <p:bldP spid="70" grpId="0" animBg="1"/>
      <p:bldP spid="71" grpId="0" animBg="1"/>
      <p:bldP spid="75" grpId="0" animBg="1"/>
      <p:bldP spid="76" grpId="0" animBg="1"/>
      <p:bldP spid="4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417</Words>
  <Application>Microsoft Office PowerPoint</Application>
  <PresentationFormat>Widescreen</PresentationFormat>
  <Paragraphs>83</Paragraphs>
  <Slides>12</Slides>
  <Notes>8</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Calibri</vt:lpstr>
      <vt:lpstr>Cambria</vt:lpstr>
      <vt:lpstr>等线</vt:lpstr>
      <vt:lpstr>等线 Light</vt:lpstr>
      <vt:lpstr>Euphemia</vt:lpstr>
      <vt:lpstr>Tahoma</vt:lpstr>
      <vt:lpstr>Time nes New Roman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HaiPhong</cp:lastModifiedBy>
  <cp:revision>24</cp:revision>
  <dcterms:created xsi:type="dcterms:W3CDTF">2023-07-09T11:01:51Z</dcterms:created>
  <dcterms:modified xsi:type="dcterms:W3CDTF">2024-10-03T08:20:42Z</dcterms:modified>
</cp:coreProperties>
</file>