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323" r:id="rId2"/>
    <p:sldId id="297" r:id="rId3"/>
    <p:sldId id="320" r:id="rId4"/>
    <p:sldId id="316" r:id="rId5"/>
    <p:sldId id="298" r:id="rId6"/>
    <p:sldId id="321" r:id="rId7"/>
    <p:sldId id="301" r:id="rId8"/>
    <p:sldId id="299" r:id="rId9"/>
    <p:sldId id="303" r:id="rId10"/>
    <p:sldId id="305" r:id="rId11"/>
    <p:sldId id="304" r:id="rId12"/>
    <p:sldId id="306" r:id="rId13"/>
    <p:sldId id="289" r:id="rId14"/>
    <p:sldId id="266" r:id="rId15"/>
    <p:sldId id="322" r:id="rId16"/>
    <p:sldId id="319" r:id="rId17"/>
    <p:sldId id="308" r:id="rId18"/>
    <p:sldId id="314" r:id="rId19"/>
    <p:sldId id="313" r:id="rId20"/>
    <p:sldId id="31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6623" autoAdjust="0"/>
  </p:normalViewPr>
  <p:slideViewPr>
    <p:cSldViewPr snapToGrid="0">
      <p:cViewPr varScale="1">
        <p:scale>
          <a:sx n="69" d="100"/>
          <a:sy n="69" d="100"/>
        </p:scale>
        <p:origin x="61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45848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10</a:t>
            </a:fld>
            <a:endParaRPr lang="zh-CN" altLang="en-US"/>
          </a:p>
        </p:txBody>
      </p:sp>
    </p:spTree>
    <p:extLst>
      <p:ext uri="{BB962C8B-B14F-4D97-AF65-F5344CB8AC3E}">
        <p14:creationId xmlns:p14="http://schemas.microsoft.com/office/powerpoint/2010/main" val="375402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11</a:t>
            </a:fld>
            <a:endParaRPr lang="zh-CN" altLang="en-US"/>
          </a:p>
        </p:txBody>
      </p:sp>
    </p:spTree>
    <p:extLst>
      <p:ext uri="{BB962C8B-B14F-4D97-AF65-F5344CB8AC3E}">
        <p14:creationId xmlns:p14="http://schemas.microsoft.com/office/powerpoint/2010/main" val="2042227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349678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13</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17</a:t>
            </a:fld>
            <a:endParaRPr lang="zh-CN" altLang="en-US"/>
          </a:p>
        </p:txBody>
      </p:sp>
    </p:spTree>
    <p:extLst>
      <p:ext uri="{BB962C8B-B14F-4D97-AF65-F5344CB8AC3E}">
        <p14:creationId xmlns:p14="http://schemas.microsoft.com/office/powerpoint/2010/main" val="105539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18</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7268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56574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3081448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233929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350383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5</a:t>
            </a:fld>
            <a:endParaRPr lang="zh-CN" altLang="en-US"/>
          </a:p>
        </p:txBody>
      </p:sp>
    </p:spTree>
    <p:extLst>
      <p:ext uri="{BB962C8B-B14F-4D97-AF65-F5344CB8AC3E}">
        <p14:creationId xmlns:p14="http://schemas.microsoft.com/office/powerpoint/2010/main" val="153664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6</a:t>
            </a:fld>
            <a:endParaRPr lang="zh-CN" altLang="en-US"/>
          </a:p>
        </p:txBody>
      </p:sp>
    </p:spTree>
    <p:extLst>
      <p:ext uri="{BB962C8B-B14F-4D97-AF65-F5344CB8AC3E}">
        <p14:creationId xmlns:p14="http://schemas.microsoft.com/office/powerpoint/2010/main" val="961671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7</a:t>
            </a:fld>
            <a:endParaRPr lang="zh-CN" altLang="en-US"/>
          </a:p>
        </p:txBody>
      </p:sp>
    </p:spTree>
    <p:extLst>
      <p:ext uri="{BB962C8B-B14F-4D97-AF65-F5344CB8AC3E}">
        <p14:creationId xmlns:p14="http://schemas.microsoft.com/office/powerpoint/2010/main" val="341655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8</a:t>
            </a:fld>
            <a:endParaRPr lang="zh-CN" altLang="en-US"/>
          </a:p>
        </p:txBody>
      </p:sp>
    </p:spTree>
    <p:extLst>
      <p:ext uri="{BB962C8B-B14F-4D97-AF65-F5344CB8AC3E}">
        <p14:creationId xmlns:p14="http://schemas.microsoft.com/office/powerpoint/2010/main" val="90209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9</a:t>
            </a:fld>
            <a:endParaRPr lang="zh-CN" altLang="en-US"/>
          </a:p>
        </p:txBody>
      </p:sp>
    </p:spTree>
    <p:extLst>
      <p:ext uri="{BB962C8B-B14F-4D97-AF65-F5344CB8AC3E}">
        <p14:creationId xmlns:p14="http://schemas.microsoft.com/office/powerpoint/2010/main" val="3415646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37C2014-CD03-8EDE-36E6-7A98EBC8CE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7.png"/><Relationship Id="rId26" Type="http://schemas.microsoft.com/office/2007/relationships/hdphoto" Target="../media/hdphoto6.wdp"/><Relationship Id="rId3" Type="http://schemas.openxmlformats.org/officeDocument/2006/relationships/notesSlide" Target="../notesSlides/notesSlide1.xml"/><Relationship Id="rId21" Type="http://schemas.microsoft.com/office/2007/relationships/hdphoto" Target="../media/hdphoto4.wdp"/><Relationship Id="rId7" Type="http://schemas.openxmlformats.org/officeDocument/2006/relationships/image" Target="../media/image10.png"/><Relationship Id="rId12" Type="http://schemas.microsoft.com/office/2007/relationships/hdphoto" Target="../media/hdphoto2.wdp"/><Relationship Id="rId17" Type="http://schemas.openxmlformats.org/officeDocument/2006/relationships/image" Target="../media/image7.png"/><Relationship Id="rId25" Type="http://schemas.openxmlformats.org/officeDocument/2006/relationships/image" Target="../media/image22.png"/><Relationship Id="rId2" Type="http://schemas.openxmlformats.org/officeDocument/2006/relationships/slideLayout" Target="../slideLayouts/slideLayout1.xml"/><Relationship Id="rId16" Type="http://schemas.microsoft.com/office/2007/relationships/hdphoto" Target="../media/hdphoto3.wdp"/><Relationship Id="rId20" Type="http://schemas.openxmlformats.org/officeDocument/2006/relationships/image" Target="../media/image19.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3.png"/><Relationship Id="rId24" Type="http://schemas.microsoft.com/office/2007/relationships/hdphoto" Target="../media/hdphoto5.wdp"/><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1.png"/><Relationship Id="rId10" Type="http://schemas.microsoft.com/office/2007/relationships/hdphoto" Target="../media/hdphoto1.wdp"/><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9.jpeg"/><Relationship Id="rId5" Type="http://schemas.microsoft.com/office/2007/relationships/hdphoto" Target="../media/hdphoto10.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5.png"/><Relationship Id="rId11" Type="http://schemas.openxmlformats.org/officeDocument/2006/relationships/image" Target="../media/image50.png"/><Relationship Id="rId5" Type="http://schemas.microsoft.com/office/2007/relationships/hdphoto" Target="../media/hdphoto7.wdp"/><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3.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4.png"/><Relationship Id="rId3" Type="http://schemas.openxmlformats.org/officeDocument/2006/relationships/notesSlide" Target="../notesSlides/notesSlide14.xml"/><Relationship Id="rId7" Type="http://schemas.openxmlformats.org/officeDocument/2006/relationships/image" Target="../media/image4.png"/><Relationship Id="rId12"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png"/><Relationship Id="rId11" Type="http://schemas.openxmlformats.org/officeDocument/2006/relationships/image" Target="../media/image53.png"/><Relationship Id="rId5" Type="http://schemas.openxmlformats.org/officeDocument/2006/relationships/image" Target="../media/image2.png"/><Relationship Id="rId15" Type="http://schemas.microsoft.com/office/2007/relationships/hdphoto" Target="../media/hdphoto13.wdp"/><Relationship Id="rId10" Type="http://schemas.microsoft.com/office/2007/relationships/hdphoto" Target="../media/hdphoto11.wdp"/><Relationship Id="rId4" Type="http://schemas.openxmlformats.org/officeDocument/2006/relationships/audio" Target="../media/audio1.wav"/><Relationship Id="rId9" Type="http://schemas.openxmlformats.org/officeDocument/2006/relationships/image" Target="../media/image52.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6.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7.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5.png"/><Relationship Id="rId11" Type="http://schemas.openxmlformats.org/officeDocument/2006/relationships/image" Target="../media/image59.png"/><Relationship Id="rId5" Type="http://schemas.microsoft.com/office/2007/relationships/hdphoto" Target="../media/hdphoto7.wdp"/><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2.png"/><Relationship Id="rId18" Type="http://schemas.openxmlformats.org/officeDocument/2006/relationships/image" Target="../media/image58.png"/><Relationship Id="rId3" Type="http://schemas.openxmlformats.org/officeDocument/2006/relationships/notesSlide" Target="../notesSlides/notesSlide18.xml"/><Relationship Id="rId7" Type="http://schemas.openxmlformats.org/officeDocument/2006/relationships/image" Target="../media/image4.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slideLayout" Target="../slideLayouts/slideLayout7.xml"/><Relationship Id="rId16" Type="http://schemas.openxmlformats.org/officeDocument/2006/relationships/image" Target="../media/image57.png"/><Relationship Id="rId1" Type="http://schemas.openxmlformats.org/officeDocument/2006/relationships/tags" Target="../tags/tag19.xml"/><Relationship Id="rId6" Type="http://schemas.openxmlformats.org/officeDocument/2006/relationships/image" Target="../media/image3.png"/><Relationship Id="rId11" Type="http://schemas.microsoft.com/office/2007/relationships/hdphoto" Target="../media/hdphoto14.wdp"/><Relationship Id="rId5" Type="http://schemas.openxmlformats.org/officeDocument/2006/relationships/image" Target="../media/image2.png"/><Relationship Id="rId15" Type="http://schemas.microsoft.com/office/2007/relationships/hdphoto" Target="../media/hdphoto15.wdp"/><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7.png"/><Relationship Id="rId3" Type="http://schemas.openxmlformats.org/officeDocument/2006/relationships/notesSlide" Target="../notesSlides/notesSlide19.xml"/><Relationship Id="rId7" Type="http://schemas.openxmlformats.org/officeDocument/2006/relationships/image" Target="../media/image6.pn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png"/><Relationship Id="rId11" Type="http://schemas.openxmlformats.org/officeDocument/2006/relationships/image" Target="../media/image61.png"/><Relationship Id="rId5" Type="http://schemas.openxmlformats.org/officeDocument/2006/relationships/image" Target="../media/image2.png"/><Relationship Id="rId10" Type="http://schemas.microsoft.com/office/2007/relationships/hdphoto" Target="../media/hdphoto14.wdp"/><Relationship Id="rId4" Type="http://schemas.openxmlformats.org/officeDocument/2006/relationships/audio" Target="../media/audio2.wav"/><Relationship Id="rId9" Type="http://schemas.openxmlformats.org/officeDocument/2006/relationships/image" Target="../media/image60.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15.png"/><Relationship Id="rId12"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7.wdp"/><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audio" Target="../media/audio1.wav"/><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7.wdp"/><Relationship Id="rId18" Type="http://schemas.openxmlformats.org/officeDocument/2006/relationships/image" Target="../media/image20.png"/><Relationship Id="rId26" Type="http://schemas.openxmlformats.org/officeDocument/2006/relationships/image" Target="../media/image10.png"/><Relationship Id="rId3" Type="http://schemas.openxmlformats.org/officeDocument/2006/relationships/notesSlide" Target="../notesSlides/notesSlide20.xml"/><Relationship Id="rId21" Type="http://schemas.microsoft.com/office/2007/relationships/hdphoto" Target="../media/hdphoto18.wdp"/><Relationship Id="rId7" Type="http://schemas.openxmlformats.org/officeDocument/2006/relationships/image" Target="../media/image17.png"/><Relationship Id="rId12" Type="http://schemas.openxmlformats.org/officeDocument/2006/relationships/image" Target="../media/image67.png"/><Relationship Id="rId17" Type="http://schemas.openxmlformats.org/officeDocument/2006/relationships/image" Target="../media/image8.png"/><Relationship Id="rId25" Type="http://schemas.openxmlformats.org/officeDocument/2006/relationships/image" Target="../media/image70.png"/><Relationship Id="rId2" Type="http://schemas.openxmlformats.org/officeDocument/2006/relationships/slideLayout" Target="../slideLayouts/slideLayout1.xml"/><Relationship Id="rId16" Type="http://schemas.openxmlformats.org/officeDocument/2006/relationships/image" Target="../media/image26.png"/><Relationship Id="rId20" Type="http://schemas.openxmlformats.org/officeDocument/2006/relationships/image" Target="../media/image69.png"/><Relationship Id="rId1" Type="http://schemas.openxmlformats.org/officeDocument/2006/relationships/tags" Target="../tags/tag21.xml"/><Relationship Id="rId6" Type="http://schemas.microsoft.com/office/2007/relationships/hdphoto" Target="../media/hdphoto16.wdp"/><Relationship Id="rId11" Type="http://schemas.microsoft.com/office/2007/relationships/hdphoto" Target="../media/hdphoto4.wdp"/><Relationship Id="rId24" Type="http://schemas.openxmlformats.org/officeDocument/2006/relationships/image" Target="../media/image7.png"/><Relationship Id="rId5" Type="http://schemas.openxmlformats.org/officeDocument/2006/relationships/image" Target="../media/image66.png"/><Relationship Id="rId15" Type="http://schemas.microsoft.com/office/2007/relationships/hdphoto" Target="../media/hdphoto6.wdp"/><Relationship Id="rId23" Type="http://schemas.microsoft.com/office/2007/relationships/hdphoto" Target="../media/hdphoto3.wdp"/><Relationship Id="rId10" Type="http://schemas.openxmlformats.org/officeDocument/2006/relationships/image" Target="../media/image19.png"/><Relationship Id="rId19"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15.png"/><Relationship Id="rId14" Type="http://schemas.openxmlformats.org/officeDocument/2006/relationships/image" Target="../media/image22.png"/><Relationship Id="rId22" Type="http://schemas.openxmlformats.org/officeDocument/2006/relationships/image" Target="../media/image16.png"/><Relationship Id="rId27"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7.png"/><Relationship Id="rId26" Type="http://schemas.microsoft.com/office/2007/relationships/hdphoto" Target="../media/hdphoto6.wdp"/><Relationship Id="rId3" Type="http://schemas.openxmlformats.org/officeDocument/2006/relationships/notesSlide" Target="../notesSlides/notesSlide4.xml"/><Relationship Id="rId21" Type="http://schemas.microsoft.com/office/2007/relationships/hdphoto" Target="../media/hdphoto4.wdp"/><Relationship Id="rId7" Type="http://schemas.openxmlformats.org/officeDocument/2006/relationships/image" Target="../media/image10.png"/><Relationship Id="rId12" Type="http://schemas.microsoft.com/office/2007/relationships/hdphoto" Target="../media/hdphoto2.wdp"/><Relationship Id="rId17" Type="http://schemas.openxmlformats.org/officeDocument/2006/relationships/image" Target="../media/image7.png"/><Relationship Id="rId25" Type="http://schemas.openxmlformats.org/officeDocument/2006/relationships/image" Target="../media/image22.png"/><Relationship Id="rId2" Type="http://schemas.openxmlformats.org/officeDocument/2006/relationships/slideLayout" Target="../slideLayouts/slideLayout1.xml"/><Relationship Id="rId16" Type="http://schemas.microsoft.com/office/2007/relationships/hdphoto" Target="../media/hdphoto3.wdp"/><Relationship Id="rId20" Type="http://schemas.openxmlformats.org/officeDocument/2006/relationships/image" Target="../media/image19.png"/><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3.png"/><Relationship Id="rId24" Type="http://schemas.microsoft.com/office/2007/relationships/hdphoto" Target="../media/hdphoto5.wdp"/><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1.png"/><Relationship Id="rId28" Type="http://schemas.openxmlformats.org/officeDocument/2006/relationships/image" Target="../media/image32.png"/><Relationship Id="rId10" Type="http://schemas.microsoft.com/office/2007/relationships/hdphoto" Target="../media/hdphoto1.wdp"/><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7.wdp"/><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1.jpe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jpe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4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0.xml"/><Relationship Id="rId6" Type="http://schemas.microsoft.com/office/2007/relationships/hdphoto" Target="../media/hdphoto9.wdp"/><Relationship Id="rId5" Type="http://schemas.openxmlformats.org/officeDocument/2006/relationships/image" Target="../media/image4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4"/>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6">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8">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9416"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2">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5">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sp>
        <p:nvSpPr>
          <p:cNvPr id="24" name="Rectangle 23"/>
          <p:cNvSpPr/>
          <p:nvPr/>
        </p:nvSpPr>
        <p:spPr>
          <a:xfrm>
            <a:off x="3229537" y="1258178"/>
            <a:ext cx="4868045" cy="830997"/>
          </a:xfrm>
          <a:prstGeom prst="rect">
            <a:avLst/>
          </a:prstGeom>
          <a:noFill/>
        </p:spPr>
        <p:txBody>
          <a:bodyPr wrap="square" lIns="91440" tIns="45720" rIns="91440" bIns="45720">
            <a:spAutoFit/>
          </a:bodyPr>
          <a:lstStyle/>
          <a:p>
            <a:pPr algn="ctr" defTabSz="1219170"/>
            <a:r>
              <a:rPr lang="en-US" sz="4800" b="1" dirty="0" err="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Môn</a:t>
            </a:r>
            <a:r>
              <a:rPr lang="en-US" sz="4800" b="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  </a:t>
            </a:r>
            <a:r>
              <a:rPr lang="en-US" sz="4800" b="1" smtClean="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Toán</a:t>
            </a:r>
            <a:endParaRPr lang="en-US" sz="4800" b="1" dirty="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endParaRPr>
          </a:p>
        </p:txBody>
      </p:sp>
      <p:sp>
        <p:nvSpPr>
          <p:cNvPr id="26" name="Rectangle 25"/>
          <p:cNvSpPr/>
          <p:nvPr/>
        </p:nvSpPr>
        <p:spPr>
          <a:xfrm>
            <a:off x="2329394" y="4433847"/>
            <a:ext cx="11814819" cy="523220"/>
          </a:xfrm>
          <a:prstGeom prst="rect">
            <a:avLst/>
          </a:prstGeom>
          <a:noFill/>
        </p:spPr>
        <p:txBody>
          <a:bodyPr wrap="square" lIns="91440" tIns="45720" rIns="91440" bIns="45720">
            <a:spAutoFit/>
          </a:bodyPr>
          <a:lstStyle/>
          <a:p>
            <a:pPr algn="ctr" defTabSz="1219170"/>
            <a:r>
              <a:rPr lang="en-US" sz="2800" b="1" dirty="0" err="1">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Giáo</a:t>
            </a:r>
            <a:r>
              <a:rPr lang="en-US" sz="2800" b="1" dirty="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 </a:t>
            </a:r>
            <a:r>
              <a:rPr lang="en-US" sz="2800" b="1" dirty="0" err="1">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viên</a:t>
            </a:r>
            <a:r>
              <a:rPr lang="en-US" sz="2800" b="1" dirty="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 </a:t>
            </a:r>
            <a:r>
              <a:rPr lang="en-US" sz="2800" b="1">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 </a:t>
            </a:r>
            <a:r>
              <a:rPr lang="en-US" sz="2800" b="1" smtClean="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Bùi Thị Kim Duyên</a:t>
            </a:r>
            <a:endParaRPr lang="en-US" sz="2800" b="1" dirty="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endParaRPr>
          </a:p>
        </p:txBody>
      </p:sp>
      <p:sp>
        <p:nvSpPr>
          <p:cNvPr id="27" name="Rectangle 26"/>
          <p:cNvSpPr/>
          <p:nvPr/>
        </p:nvSpPr>
        <p:spPr>
          <a:xfrm>
            <a:off x="2500764" y="387503"/>
            <a:ext cx="6215565" cy="830997"/>
          </a:xfrm>
          <a:prstGeom prst="rect">
            <a:avLst/>
          </a:prstGeom>
          <a:noFill/>
        </p:spPr>
        <p:txBody>
          <a:bodyPr wrap="square" lIns="91440" tIns="45720" rIns="91440" bIns="45720">
            <a:spAutoFit/>
          </a:bodyPr>
          <a:lstStyle/>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PHÒNG GIÁO DỤC HUYỆN AN LÃO </a:t>
            </a:r>
          </a:p>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TRƯỜNG </a:t>
            </a:r>
            <a:r>
              <a:rPr lang="en-US" sz="2000" b="1" u="sng"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TIỂU HỌC QUANG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TRUNG</a:t>
            </a:r>
            <a:endParaRPr lang="en-US" sz="20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
        <p:nvSpPr>
          <p:cNvPr id="28" name="Rectangle 27"/>
          <p:cNvSpPr/>
          <p:nvPr/>
        </p:nvSpPr>
        <p:spPr>
          <a:xfrm>
            <a:off x="3280975" y="3733789"/>
            <a:ext cx="4868045" cy="646331"/>
          </a:xfrm>
          <a:prstGeom prst="rect">
            <a:avLst/>
          </a:prstGeom>
          <a:noFill/>
        </p:spPr>
        <p:txBody>
          <a:bodyPr wrap="square" lIns="91440" tIns="45720" rIns="91440" bIns="45720">
            <a:spAutoFit/>
          </a:bodyPr>
          <a:lstStyle/>
          <a:p>
            <a:pPr algn="ctr" defTabSz="1219170"/>
            <a:r>
              <a:rPr lang="en-US" sz="3600" b="1" smtClean="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LỚP 5C</a:t>
            </a:r>
            <a:endParaRPr lang="en-US" sz="3600" b="1" dirty="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endParaRPr>
          </a:p>
        </p:txBody>
      </p:sp>
      <p:pic>
        <p:nvPicPr>
          <p:cNvPr id="29" name="Picture 28">
            <a:extLst>
              <a:ext uri="{FF2B5EF4-FFF2-40B4-BE49-F238E27FC236}">
                <a16:creationId xmlns:a16="http://schemas.microsoft.com/office/drawing/2014/main" id="{4F9EA3ED-2A4D-0203-7E8A-CC09E27650ED}"/>
              </a:ext>
            </a:extLst>
          </p:cNvPr>
          <p:cNvPicPr>
            <a:picLocks noChangeAspect="1"/>
          </p:cNvPicPr>
          <p:nvPr/>
        </p:nvPicPr>
        <p:blipFill>
          <a:blip r:embed="rId27"/>
          <a:stretch>
            <a:fillRect/>
          </a:stretch>
        </p:blipFill>
        <p:spPr>
          <a:xfrm>
            <a:off x="2135166" y="1959765"/>
            <a:ext cx="7073094" cy="1831827"/>
          </a:xfrm>
          <a:prstGeom prst="rect">
            <a:avLst/>
          </a:prstGeom>
        </p:spPr>
      </p:pic>
    </p:spTree>
    <p:custDataLst>
      <p:tags r:id="rId1"/>
    </p:custDataLst>
    <p:extLst>
      <p:ext uri="{BB962C8B-B14F-4D97-AF65-F5344CB8AC3E}">
        <p14:creationId xmlns:p14="http://schemas.microsoft.com/office/powerpoint/2010/main" val="222384525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474925" y="25289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7355485" y="884056"/>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53735"/>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custDataLst>
      <p:tags r:id="rId1"/>
    </p:custDataLst>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10068479" y="26761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297869" y="494518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11"/>
          <a:stretch>
            <a:fillRect/>
          </a:stretch>
        </p:blipFill>
        <p:spPr>
          <a:xfrm>
            <a:off x="5296826" y="-197486"/>
            <a:ext cx="6895174" cy="5797798"/>
          </a:xfrm>
          <a:prstGeom prst="rect">
            <a:avLst/>
          </a:prstGeom>
        </p:spPr>
      </p:pic>
    </p:spTree>
    <p:custDataLst>
      <p:tags r:id="rId1"/>
    </p:custDataLst>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9">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a:t>
            </a:r>
            <a:r>
              <a:rPr lang="en-US" sz="3200" b="1">
                <a:solidFill>
                  <a:srgbClr val="002060"/>
                </a:solidFill>
                <a:latin typeface="Cambria" panose="02040503050406030204" pitchFamily="18" charset="0"/>
                <a:ea typeface="Cambria" panose="02040503050406030204" pitchFamily="18" charset="0"/>
              </a:rPr>
              <a:t>5 </a:t>
            </a:r>
            <a:r>
              <a:rPr lang="en-US" sz="3200" b="1" smtClean="0">
                <a:solidFill>
                  <a:srgbClr val="002060"/>
                </a:solidFill>
                <a:latin typeface="Cambria" panose="02040503050406030204" pitchFamily="18" charset="0"/>
                <a:ea typeface="Cambria" panose="02040503050406030204" pitchFamily="18" charset="0"/>
              </a:rPr>
              <a:t>000 </a:t>
            </a:r>
            <a:r>
              <a:rPr lang="en-US" sz="3200" b="1" dirty="0">
                <a:solidFill>
                  <a:srgbClr val="002060"/>
                </a:solidFill>
                <a:latin typeface="Cambria" panose="02040503050406030204" pitchFamily="18" charset="0"/>
                <a:ea typeface="Cambria" panose="02040503050406030204" pitchFamily="18" charset="0"/>
              </a:rPr>
              <a:t>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655294" y="4499325"/>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70568" y="2380906"/>
            <a:ext cx="2014655" cy="6717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6242712" y="2949029"/>
            <a:ext cx="1835710" cy="1250482"/>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3">
            <a:extLst>
              <a:ext uri="{28A0092B-C50C-407E-A947-70E740481C1C}">
                <a14:useLocalDpi xmlns:a14="http://schemas.microsoft.com/office/drawing/2010/main" val="0"/>
              </a:ext>
            </a:extLst>
          </a:blip>
          <a:srcRect l="50186" t="31719" r="8016" b="34631"/>
          <a:stretch/>
        </p:blipFill>
        <p:spPr>
          <a:xfrm flipH="1">
            <a:off x="6777386" y="4316361"/>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custDataLst>
      <p:tags r:id="rId1"/>
    </p:custDataLst>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6"/>
          <a:stretch>
            <a:fillRect/>
          </a:stretch>
        </p:blipFill>
        <p:spPr>
          <a:xfrm>
            <a:off x="724667" y="2534879"/>
            <a:ext cx="10732384" cy="2489405"/>
          </a:xfrm>
          <a:prstGeom prst="rect">
            <a:avLst/>
          </a:prstGeom>
        </p:spPr>
      </p:pic>
    </p:spTree>
    <p:custDataLst>
      <p:tags r:id="rId1"/>
    </p:custDataLst>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0070C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8"/>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custDataLst>
      <p:tags r:id="rId1"/>
    </p:custDataLst>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custDataLst>
      <p:tags r:id="rId1"/>
    </p:custDataLst>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6"/>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7"/>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custDataLst>
      <p:tags r:id="rId1"/>
    </p:custDataLst>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3"/>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4"/>
          <a:stretch>
            <a:fillRect/>
          </a:stretch>
        </p:blipFill>
        <p:spPr>
          <a:xfrm rot="16200000" flipH="1">
            <a:off x="-1103336" y="4427310"/>
            <a:ext cx="3609340" cy="1465580"/>
          </a:xfrm>
          <a:prstGeom prst="rect">
            <a:avLst/>
          </a:prstGeom>
        </p:spPr>
      </p:pic>
    </p:spTree>
    <p:custDataLst>
      <p:tags r:id="rId1"/>
    </p:custDataLst>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3"/>
          <a:stretch>
            <a:fillRect/>
          </a:stretch>
        </p:blipFill>
        <p:spPr>
          <a:xfrm>
            <a:off x="5387994" y="438562"/>
            <a:ext cx="6450127" cy="5803895"/>
          </a:xfrm>
          <a:prstGeom prst="rect">
            <a:avLst/>
          </a:prstGeom>
        </p:spPr>
      </p:pic>
    </p:spTree>
    <p:custDataLst>
      <p:tags r:id="rId1"/>
    </p:custDataLst>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8">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7"/>
          <a:stretch>
            <a:fillRect/>
          </a:stretch>
        </p:blipFill>
        <p:spPr>
          <a:xfrm>
            <a:off x="3635869" y="233203"/>
            <a:ext cx="4566300" cy="2694666"/>
          </a:xfrm>
          <a:prstGeom prst="rect">
            <a:avLst/>
          </a:prstGeom>
        </p:spPr>
      </p:pic>
    </p:spTree>
    <p:custDataLst>
      <p:tags r:id="rId1"/>
    </p:custDataLst>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997" y="442452"/>
            <a:ext cx="10100177" cy="4365366"/>
          </a:xfrm>
          <a:prstGeom prst="rect">
            <a:avLst/>
          </a:prstGeom>
        </p:spPr>
      </p:pic>
      <p:sp>
        <p:nvSpPr>
          <p:cNvPr id="13" name="Text Box 28"/>
          <p:cNvSpPr txBox="1">
            <a:spLocks noChangeArrowheads="1"/>
          </p:cNvSpPr>
          <p:nvPr/>
        </p:nvSpPr>
        <p:spPr bwMode="auto">
          <a:xfrm>
            <a:off x="3747497" y="1032458"/>
            <a:ext cx="5809457"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err="1">
                <a:solidFill>
                  <a:srgbClr val="FF0000"/>
                </a:solidFill>
                <a:cs typeface="Arial" panose="020B0604020202020204" pitchFamily="34" charset="0"/>
              </a:rPr>
              <a:t>Để</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lớn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như</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tỉnh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thành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phố</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rừng</a:t>
            </a:r>
            <a:r>
              <a:rPr lang="en-US" sz="3600" b="1" dirty="0">
                <a:solidFill>
                  <a:srgbClr val="FF0000"/>
                </a:solidFill>
                <a:cs typeface="Arial" panose="020B0604020202020204" pitchFamily="34" charset="0"/>
              </a:rPr>
              <a:t>… ta </a:t>
            </a:r>
            <a:r>
              <a:rPr lang="en-US" sz="3600" b="1" dirty="0" err="1">
                <a:solidFill>
                  <a:srgbClr val="FF0000"/>
                </a:solidFill>
                <a:cs typeface="Arial" panose="020B0604020202020204" pitchFamily="34" charset="0"/>
              </a:rPr>
              <a:t>dùng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đơn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vị</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nào</a:t>
            </a:r>
            <a:r>
              <a:rPr lang="en-US" sz="3600" b="1" dirty="0">
                <a:solidFill>
                  <a:srgbClr val="FF0000"/>
                </a:solidFill>
                <a:cs typeface="Arial" panose="020B0604020202020204" pitchFamily="34" charset="0"/>
              </a:rPr>
              <a:t>?</a:t>
            </a:r>
            <a:endParaRPr kumimoji="0" lang="en-US" sz="3600" b="1" i="0" u="none" strike="noStrike" kern="1200" cap="none" spc="0" normalizeH="0" baseline="30000" noProof="0" dirty="0">
              <a:ln>
                <a:noFill/>
              </a:ln>
              <a:solidFill>
                <a:srgbClr val="FF0000"/>
              </a:solidFill>
              <a:effectLst/>
              <a:uLnTx/>
              <a:uFillTx/>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312" y="3072056"/>
            <a:ext cx="1753023" cy="3785944"/>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custDataLst>
      <p:tags r:id="rId1"/>
    </p:custDataLst>
    <p:extLst>
      <p:ext uri="{BB962C8B-B14F-4D97-AF65-F5344CB8AC3E}">
        <p14:creationId xmlns:p14="http://schemas.microsoft.com/office/powerpoint/2010/main" val="288996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xit" presetSubtype="32" fill="hold" nodeType="with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4"/>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6">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8">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2">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5">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7"/>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8"/>
          <a:stretch>
            <a:fillRect/>
          </a:stretch>
        </p:blipFill>
        <p:spPr>
          <a:xfrm>
            <a:off x="3008357" y="337493"/>
            <a:ext cx="2694666" cy="1109568"/>
          </a:xfrm>
          <a:prstGeom prst="rect">
            <a:avLst/>
          </a:prstGeom>
        </p:spPr>
      </p:pic>
    </p:spTree>
    <p:custDataLst>
      <p:tags r:id="rId1"/>
    </p:custDataLst>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2"/>
          <a:stretch>
            <a:fillRect/>
          </a:stretch>
        </p:blipFill>
        <p:spPr>
          <a:xfrm>
            <a:off x="5021994" y="-79499"/>
            <a:ext cx="7437765" cy="5797798"/>
          </a:xfrm>
          <a:prstGeom prst="rect">
            <a:avLst/>
          </a:prstGeom>
        </p:spPr>
      </p:pic>
    </p:spTree>
    <p:custDataLst>
      <p:tags r:id="rId1"/>
    </p:custDataLst>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custDataLst>
      <p:tags r:id="rId1"/>
    </p:custDataLst>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custDataLst>
      <p:tags r:id="rId1"/>
    </p:custDataLst>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custDataLst>
      <p:tags r:id="rId1"/>
    </p:custDataLst>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 name="ISPRING_LMS_API_VERSION" val="SCORM 2004 (4th edition)"/>
  <p:tag name="ISPRING_ULTRA_SCORM_COURSE_ID" val="EBC6B887-4077-46F8-B95C-D338CCF5B14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63921DAF-874D-4280-A12D-8AF3D6AC296A}&quot;,&quot;D:\\My Documents\\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FIRST_PUBLISH" val="1"/>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24974E87-DFDB-4739-9AC5-931DC681B7F0}:303"/>
</p:tagLst>
</file>

<file path=ppt/tags/tag11.xml><?xml version="1.0" encoding="utf-8"?>
<p:tagLst xmlns:a="http://schemas.openxmlformats.org/drawingml/2006/main" xmlns:r="http://schemas.openxmlformats.org/officeDocument/2006/relationships" xmlns:p="http://schemas.openxmlformats.org/presentationml/2006/main">
  <p:tag name="GENSWF_SLIDE_UID" val="{10AE3206-CC24-4FDA-A72C-C7ADAEA03912}:305"/>
</p:tagLst>
</file>

<file path=ppt/tags/tag12.xml><?xml version="1.0" encoding="utf-8"?>
<p:tagLst xmlns:a="http://schemas.openxmlformats.org/drawingml/2006/main" xmlns:r="http://schemas.openxmlformats.org/officeDocument/2006/relationships" xmlns:p="http://schemas.openxmlformats.org/presentationml/2006/main">
  <p:tag name="GENSWF_SLIDE_UID" val="{5D94FE17-A97E-411F-A587-8AE62D760D49}:304"/>
</p:tagLst>
</file>

<file path=ppt/tags/tag13.xml><?xml version="1.0" encoding="utf-8"?>
<p:tagLst xmlns:a="http://schemas.openxmlformats.org/drawingml/2006/main" xmlns:r="http://schemas.openxmlformats.org/officeDocument/2006/relationships" xmlns:p="http://schemas.openxmlformats.org/presentationml/2006/main">
  <p:tag name="GENSWF_SLIDE_UID" val="{AE29B1ED-00E3-4291-979E-54B7E838A01F}:306"/>
</p:tagLst>
</file>

<file path=ppt/tags/tag14.xml><?xml version="1.0" encoding="utf-8"?>
<p:tagLst xmlns:a="http://schemas.openxmlformats.org/drawingml/2006/main" xmlns:r="http://schemas.openxmlformats.org/officeDocument/2006/relationships" xmlns:p="http://schemas.openxmlformats.org/presentationml/2006/main">
  <p:tag name="GENSWF_SLIDE_UID" val="{87DADABB-36D3-4591-8DAE-99E56C38126B}:289"/>
</p:tagLst>
</file>

<file path=ppt/tags/tag15.xml><?xml version="1.0" encoding="utf-8"?>
<p:tagLst xmlns:a="http://schemas.openxmlformats.org/drawingml/2006/main" xmlns:r="http://schemas.openxmlformats.org/officeDocument/2006/relationships" xmlns:p="http://schemas.openxmlformats.org/presentationml/2006/main">
  <p:tag name="GENSWF_SLIDE_UID" val="{907FA966-EC93-4A18-A94E-4D856FA31B7D}:266"/>
</p:tagLst>
</file>

<file path=ppt/tags/tag16.xml><?xml version="1.0" encoding="utf-8"?>
<p:tagLst xmlns:a="http://schemas.openxmlformats.org/drawingml/2006/main" xmlns:r="http://schemas.openxmlformats.org/officeDocument/2006/relationships" xmlns:p="http://schemas.openxmlformats.org/presentationml/2006/main">
  <p:tag name="GENSWF_SLIDE_UID" val="{6BD9AB99-D9B3-4F6D-A61A-4CC39641FA50}:322"/>
</p:tagLst>
</file>

<file path=ppt/tags/tag17.xml><?xml version="1.0" encoding="utf-8"?>
<p:tagLst xmlns:a="http://schemas.openxmlformats.org/drawingml/2006/main" xmlns:r="http://schemas.openxmlformats.org/officeDocument/2006/relationships" xmlns:p="http://schemas.openxmlformats.org/presentationml/2006/main">
  <p:tag name="GENSWF_SLIDE_UID" val="{BC7BE5CC-149D-4AAF-8148-415FCFC7D172}:319"/>
</p:tagLst>
</file>

<file path=ppt/tags/tag18.xml><?xml version="1.0" encoding="utf-8"?>
<p:tagLst xmlns:a="http://schemas.openxmlformats.org/drawingml/2006/main" xmlns:r="http://schemas.openxmlformats.org/officeDocument/2006/relationships" xmlns:p="http://schemas.openxmlformats.org/presentationml/2006/main">
  <p:tag name="GENSWF_SLIDE_UID" val="{B84D20A8-CBAD-408F-8F6B-965E2FF7F7BB}:308"/>
</p:tagLst>
</file>

<file path=ppt/tags/tag19.xml><?xml version="1.0" encoding="utf-8"?>
<p:tagLst xmlns:a="http://schemas.openxmlformats.org/drawingml/2006/main" xmlns:r="http://schemas.openxmlformats.org/officeDocument/2006/relationships" xmlns:p="http://schemas.openxmlformats.org/presentationml/2006/main">
  <p:tag name="GENSWF_SLIDE_UID" val="{3FB97B61-7901-4C78-8C17-3F693802D975}:314"/>
</p:tagLst>
</file>

<file path=ppt/tags/tag2.xml><?xml version="1.0" encoding="utf-8"?>
<p:tagLst xmlns:a="http://schemas.openxmlformats.org/drawingml/2006/main" xmlns:r="http://schemas.openxmlformats.org/officeDocument/2006/relationships" xmlns:p="http://schemas.openxmlformats.org/presentationml/2006/main">
  <p:tag name="GENSWF_SLIDE_UID" val="{5CCB8618-121E-460F-847B-1EBC023BE5B1}:323"/>
</p:tagLst>
</file>

<file path=ppt/tags/tag20.xml><?xml version="1.0" encoding="utf-8"?>
<p:tagLst xmlns:a="http://schemas.openxmlformats.org/drawingml/2006/main" xmlns:r="http://schemas.openxmlformats.org/officeDocument/2006/relationships" xmlns:p="http://schemas.openxmlformats.org/presentationml/2006/main">
  <p:tag name="GENSWF_SLIDE_UID" val="{E015B5FD-AE5F-4929-A953-B5D10CD57DDC}:313"/>
</p:tagLst>
</file>

<file path=ppt/tags/tag21.xml><?xml version="1.0" encoding="utf-8"?>
<p:tagLst xmlns:a="http://schemas.openxmlformats.org/drawingml/2006/main" xmlns:r="http://schemas.openxmlformats.org/officeDocument/2006/relationships" xmlns:p="http://schemas.openxmlformats.org/presentationml/2006/main">
  <p:tag name="GENSWF_SLIDE_UID" val="{110CB5D1-2023-4E99-A436-E8E142F035FF}:315"/>
</p:tagLst>
</file>

<file path=ppt/tags/tag3.xml><?xml version="1.0" encoding="utf-8"?>
<p:tagLst xmlns:a="http://schemas.openxmlformats.org/drawingml/2006/main" xmlns:r="http://schemas.openxmlformats.org/officeDocument/2006/relationships" xmlns:p="http://schemas.openxmlformats.org/presentationml/2006/main">
  <p:tag name="GENSWF_SLIDE_UID" val="{42C77B1A-C8B3-41C1-8763-F81CCCD99D82}:297"/>
</p:tagLst>
</file>

<file path=ppt/tags/tag4.xml><?xml version="1.0" encoding="utf-8"?>
<p:tagLst xmlns:a="http://schemas.openxmlformats.org/drawingml/2006/main" xmlns:r="http://schemas.openxmlformats.org/officeDocument/2006/relationships" xmlns:p="http://schemas.openxmlformats.org/presentationml/2006/main">
  <p:tag name="GENSWF_SLIDE_UID" val="{BBB62E0A-E76E-493D-805D-973FC6530018}:320"/>
</p:tagLst>
</file>

<file path=ppt/tags/tag5.xml><?xml version="1.0" encoding="utf-8"?>
<p:tagLst xmlns:a="http://schemas.openxmlformats.org/drawingml/2006/main" xmlns:r="http://schemas.openxmlformats.org/officeDocument/2006/relationships" xmlns:p="http://schemas.openxmlformats.org/presentationml/2006/main">
  <p:tag name="GENSWF_SLIDE_UID" val="{9B2D8974-64F5-4A2D-A7A0-F00B09A786C9}:316"/>
</p:tagLst>
</file>

<file path=ppt/tags/tag6.xml><?xml version="1.0" encoding="utf-8"?>
<p:tagLst xmlns:a="http://schemas.openxmlformats.org/drawingml/2006/main" xmlns:r="http://schemas.openxmlformats.org/officeDocument/2006/relationships" xmlns:p="http://schemas.openxmlformats.org/presentationml/2006/main">
  <p:tag name="GENSWF_SLIDE_UID" val="{9249797C-545B-4303-896C-C39E31588568}:298"/>
</p:tagLst>
</file>

<file path=ppt/tags/tag7.xml><?xml version="1.0" encoding="utf-8"?>
<p:tagLst xmlns:a="http://schemas.openxmlformats.org/drawingml/2006/main" xmlns:r="http://schemas.openxmlformats.org/officeDocument/2006/relationships" xmlns:p="http://schemas.openxmlformats.org/presentationml/2006/main">
  <p:tag name="GENSWF_SLIDE_UID" val="{E56FAC0C-76BC-49FD-8C74-AF02D6A6792B}:321"/>
</p:tagLst>
</file>

<file path=ppt/tags/tag8.xml><?xml version="1.0" encoding="utf-8"?>
<p:tagLst xmlns:a="http://schemas.openxmlformats.org/drawingml/2006/main" xmlns:r="http://schemas.openxmlformats.org/officeDocument/2006/relationships" xmlns:p="http://schemas.openxmlformats.org/presentationml/2006/main">
  <p:tag name="GENSWF_SLIDE_UID" val="{C770411B-742C-4CBC-AE37-5D406E84E131}:301"/>
</p:tagLst>
</file>

<file path=ppt/tags/tag9.xml><?xml version="1.0" encoding="utf-8"?>
<p:tagLst xmlns:a="http://schemas.openxmlformats.org/drawingml/2006/main" xmlns:r="http://schemas.openxmlformats.org/officeDocument/2006/relationships" xmlns:p="http://schemas.openxmlformats.org/presentationml/2006/main">
  <p:tag name="GENSWF_SLIDE_UID" val="{0CE68E59-F8E9-43BF-AC98-3C1864E7D129}:29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466</Words>
  <Application>Microsoft Office PowerPoint</Application>
  <PresentationFormat>Widescreen</PresentationFormat>
  <Paragraphs>108</Paragraphs>
  <Slides>20</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微软雅黑</vt:lpstr>
      <vt:lpstr>宋体</vt:lpstr>
      <vt:lpstr>.VnTime</vt:lpstr>
      <vt:lpstr>Arial</vt:lpstr>
      <vt:lpstr>Calibri</vt:lpstr>
      <vt:lpstr>Calibri Light</vt:lpstr>
      <vt:lpstr>Cambria</vt:lpstr>
      <vt:lpstr>inpin heiti</vt:lpstr>
      <vt:lpstr>Segoe Script</vt:lpstr>
      <vt:lpstr>SVN-Hole Hearted</vt:lpstr>
      <vt:lpstr>Times New Roman</vt:lpstr>
      <vt:lpstr>UTM Avo</vt:lpstr>
      <vt:lpstr>杨任东竹石体-Regular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校园卡通安全教育主题班会PPT模板</dc:title>
  <dc:subject>9Slide.vn</dc:subject>
  <dc:creator/>
  <cp:keywords>BichHa</cp:keywords>
  <dc:description>9Slide.vn</dc:description>
  <cp:lastModifiedBy/>
  <cp:revision>1</cp:revision>
  <dcterms:created xsi:type="dcterms:W3CDTF">2017-03-16T14:21:07Z</dcterms:created>
  <dcterms:modified xsi:type="dcterms:W3CDTF">2024-10-30T01:00:24Z</dcterms:modified>
  <cp:category>9Slide.vn</cp:category>
  <cp:version>N04</cp:version>
</cp:coreProperties>
</file>