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1"/>
  </p:notesMasterIdLst>
  <p:sldIdLst>
    <p:sldId id="339" r:id="rId4"/>
    <p:sldId id="281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29.png"/><Relationship Id="rId12" Type="http://schemas.openxmlformats.org/officeDocument/2006/relationships/image" Target="../media/image11.svg"/><Relationship Id="rId17" Type="http://schemas.openxmlformats.org/officeDocument/2006/relationships/image" Target="../media/image61.png"/><Relationship Id="rId2" Type="http://schemas.openxmlformats.org/officeDocument/2006/relationships/image" Target="../media/image8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0.png"/><Relationship Id="rId5" Type="http://schemas.openxmlformats.org/officeDocument/2006/relationships/image" Target="../media/image28.svg"/><Relationship Id="rId15" Type="http://schemas.openxmlformats.org/officeDocument/2006/relationships/image" Target="../media/image60.png"/><Relationship Id="rId10" Type="http://schemas.openxmlformats.org/officeDocument/2006/relationships/image" Target="../media/image7.svg"/><Relationship Id="rId4" Type="http://schemas.openxmlformats.org/officeDocument/2006/relationships/image" Target="../media/image36.pn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12" Type="http://schemas.openxmlformats.org/officeDocument/2006/relationships/image" Target="../media/image10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7.svg"/><Relationship Id="rId5" Type="http://schemas.openxmlformats.org/officeDocument/2006/relationships/image" Target="../media/image36.png"/><Relationship Id="rId1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9.svg"/><Relationship Id="rId9" Type="http://schemas.openxmlformats.org/officeDocument/2006/relationships/image" Target="../media/image30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0.png"/><Relationship Id="rId18" Type="http://schemas.openxmlformats.org/officeDocument/2006/relationships/image" Target="../media/image65.png"/><Relationship Id="rId3" Type="http://schemas.openxmlformats.org/officeDocument/2006/relationships/image" Target="../media/image9.svg"/><Relationship Id="rId7" Type="http://schemas.openxmlformats.org/officeDocument/2006/relationships/image" Target="../media/image28.svg"/><Relationship Id="rId12" Type="http://schemas.openxmlformats.org/officeDocument/2006/relationships/image" Target="../media/image7.svg"/><Relationship Id="rId17" Type="http://schemas.openxmlformats.org/officeDocument/2006/relationships/image" Target="../media/image64.pn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53.png"/><Relationship Id="rId9" Type="http://schemas.openxmlformats.org/officeDocument/2006/relationships/image" Target="../media/image29.png"/><Relationship Id="rId1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12" Type="http://schemas.openxmlformats.org/officeDocument/2006/relationships/image" Target="../media/image28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12" Type="http://schemas.openxmlformats.org/officeDocument/2006/relationships/image" Target="../media/image28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2.svg"/><Relationship Id="rId3" Type="http://schemas.openxmlformats.org/officeDocument/2006/relationships/image" Target="../media/image5.svg"/><Relationship Id="rId21" Type="http://schemas.openxmlformats.org/officeDocument/2006/relationships/image" Target="../media/image27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49.png"/><Relationship Id="rId25" Type="http://schemas.openxmlformats.org/officeDocument/2006/relationships/image" Target="../media/image6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30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23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50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2.svg"/><Relationship Id="rId3" Type="http://schemas.openxmlformats.org/officeDocument/2006/relationships/image" Target="../media/image5.svg"/><Relationship Id="rId21" Type="http://schemas.openxmlformats.org/officeDocument/2006/relationships/image" Target="../media/image27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49.png"/><Relationship Id="rId25" Type="http://schemas.openxmlformats.org/officeDocument/2006/relationships/image" Target="../media/image6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30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23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50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svg"/><Relationship Id="rId21" Type="http://schemas.openxmlformats.org/officeDocument/2006/relationships/image" Target="../media/image2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9.png"/><Relationship Id="rId18" Type="http://schemas.openxmlformats.org/officeDocument/2006/relationships/image" Target="../media/image1.png"/><Relationship Id="rId3" Type="http://schemas.openxmlformats.org/officeDocument/2006/relationships/image" Target="../media/image9.svg"/><Relationship Id="rId21" Type="http://schemas.microsoft.com/office/2007/relationships/hdphoto" Target="../media/hdphoto2.wdp"/><Relationship Id="rId7" Type="http://schemas.openxmlformats.org/officeDocument/2006/relationships/image" Target="../media/image26.png"/><Relationship Id="rId12" Type="http://schemas.openxmlformats.org/officeDocument/2006/relationships/image" Target="../media/image28.svg"/><Relationship Id="rId17" Type="http://schemas.openxmlformats.org/officeDocument/2006/relationships/image" Target="../media/image32.png"/><Relationship Id="rId2" Type="http://schemas.openxmlformats.org/officeDocument/2006/relationships/image" Target="../media/image8.png"/><Relationship Id="rId16" Type="http://schemas.openxmlformats.org/officeDocument/2006/relationships/image" Target="../media/image6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31.png"/><Relationship Id="rId23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14.png"/><Relationship Id="rId14" Type="http://schemas.openxmlformats.org/officeDocument/2006/relationships/image" Target="../media/image30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1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3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sv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5" Type="http://schemas.openxmlformats.org/officeDocument/2006/relationships/image" Target="../media/image28.sv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2.svg"/><Relationship Id="rId3" Type="http://schemas.openxmlformats.org/officeDocument/2006/relationships/image" Target="../media/image5.svg"/><Relationship Id="rId21" Type="http://schemas.openxmlformats.org/officeDocument/2006/relationships/image" Target="../media/image52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50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0.png"/><Relationship Id="rId18" Type="http://schemas.openxmlformats.org/officeDocument/2006/relationships/image" Target="../media/image55.png"/><Relationship Id="rId3" Type="http://schemas.openxmlformats.org/officeDocument/2006/relationships/image" Target="../media/image9.svg"/><Relationship Id="rId7" Type="http://schemas.openxmlformats.org/officeDocument/2006/relationships/image" Target="../media/image28.svg"/><Relationship Id="rId12" Type="http://schemas.openxmlformats.org/officeDocument/2006/relationships/image" Target="../media/image7.svg"/><Relationship Id="rId17" Type="http://schemas.openxmlformats.org/officeDocument/2006/relationships/image" Target="../media/image54.pn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11" Type="http://schemas.openxmlformats.org/officeDocument/2006/relationships/image" Target="../media/image6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53.png"/><Relationship Id="rId9" Type="http://schemas.openxmlformats.org/officeDocument/2006/relationships/image" Target="../media/image29.png"/><Relationship Id="rId1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7.svg"/><Relationship Id="rId18" Type="http://schemas.openxmlformats.org/officeDocument/2006/relationships/image" Target="../media/image56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30.png"/><Relationship Id="rId5" Type="http://schemas.openxmlformats.org/officeDocument/2006/relationships/image" Target="../media/image53.png"/><Relationship Id="rId15" Type="http://schemas.openxmlformats.org/officeDocument/2006/relationships/image" Target="../media/image11.svg"/><Relationship Id="rId10" Type="http://schemas.openxmlformats.org/officeDocument/2006/relationships/image" Target="../media/image29.png"/><Relationship Id="rId19" Type="http://schemas.openxmlformats.org/officeDocument/2006/relationships/image" Target="../media/image57.png"/><Relationship Id="rId4" Type="http://schemas.openxmlformats.org/officeDocument/2006/relationships/image" Target="../media/image9.svg"/><Relationship Id="rId9" Type="http://schemas.openxmlformats.org/officeDocument/2006/relationships/image" Target="../media/image37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29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0.png"/><Relationship Id="rId5" Type="http://schemas.openxmlformats.org/officeDocument/2006/relationships/image" Target="../media/image28.svg"/><Relationship Id="rId15" Type="http://schemas.openxmlformats.org/officeDocument/2006/relationships/image" Target="../media/image58.png"/><Relationship Id="rId10" Type="http://schemas.openxmlformats.org/officeDocument/2006/relationships/image" Target="../media/image7.svg"/><Relationship Id="rId4" Type="http://schemas.openxmlformats.org/officeDocument/2006/relationships/image" Target="../media/image36.pn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51E3AE-52A8-4E65-A473-81E61F16A792}"/>
              </a:ext>
            </a:extLst>
          </p:cNvPr>
          <p:cNvSpPr/>
          <p:nvPr/>
        </p:nvSpPr>
        <p:spPr>
          <a:xfrm>
            <a:off x="634480" y="539095"/>
            <a:ext cx="10923055" cy="38318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LTVC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5400" b="1" i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i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Nga</a:t>
            </a:r>
          </a:p>
          <a:p>
            <a:pPr algn="ctr">
              <a:spcAft>
                <a:spcPts val="600"/>
              </a:spcAft>
            </a:pPr>
            <a:r>
              <a:rPr lang="en-US" sz="5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endParaRPr lang="en-US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F4EB0-8FD6-4AE4-9D9F-61E7A4667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32" y="3227289"/>
            <a:ext cx="2367797" cy="3660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EA657A-1B81-4AE5-B5C9-30E934381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23" y="3972497"/>
            <a:ext cx="1934790" cy="2991184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63D7C87A-1086-41A7-976A-0FA9E4B86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529" y="3574873"/>
            <a:ext cx="3613607" cy="37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8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-30079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442</Words>
  <Application>Microsoft Office PowerPoint</Application>
  <PresentationFormat>Widescreen</PresentationFormat>
  <Paragraphs>46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Arial</vt:lpstr>
      <vt:lpstr>Arial-Rounded</vt:lpstr>
      <vt:lpstr>Calibri</vt:lpstr>
      <vt:lpstr>Calibri Light</vt:lpstr>
      <vt:lpstr>Cambria</vt:lpstr>
      <vt:lpstr>Garamond</vt:lpstr>
      <vt:lpstr>Tahoma</vt:lpstr>
      <vt:lpstr>Times New Roman</vt:lpstr>
      <vt:lpstr>Trebuchet MS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27</cp:revision>
  <dcterms:created xsi:type="dcterms:W3CDTF">2024-08-03T10:52:38Z</dcterms:created>
  <dcterms:modified xsi:type="dcterms:W3CDTF">2024-10-31T13:25:16Z</dcterms:modified>
</cp:coreProperties>
</file>