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 id="2147483744" r:id="rId5"/>
  </p:sldMasterIdLst>
  <p:notesMasterIdLst>
    <p:notesMasterId r:id="rId24"/>
  </p:notesMasterIdLst>
  <p:sldIdLst>
    <p:sldId id="578" r:id="rId6"/>
    <p:sldId id="577" r:id="rId7"/>
    <p:sldId id="474" r:id="rId8"/>
    <p:sldId id="562" r:id="rId9"/>
    <p:sldId id="575" r:id="rId10"/>
    <p:sldId id="520" r:id="rId11"/>
    <p:sldId id="579" r:id="rId12"/>
    <p:sldId id="523" r:id="rId13"/>
    <p:sldId id="563" r:id="rId14"/>
    <p:sldId id="564" r:id="rId15"/>
    <p:sldId id="565" r:id="rId16"/>
    <p:sldId id="543" r:id="rId17"/>
    <p:sldId id="544" r:id="rId18"/>
    <p:sldId id="545" r:id="rId19"/>
    <p:sldId id="546" r:id="rId20"/>
    <p:sldId id="566" r:id="rId21"/>
    <p:sldId id="567" r:id="rId22"/>
    <p:sldId id="476"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82" d="100"/>
          <a:sy n="82" d="100"/>
        </p:scale>
        <p:origin x="62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9261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3787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10/3/2024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10/3/2024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10/3/2024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43802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10/3/2024</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10/3/2024</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10/3/2024</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10/3/2024</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10/3/2024</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10/3/2024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10/3/2024</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10/3/2024</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10/3/2024</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10/3/2024</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10/3/2024</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4792141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69428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10/3/2024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10/3/2024</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10/3/2024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10/3/2024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3906846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1852033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96712127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349158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7302790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1117994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882916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0170242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8942629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10/3/2024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69274796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914071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10/3/2024</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447038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10/3/2024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10/3/2024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10/3/2024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7.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10/3/2024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57" r:id="rId12"/>
    <p:sldLayoutId id="2147483761" r:id="rId13"/>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62" r:id="rId13"/>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10/3/2024</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9488243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53.xml"/><Relationship Id="rId5" Type="http://schemas.openxmlformats.org/officeDocument/2006/relationships/image" Target="../media/image17.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11967" y="359811"/>
            <a:ext cx="11464212" cy="3539430"/>
          </a:xfrm>
          <a:prstGeom prst="rect">
            <a:avLst/>
          </a:prstGeom>
        </p:spPr>
        <p:txBody>
          <a:bodyPr wrap="square">
            <a:spAutoFit/>
          </a:bodyPr>
          <a:lstStyle/>
          <a:p>
            <a:pPr lvl="1" algn="ctr" defTabSz="457200" fontAlgn="base">
              <a:spcBef>
                <a:spcPct val="0"/>
              </a:spcBef>
              <a:spcAft>
                <a:spcPct val="0"/>
              </a:spcAft>
              <a:defRPr/>
            </a:pPr>
            <a:r>
              <a:rPr lang="vi-VN" altLang="zh-CN" sz="2800">
                <a:ln w="0"/>
                <a:effectLst>
                  <a:outerShdw blurRad="38100" dist="19050" dir="2700000" algn="tl" rotWithShape="0">
                    <a:schemeClr val="dk1">
                      <a:alpha val="40000"/>
                    </a:schemeClr>
                  </a:outerShdw>
                </a:effectLst>
                <a:ea typeface="字魂17号-萌趣果冻体"/>
                <a:cs typeface="+mj-lt"/>
              </a:rPr>
              <a:t>ỦY BAN NHÂN DÂN HUYỆN AN LÃO </a:t>
            </a:r>
          </a:p>
          <a:p>
            <a:pPr lvl="1" algn="ctr" defTabSz="457200" fontAlgn="base">
              <a:spcBef>
                <a:spcPct val="0"/>
              </a:spcBef>
              <a:spcAft>
                <a:spcPct val="0"/>
              </a:spcAft>
              <a:defRPr/>
            </a:pPr>
            <a:r>
              <a:rPr lang="vi-VN" altLang="zh-CN" sz="2800">
                <a:ln w="0"/>
                <a:effectLst>
                  <a:outerShdw blurRad="38100" dist="19050" dir="2700000" algn="tl" rotWithShape="0">
                    <a:schemeClr val="dk1">
                      <a:alpha val="40000"/>
                    </a:schemeClr>
                  </a:outerShdw>
                </a:effectLst>
                <a:ea typeface="字魂17号-萌趣果冻体"/>
                <a:cs typeface="+mj-lt"/>
              </a:rPr>
              <a:t>TRƯỜNG TIỂU HỌC QUANG TRUNG</a:t>
            </a:r>
          </a:p>
          <a:p>
            <a:pPr lvl="1" algn="ctr" defTabSz="457200" fontAlgn="base">
              <a:spcBef>
                <a:spcPct val="0"/>
              </a:spcBef>
              <a:spcAft>
                <a:spcPct val="0"/>
              </a:spcAft>
              <a:defRPr/>
            </a:pPr>
            <a:r>
              <a:rPr lang="vi-VN" altLang="zh-CN" sz="2800">
                <a:ln w="0"/>
                <a:effectLst>
                  <a:outerShdw blurRad="38100" dist="19050" dir="2700000" algn="tl" rotWithShape="0">
                    <a:schemeClr val="dk1">
                      <a:alpha val="40000"/>
                    </a:schemeClr>
                  </a:outerShdw>
                </a:effectLst>
                <a:ea typeface="字魂17号-萌趣果冻体"/>
                <a:cs typeface="+mj-lt"/>
              </a:rPr>
              <a:t>-------------------------------------</a:t>
            </a:r>
          </a:p>
          <a:p>
            <a:pPr lvl="1" algn="ctr" defTabSz="457200" fontAlgn="base">
              <a:spcBef>
                <a:spcPct val="0"/>
              </a:spcBef>
              <a:spcAft>
                <a:spcPct val="0"/>
              </a:spcAft>
              <a:defRPr/>
            </a:pPr>
            <a:endParaRPr lang="vi-VN" altLang="zh-CN" sz="2800" b="1">
              <a:ln w="0"/>
              <a:solidFill>
                <a:schemeClr val="accent2">
                  <a:lumMod val="40000"/>
                  <a:lumOff val="60000"/>
                </a:schemeClr>
              </a:solidFill>
              <a:effectLst>
                <a:outerShdw blurRad="38100" dist="19050" dir="2700000" algn="tl" rotWithShape="0">
                  <a:schemeClr val="dk1">
                    <a:alpha val="40000"/>
                  </a:schemeClr>
                </a:outerShdw>
              </a:effectLst>
              <a:ea typeface="字魂17号-萌趣果冻体"/>
              <a:cs typeface="+mj-lt"/>
            </a:endParaRPr>
          </a:p>
          <a:p>
            <a:pPr lvl="1" algn="ctr" defTabSz="457200" fontAlgn="base">
              <a:spcBef>
                <a:spcPct val="0"/>
              </a:spcBef>
              <a:spcAft>
                <a:spcPct val="0"/>
              </a:spcAft>
              <a:defRPr/>
            </a:pPr>
            <a:r>
              <a:rPr lang="vi-VN" altLang="zh-CN" sz="2800" b="1">
                <a:ln w="22225">
                  <a:solidFill>
                    <a:schemeClr val="accent2"/>
                  </a:solidFill>
                  <a:prstDash val="solid"/>
                </a:ln>
                <a:solidFill>
                  <a:schemeClr val="accent2">
                    <a:lumMod val="40000"/>
                    <a:lumOff val="60000"/>
                  </a:schemeClr>
                </a:solidFill>
                <a:ea typeface="字魂17号-萌趣果冻体"/>
                <a:cs typeface="+mj-lt"/>
              </a:rPr>
              <a:t>SÁCH KẾT NỐI TRI THỨC VỚI CUỘC SỐNG </a:t>
            </a:r>
          </a:p>
          <a:p>
            <a:pPr lvl="1" algn="ctr" defTabSz="457200" fontAlgn="base">
              <a:spcBef>
                <a:spcPct val="0"/>
              </a:spcBef>
              <a:spcAft>
                <a:spcPct val="0"/>
              </a:spcAft>
              <a:defRPr/>
            </a:pPr>
            <a:r>
              <a:rPr lang="vi-VN" altLang="zh-CN" sz="2800" b="1">
                <a:ln w="22225">
                  <a:solidFill>
                    <a:schemeClr val="accent2"/>
                  </a:solidFill>
                  <a:prstDash val="solid"/>
                </a:ln>
                <a:solidFill>
                  <a:schemeClr val="accent2">
                    <a:lumMod val="40000"/>
                    <a:lumOff val="60000"/>
                  </a:schemeClr>
                </a:solidFill>
                <a:ea typeface="字魂17号-萌趣果冻体"/>
                <a:cs typeface="+mj-lt"/>
              </a:rPr>
              <a:t>Môn Tiếng Việt  Lớp 2</a:t>
            </a:r>
          </a:p>
          <a:p>
            <a:pPr lvl="1" algn="ctr" defTabSz="457200" fontAlgn="base">
              <a:spcBef>
                <a:spcPct val="0"/>
              </a:spcBef>
              <a:spcAft>
                <a:spcPct val="0"/>
              </a:spcAft>
              <a:defRPr/>
            </a:pPr>
            <a:endParaRPr lang="vi-VN" altLang="zh-CN"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字魂17号-萌趣果冻体"/>
              <a:cs typeface="+mj-lt"/>
            </a:endParaRPr>
          </a:p>
          <a:p>
            <a:pPr lvl="1" algn="ctr" defTabSz="457200" fontAlgn="base">
              <a:spcBef>
                <a:spcPct val="0"/>
              </a:spcBef>
              <a:spcAft>
                <a:spcPct val="0"/>
              </a:spcAft>
              <a:defRPr/>
            </a:pPr>
            <a:r>
              <a:rPr lang="vi-VN" altLang="zh-CN" sz="2800">
                <a:ln w="0"/>
                <a:solidFill>
                  <a:schemeClr val="accent1"/>
                </a:solidFill>
                <a:effectLst>
                  <a:outerShdw blurRad="38100" dist="25400" dir="5400000" algn="ctr" rotWithShape="0">
                    <a:srgbClr val="6E747A">
                      <a:alpha val="43000"/>
                    </a:srgbClr>
                  </a:outerShdw>
                </a:effectLst>
                <a:ea typeface="字魂17号-萌趣果冻体"/>
                <a:cs typeface="+mj-lt"/>
              </a:rPr>
              <a:t>Giáo viên: PHẠM THỊ THU HÀ</a:t>
            </a:r>
          </a:p>
        </p:txBody>
      </p:sp>
    </p:spTree>
    <p:extLst>
      <p:ext uri="{BB962C8B-B14F-4D97-AF65-F5344CB8AC3E}">
        <p14:creationId xmlns:p14="http://schemas.microsoft.com/office/powerpoint/2010/main" val="162397813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26666715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28159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9FD58D-508A-4826-B2C0-197137178828}"/>
              </a:ext>
            </a:extLst>
          </p:cNvPr>
          <p:cNvSpPr/>
          <p:nvPr/>
        </p:nvSpPr>
        <p:spPr>
          <a:xfrm>
            <a:off x="3876675" y="-1905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2">
            <a:extLst>
              <a:ext uri="{FF2B5EF4-FFF2-40B4-BE49-F238E27FC236}">
                <a16:creationId xmlns:a16="http://schemas.microsoft.com/office/drawing/2014/main" id="{5018A257-072D-4267-A2BD-5A17B774D2B6}"/>
              </a:ext>
            </a:extLst>
          </p:cNvPr>
          <p:cNvGrpSpPr/>
          <p:nvPr/>
        </p:nvGrpSpPr>
        <p:grpSpPr>
          <a:xfrm>
            <a:off x="836132" y="1056605"/>
            <a:ext cx="10519736" cy="1100057"/>
            <a:chOff x="136243" y="-2131981"/>
            <a:chExt cx="2109019" cy="2986082"/>
          </a:xfrm>
        </p:grpSpPr>
        <p:sp>
          <p:nvSpPr>
            <p:cNvPr id="4" name="Hexagon 3">
              <a:extLst>
                <a:ext uri="{FF2B5EF4-FFF2-40B4-BE49-F238E27FC236}">
                  <a16:creationId xmlns:a16="http://schemas.microsoft.com/office/drawing/2014/main"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8B638A-2940-4598-B4C0-CC054E381E1E}"/>
                </a:ext>
              </a:extLst>
            </p:cNvPr>
            <p:cNvSpPr txBox="1"/>
            <p:nvPr/>
          </p:nvSpPr>
          <p:spPr>
            <a:xfrm>
              <a:off x="264898" y="-1572234"/>
              <a:ext cx="1913403" cy="1587360"/>
            </a:xfrm>
            <a:prstGeom prst="rect">
              <a:avLst/>
            </a:prstGeom>
            <a:noFill/>
          </p:spPr>
          <p:txBody>
            <a:bodyPr wrap="square" rtlCol="0">
              <a:spAutoFit/>
            </a:bodyPr>
            <a:lstStyle/>
            <a:p>
              <a:pPr marL="742950" lvl="0" indent="-742950" algn="just" defTabSz="913256" fontAlgn="base">
                <a:spcBef>
                  <a:spcPct val="0"/>
                </a:spcBef>
                <a:spcAft>
                  <a:spcPct val="0"/>
                </a:spcAft>
                <a:buFontTx/>
                <a:buAutoNum type="arabicPeriod"/>
                <a:defRPr/>
              </a:pP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hổ</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12" name="TextBox 11">
            <a:extLst>
              <a:ext uri="{FF2B5EF4-FFF2-40B4-BE49-F238E27FC236}">
                <a16:creationId xmlns:a16="http://schemas.microsoft.com/office/drawing/2014/main" id="{EDA1CF5D-1B6B-4A00-A003-2E8101B823A1}"/>
              </a:ext>
            </a:extLst>
          </p:cNvPr>
          <p:cNvSpPr txBox="1"/>
          <p:nvPr/>
        </p:nvSpPr>
        <p:spPr>
          <a:xfrm>
            <a:off x="2837925" y="2701241"/>
            <a:ext cx="9751611" cy="584775"/>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Cây</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xấu</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hổ</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co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rúm</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mình</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lại</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28184847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836132" y="1056606"/>
            <a:ext cx="10519736" cy="1081288"/>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1269509"/>
            <a:ext cx="9353770" cy="584775"/>
          </a:xfrm>
          <a:prstGeom prst="rect">
            <a:avLst/>
          </a:prstGeom>
          <a:noFill/>
        </p:spPr>
        <p:txBody>
          <a:bodyPr wrap="square" rtlCol="0">
            <a:spAutoFit/>
          </a:bodyPr>
          <a:lstStyle/>
          <a:p>
            <a:pPr lvl="0" algn="ctr" defTabSz="913256" fontAlgn="base">
              <a:spcBef>
                <a:spcPct val="0"/>
              </a:spcBef>
              <a:spcAft>
                <a:spcPct val="0"/>
              </a:spcAft>
              <a:defRPr/>
            </a:pP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2.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Cây</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cỏ</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xung</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quanh</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xôn</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xao</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vì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chuyện</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a:t>
            </a:r>
          </a:p>
        </p:txBody>
      </p:sp>
      <p:sp>
        <p:nvSpPr>
          <p:cNvPr id="7" name="TextBox 6">
            <a:extLst>
              <a:ext uri="{FF2B5EF4-FFF2-40B4-BE49-F238E27FC236}">
                <a16:creationId xmlns:a16="http://schemas.microsoft.com/office/drawing/2014/main" id="{3B327375-4554-4BE3-B834-83A4D5E673F9}"/>
              </a:ext>
            </a:extLst>
          </p:cNvPr>
          <p:cNvSpPr txBox="1"/>
          <p:nvPr/>
        </p:nvSpPr>
        <p:spPr>
          <a:xfrm>
            <a:off x="5550794" y="2914134"/>
            <a:ext cx="4974440" cy="2062103"/>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a:t>
            </a:r>
            <a:r>
              <a:rPr lang="vi-VN"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ó một con chim xanh biếc, toàn thân long lánh như tự tỏa sáng không biết từ đâu bay tới</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2" name="Picture 1"/>
          <p:cNvPicPr>
            <a:picLocks noChangeAspect="1"/>
          </p:cNvPicPr>
          <p:nvPr/>
        </p:nvPicPr>
        <p:blipFill rotWithShape="1">
          <a:blip r:embed="rId2"/>
          <a:srcRect l="21156" t="15495" r="46447" b="23246"/>
          <a:stretch/>
        </p:blipFill>
        <p:spPr>
          <a:xfrm>
            <a:off x="1068945" y="2137894"/>
            <a:ext cx="4082604" cy="4430332"/>
          </a:xfrm>
          <a:prstGeom prst="rect">
            <a:avLst/>
          </a:prstGeom>
        </p:spPr>
      </p:pic>
    </p:spTree>
    <p:extLst>
      <p:ext uri="{BB962C8B-B14F-4D97-AF65-F5344CB8AC3E}">
        <p14:creationId xmlns:p14="http://schemas.microsoft.com/office/powerpoint/2010/main" val="2554686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BE49D0B-9D2F-4FDD-A935-A55E32B03199}"/>
              </a:ext>
            </a:extLst>
          </p:cNvPr>
          <p:cNvSpPr txBox="1"/>
          <p:nvPr/>
        </p:nvSpPr>
        <p:spPr>
          <a:xfrm>
            <a:off x="1604257" y="1416050"/>
            <a:ext cx="9353770" cy="584775"/>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3. </a:t>
            </a: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Cây</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xấu</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hổ</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tiếc</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nuối</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điều</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2" name="TextBox 11">
            <a:extLst>
              <a:ext uri="{FF2B5EF4-FFF2-40B4-BE49-F238E27FC236}">
                <a16:creationId xmlns:a16="http://schemas.microsoft.com/office/drawing/2014/main" id="{055FC693-4CD4-45E5-A67B-974678D90A96}"/>
              </a:ext>
            </a:extLst>
          </p:cNvPr>
          <p:cNvSpPr txBox="1"/>
          <p:nvPr/>
        </p:nvSpPr>
        <p:spPr>
          <a:xfrm>
            <a:off x="1777285" y="2651125"/>
            <a:ext cx="8087932" cy="1077218"/>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Cây</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xấu</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hổ</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tiếc</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nuối</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vì</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không</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nhìn</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thấy</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con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chim</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xanh</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369537305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683959" y="1425491"/>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8500F0A-4DE4-433F-8A78-0AA9EBC3456A}"/>
              </a:ext>
            </a:extLst>
          </p:cNvPr>
          <p:cNvSpPr txBox="1"/>
          <p:nvPr/>
        </p:nvSpPr>
        <p:spPr>
          <a:xfrm>
            <a:off x="1451350" y="1644454"/>
            <a:ext cx="9340816"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hổ</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mong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quay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75A3F923-B985-49EF-A0EE-47D0A370B8BE}"/>
              </a:ext>
            </a:extLst>
          </p:cNvPr>
          <p:cNvSpPr txBox="1"/>
          <p:nvPr/>
        </p:nvSpPr>
        <p:spPr>
          <a:xfrm>
            <a:off x="1657321" y="3463979"/>
            <a:ext cx="8705907" cy="752065"/>
          </a:xfrm>
          <a:prstGeom prst="rect">
            <a:avLst/>
          </a:prstGeom>
          <a:noFill/>
        </p:spPr>
        <p:txBody>
          <a:bodyPr wrap="square" rtlCol="0">
            <a:spAutoFit/>
          </a:bodyPr>
          <a:lstStyle/>
          <a:p>
            <a:pPr algn="just">
              <a:lnSpc>
                <a:spcPct val="150000"/>
              </a:lnSpc>
            </a:pPr>
            <a:r>
              <a:rPr lang="vi-VN"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biết</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bao</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giờ</a:t>
            </a:r>
            <a:r>
              <a:rPr lang="en-US" sz="3200" dirty="0">
                <a:latin typeface="Times New Roman" panose="02020603050405020304" pitchFamily="18" charset="0"/>
                <a:cs typeface="Times New Roman" panose="02020603050405020304" pitchFamily="18" charset="0"/>
                <a:sym typeface="Wingdings" panose="05000000000000000000" pitchFamily="2" charset="2"/>
              </a:rPr>
              <a:t> con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chim</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xanh</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ấy</a:t>
            </a:r>
            <a:r>
              <a:rPr lang="en-US" sz="3200" dirty="0">
                <a:latin typeface="Times New Roman" panose="02020603050405020304" pitchFamily="18" charset="0"/>
                <a:cs typeface="Times New Roman" panose="02020603050405020304" pitchFamily="18" charset="0"/>
                <a:sym typeface="Wingdings" panose="05000000000000000000" pitchFamily="2" charset="2"/>
              </a:rPr>
              <a:t> quay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trở</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sz="3200" dirty="0">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84784571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8">
            <a:extLst>
              <a:ext uri="{FF2B5EF4-FFF2-40B4-BE49-F238E27FC236}">
                <a16:creationId xmlns:a16="http://schemas.microsoft.com/office/drawing/2014/main" id="{86791810-763F-49D6-BE69-A2FB92F78D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0961914" y="0"/>
            <a:ext cx="1451607" cy="1818864"/>
          </a:xfrm>
          <a:prstGeom prst="rect">
            <a:avLst/>
          </a:prstGeom>
        </p:spPr>
      </p:pic>
      <p:sp>
        <p:nvSpPr>
          <p:cNvPr id="2" name="Rectangle 1">
            <a:extLst>
              <a:ext uri="{FF2B5EF4-FFF2-40B4-BE49-F238E27FC236}">
                <a16:creationId xmlns:a16="http://schemas.microsoft.com/office/drawing/2014/main" id="{FB4B99EE-334E-405E-B79C-C7BC5BFA3B4E}"/>
              </a:ext>
            </a:extLst>
          </p:cNvPr>
          <p:cNvSpPr/>
          <p:nvPr/>
        </p:nvSpPr>
        <p:spPr>
          <a:xfrm>
            <a:off x="366599" y="1306317"/>
            <a:ext cx="10207255" cy="6911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ngữ</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dưới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điểm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216E9AA9-3460-4D49-9B72-A7D5D6BAA087}"/>
              </a:ext>
            </a:extLst>
          </p:cNvPr>
          <p:cNvSpPr/>
          <p:nvPr/>
        </p:nvSpPr>
        <p:spPr>
          <a:xfrm>
            <a:off x="1299872" y="2646409"/>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Đẹp</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70C8D749-E28A-4A86-9104-E8953FB116EB}"/>
              </a:ext>
            </a:extLst>
          </p:cNvPr>
          <p:cNvSpPr/>
          <p:nvPr/>
        </p:nvSpPr>
        <p:spPr>
          <a:xfrm>
            <a:off x="4231757" y="2622416"/>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Lóng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lánh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C89D8CC-5F85-4FD1-B008-F447EFBDCFC3}"/>
              </a:ext>
            </a:extLst>
          </p:cNvPr>
          <p:cNvSpPr/>
          <p:nvPr/>
        </p:nvSpPr>
        <p:spPr>
          <a:xfrm>
            <a:off x="7547474" y="2617835"/>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Bay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EC5C71D-887A-41BD-98D4-70F1D8D2F69E}"/>
              </a:ext>
            </a:extLst>
          </p:cNvPr>
          <p:cNvSpPr/>
          <p:nvPr/>
        </p:nvSpPr>
        <p:spPr>
          <a:xfrm>
            <a:off x="2306522" y="3950012"/>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Trở</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CFF0F57D-CE91-40B6-B2B3-CC272F583023}"/>
              </a:ext>
            </a:extLst>
          </p:cNvPr>
          <p:cNvSpPr/>
          <p:nvPr/>
        </p:nvSpPr>
        <p:spPr>
          <a:xfrm>
            <a:off x="6087968" y="3950012"/>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biếc</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Rounded Corners 6">
            <a:extLst>
              <a:ext uri="{FF2B5EF4-FFF2-40B4-BE49-F238E27FC236}">
                <a16:creationId xmlns:a16="http://schemas.microsoft.com/office/drawing/2014/main" id="{34A68170-28F8-4EF8-B377-A4FB5B897AB9}"/>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90320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7" grpId="1" animBg="1"/>
      <p:bldP spid="9" grpId="0" animBg="1"/>
      <p:bldP spid="9" grpId="1"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277046" y="909187"/>
            <a:ext cx="107814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xấu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hổ</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429953B-E585-41C2-A20C-5C25E8ACA96E}"/>
              </a:ext>
            </a:extLst>
          </p:cNvPr>
          <p:cNvSpPr txBox="1"/>
          <p:nvPr/>
        </p:nvSpPr>
        <p:spPr>
          <a:xfrm>
            <a:off x="372140" y="1545657"/>
            <a:ext cx="107814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1623C27-0571-4292-9DBC-07A3C543DE12}"/>
              </a:ext>
            </a:extLst>
          </p:cNvPr>
          <p:cNvSpPr txBox="1"/>
          <p:nvPr/>
        </p:nvSpPr>
        <p:spPr>
          <a:xfrm>
            <a:off x="372140" y="2153539"/>
            <a:ext cx="1078141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mở</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mắ</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65892F2-A771-4DB9-98B7-FC64D4C15657}"/>
              </a:ext>
            </a:extLst>
          </p:cNvPr>
          <p:cNvPicPr>
            <a:picLocks noChangeAspect="1"/>
          </p:cNvPicPr>
          <p:nvPr/>
        </p:nvPicPr>
        <p:blipFill>
          <a:blip r:embed="rId2"/>
          <a:stretch>
            <a:fillRect/>
          </a:stretch>
        </p:blipFill>
        <p:spPr>
          <a:xfrm>
            <a:off x="2094778" y="3253864"/>
            <a:ext cx="7592865" cy="3593805"/>
          </a:xfrm>
          <a:prstGeom prst="rect">
            <a:avLst/>
          </a:prstGeom>
        </p:spPr>
      </p:pic>
      <p:sp>
        <p:nvSpPr>
          <p:cNvPr id="7" name="Rectangle: Rounded Corners 6">
            <a:extLst>
              <a:ext uri="{FF2B5EF4-FFF2-40B4-BE49-F238E27FC236}">
                <a16:creationId xmlns:a16="http://schemas.microsoft.com/office/drawing/2014/main" id="{34A68170-28F8-4EF8-B377-A4FB5B897AB9}"/>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970949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XẤU HỔ</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4651316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3954" y="3186337"/>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1" y="3006461"/>
            <a:ext cx="3972714"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AABDB-869C-411C-8775-E639F12A2B4D}"/>
              </a:ext>
            </a:extLst>
          </p:cNvPr>
          <p:cNvPicPr>
            <a:picLocks noChangeAspect="1"/>
          </p:cNvPicPr>
          <p:nvPr/>
        </p:nvPicPr>
        <p:blipFill>
          <a:blip r:embed="rId2"/>
          <a:stretch>
            <a:fillRect/>
          </a:stretch>
        </p:blipFill>
        <p:spPr>
          <a:xfrm>
            <a:off x="1185753" y="814668"/>
            <a:ext cx="9239250" cy="4352925"/>
          </a:xfrm>
          <a:prstGeom prst="rect">
            <a:avLst/>
          </a:prstGeom>
        </p:spPr>
      </p:pic>
      <p:sp>
        <p:nvSpPr>
          <p:cNvPr id="4" name="Rectangle: Rounded Corners 3">
            <a:extLst>
              <a:ext uri="{FF2B5EF4-FFF2-40B4-BE49-F238E27FC236}">
                <a16:creationId xmlns:a16="http://schemas.microsoft.com/office/drawing/2014/main" id="{10D13248-5609-4BA3-844E-4DC311169995}"/>
              </a:ext>
            </a:extLst>
          </p:cNvPr>
          <p:cNvSpPr/>
          <p:nvPr/>
        </p:nvSpPr>
        <p:spPr>
          <a:xfrm>
            <a:off x="1541722" y="5239978"/>
            <a:ext cx="8527312" cy="155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Rounded" panose="020B0500000000000000" pitchFamily="34" charset="0"/>
                <a:cs typeface="Times New Roman" panose="02020603050405020304" pitchFamily="18" charset="0"/>
              </a:rPr>
              <a:t>Cây xấu hổ tên khác là cỏ thẹn, cỏ trinh nữ, cây mắc cỡ, hàm tu thảo (tên thuốc trong y học cổ truyền) là một cây nhỏ, mọc thành bụi lớn. Đặc điểm dễ nhận nhất của cây là lá khi đụng phải sẽ cụp rủ xuống nên có tên gọi như trên.</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FA72C74-7560-4902-A5AD-D9DF126DB857}"/>
              </a:ext>
            </a:extLst>
          </p:cNvPr>
          <p:cNvSpPr/>
          <p:nvPr/>
        </p:nvSpPr>
        <p:spPr>
          <a:xfrm>
            <a:off x="4067175" y="65668"/>
            <a:ext cx="3829050" cy="742284"/>
          </a:xfrm>
          <a:prstGeom prst="round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r>
              <a:rPr kumimoji="0" lang="en-US" sz="28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a:t>
            </a:r>
            <a:r>
              <a:rPr kumimoji="0" lang="en-US" sz="2800" b="1" i="0"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XẤU HỔ</a:t>
            </a:r>
            <a:endParaRPr kumimoji="0" lang="en-US" sz="28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92946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2F39E-6EFB-4C03-9DC5-4CC834EC5314}"/>
              </a:ext>
            </a:extLst>
          </p:cNvPr>
          <p:cNvSpPr txBox="1"/>
          <p:nvPr/>
        </p:nvSpPr>
        <p:spPr>
          <a:xfrm>
            <a:off x="764823" y="567748"/>
            <a:ext cx="11029574" cy="262379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 bỗng thấy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581213" y="2984648"/>
            <a:ext cx="11029574" cy="440120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cây cỏ xung quanh vẫn xôn xao. Thì ra vừa mới có một con chim xanh biếc, toàn thân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long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đậu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hưa có con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 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1195287" y="-17027"/>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Tree>
    <p:extLst>
      <p:ext uri="{BB962C8B-B14F-4D97-AF65-F5344CB8AC3E}">
        <p14:creationId xmlns:p14="http://schemas.microsoft.com/office/powerpoint/2010/main" val="37409973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047B09F-ABB0-4000-94A7-2D6D1D8C4769}"/>
              </a:ext>
            </a:extLst>
          </p:cNvPr>
          <p:cNvSpPr/>
          <p:nvPr/>
        </p:nvSpPr>
        <p:spPr>
          <a:xfrm>
            <a:off x="642886" y="2847836"/>
            <a:ext cx="11189347" cy="40101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642887" y="543911"/>
            <a:ext cx="11189347" cy="23538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32F39E-6EFB-4C03-9DC5-4CC834EC5314}"/>
              </a:ext>
            </a:extLst>
          </p:cNvPr>
          <p:cNvSpPr txBox="1"/>
          <p:nvPr/>
        </p:nvSpPr>
        <p:spPr>
          <a:xfrm>
            <a:off x="657601" y="393373"/>
            <a:ext cx="11029574" cy="262379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lướt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cỏ</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 bỗng thấy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xôn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xao</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Bấy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642885" y="2736982"/>
            <a:ext cx="11029574" cy="440120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 cây cỏ xung quanh vẫn xôn xao. Thì ra vừa mới có một con chim xanh biếc, toàn thân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long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lánh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đậu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thoáng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bay qua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hưa có con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trở 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1195287" y="-17027"/>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
        <p:nvSpPr>
          <p:cNvPr id="16" name="Oval 15">
            <a:extLst>
              <a:ext uri="{FF2B5EF4-FFF2-40B4-BE49-F238E27FC236}">
                <a16:creationId xmlns:a16="http://schemas.microsoft.com/office/drawing/2014/main" id="{2BC9162F-F75A-4A4F-9B59-14AC9CCF2CBC}"/>
              </a:ext>
            </a:extLst>
          </p:cNvPr>
          <p:cNvSpPr/>
          <p:nvPr/>
        </p:nvSpPr>
        <p:spPr>
          <a:xfrm>
            <a:off x="872046" y="2932829"/>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72046" y="558293"/>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Tree>
    <p:extLst>
      <p:ext uri="{BB962C8B-B14F-4D97-AF65-F5344CB8AC3E}">
        <p14:creationId xmlns:p14="http://schemas.microsoft.com/office/powerpoint/2010/main" val="11559451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p:bldP spid="6"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5210142" y="2138879"/>
            <a:ext cx="23670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tỏa</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sáng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7964380-4255-4145-A4D3-7D05AFA98E12}"/>
              </a:ext>
            </a:extLst>
          </p:cNvPr>
          <p:cNvSpPr txBox="1"/>
          <p:nvPr/>
        </p:nvSpPr>
        <p:spPr>
          <a:xfrm>
            <a:off x="5210142" y="2867203"/>
            <a:ext cx="2071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noProof="0" dirty="0" err="1">
                <a:solidFill>
                  <a:prstClr val="black"/>
                </a:solidFill>
                <a:latin typeface="Times New Roman" panose="02020603050405020304" pitchFamily="18" charset="0"/>
                <a:cs typeface="Times New Roman" panose="02020603050405020304" pitchFamily="18" charset="0"/>
              </a:rPr>
              <a:t>thoáng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F250EA0-A71F-4FEA-A043-45666AC3624F}"/>
              </a:ext>
            </a:extLst>
          </p:cNvPr>
          <p:cNvSpPr txBox="1"/>
          <p:nvPr/>
        </p:nvSpPr>
        <p:spPr>
          <a:xfrm>
            <a:off x="5210142" y="359552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xuýt</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xoa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8480078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7"/>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ACC1CF-F35B-4AF6-8B21-4C12D26D8DA8}"/>
              </a:ext>
            </a:extLst>
          </p:cNvPr>
          <p:cNvSpPr txBox="1"/>
          <p:nvPr/>
        </p:nvSpPr>
        <p:spPr>
          <a:xfrm>
            <a:off x="1340284" y="2754856"/>
            <a:ext cx="10216135" cy="1938992"/>
          </a:xfrm>
          <a:prstGeom prst="rect">
            <a:avLst/>
          </a:prstGeom>
          <a:noFill/>
        </p:spPr>
        <p:txBody>
          <a:bodyPr wrap="square" rtlCol="0">
            <a:spAutoFit/>
          </a:bodyPr>
          <a:lstStyle/>
          <a:p>
            <a:pPr lvl="0">
              <a:defRPr/>
            </a:pPr>
            <a:r>
              <a:rPr lang="en-US" sz="4000" i="1" dirty="0" err="1">
                <a:latin typeface="Times New Roman" panose="02020603050405020304" pitchFamily="18" charset="0"/>
                <a:cs typeface="Times New Roman" panose="02020603050405020304" pitchFamily="18" charset="0"/>
              </a:rPr>
              <a:t>Thì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vừa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một</a:t>
            </a:r>
            <a:r>
              <a:rPr lang="en-US" sz="4000" i="1" dirty="0">
                <a:latin typeface="Times New Roman" panose="02020603050405020304" pitchFamily="18" charset="0"/>
                <a:cs typeface="Times New Roman" panose="02020603050405020304" pitchFamily="18" charset="0"/>
              </a:rPr>
              <a:t> con </a:t>
            </a:r>
            <a:r>
              <a:rPr lang="en-US" sz="4000" i="1" dirty="0" err="1">
                <a:latin typeface="Times New Roman" panose="02020603050405020304" pitchFamily="18" charset="0"/>
                <a:cs typeface="Times New Roman" panose="02020603050405020304" pitchFamily="18" charset="0"/>
              </a:rPr>
              <a:t>chim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biếc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toàn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lóng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lánh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tự</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toả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từ</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đâu</a:t>
            </a:r>
            <a:r>
              <a:rPr lang="en-US" sz="4000" i="1" dirty="0">
                <a:latin typeface="Times New Roman" panose="02020603050405020304" pitchFamily="18" charset="0"/>
                <a:cs typeface="Times New Roman" panose="02020603050405020304" pitchFamily="18" charset="0"/>
              </a:rPr>
              <a:t> bay </a:t>
            </a:r>
            <a:r>
              <a:rPr lang="en-US" sz="4000" i="1" dirty="0" err="1">
                <a:latin typeface="Times New Roman" panose="02020603050405020304" pitchFamily="18" charset="0"/>
                <a:cs typeface="Times New Roman" panose="02020603050405020304" pitchFamily="18" charset="0"/>
              </a:rPr>
              <a:t>tới</a:t>
            </a:r>
            <a:r>
              <a:rPr lang="en-US" sz="4000" i="1" dirty="0">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9A47791-5B17-40BD-BAC5-41083ACBA43A}"/>
              </a:ext>
            </a:extLst>
          </p:cNvPr>
          <p:cNvCxnSpPr>
            <a:cxnSpLocks/>
          </p:cNvCxnSpPr>
          <p:nvPr/>
        </p:nvCxnSpPr>
        <p:spPr>
          <a:xfrm flipH="1">
            <a:off x="2843805" y="2901628"/>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D3B5EC-2C3D-43DF-8867-4C6631B1E92D}"/>
              </a:ext>
            </a:extLst>
          </p:cNvPr>
          <p:cNvCxnSpPr>
            <a:cxnSpLocks/>
          </p:cNvCxnSpPr>
          <p:nvPr/>
        </p:nvCxnSpPr>
        <p:spPr>
          <a:xfrm flipH="1">
            <a:off x="9586733" y="2865386"/>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AE4173-697F-442A-979D-EF6543B27FFF}"/>
              </a:ext>
            </a:extLst>
          </p:cNvPr>
          <p:cNvCxnSpPr>
            <a:cxnSpLocks/>
          </p:cNvCxnSpPr>
          <p:nvPr/>
        </p:nvCxnSpPr>
        <p:spPr>
          <a:xfrm flipH="1">
            <a:off x="3957695" y="4060863"/>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7771959" y="350629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a:extLst>
              <a:ext uri="{FF2B5EF4-FFF2-40B4-BE49-F238E27FC236}">
                <a16:creationId xmlns:a16="http://schemas.microsoft.com/office/drawing/2014/main" id="{49AE4173-697F-442A-979D-EF6543B27FFF}"/>
              </a:ext>
            </a:extLst>
          </p:cNvPr>
          <p:cNvCxnSpPr>
            <a:cxnSpLocks/>
          </p:cNvCxnSpPr>
          <p:nvPr/>
        </p:nvCxnSpPr>
        <p:spPr>
          <a:xfrm flipH="1">
            <a:off x="3882539" y="4060864"/>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EFB8FE-2723-4E93-9B72-5EDA9CFFAD6C}"/>
                </a:ext>
              </a:extLst>
            </p:cNvPr>
            <p:cNvSpPr txBox="1"/>
            <p:nvPr/>
          </p:nvSpPr>
          <p:spPr>
            <a:xfrm>
              <a:off x="315731" y="2243748"/>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28" name="2">
            <a:extLst>
              <a:ext uri="{FF2B5EF4-FFF2-40B4-BE49-F238E27FC236}">
                <a16:creationId xmlns:a16="http://schemas.microsoft.com/office/drawing/2014/main" id="{FE62F7A7-67DE-4EED-A23A-3695851F37DD}"/>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25" name="Group 24">
            <a:extLst>
              <a:ext uri="{FF2B5EF4-FFF2-40B4-BE49-F238E27FC236}">
                <a16:creationId xmlns:a16="http://schemas.microsoft.com/office/drawing/2014/main" id="{C413CC95-953D-42CC-8207-A1EFB394ED64}"/>
              </a:ext>
            </a:extLst>
          </p:cNvPr>
          <p:cNvGrpSpPr/>
          <p:nvPr/>
        </p:nvGrpSpPr>
        <p:grpSpPr>
          <a:xfrm>
            <a:off x="3770522" y="943551"/>
            <a:ext cx="3822655" cy="2315191"/>
            <a:chOff x="3770522" y="943551"/>
            <a:chExt cx="3822655" cy="2315191"/>
          </a:xfrm>
        </p:grpSpPr>
        <p:grpSp>
          <p:nvGrpSpPr>
            <p:cNvPr id="42" name="Group 41">
              <a:extLst>
                <a:ext uri="{FF2B5EF4-FFF2-40B4-BE49-F238E27FC236}">
                  <a16:creationId xmlns:a16="http://schemas.microsoft.com/office/drawing/2014/main" id="{89CCE898-329D-43E9-9EF7-6935E8B121BC}"/>
                </a:ext>
              </a:extLst>
            </p:cNvPr>
            <p:cNvGrpSpPr/>
            <p:nvPr/>
          </p:nvGrpSpPr>
          <p:grpSpPr>
            <a:xfrm>
              <a:off x="3770522" y="943551"/>
              <a:ext cx="3822655" cy="2315191"/>
              <a:chOff x="156834" y="1993081"/>
              <a:chExt cx="2109019" cy="2109019"/>
            </a:xfrm>
          </p:grpSpPr>
          <p:sp>
            <p:nvSpPr>
              <p:cNvPr id="43" name="Hexagon 42">
                <a:extLst>
                  <a:ext uri="{FF2B5EF4-FFF2-40B4-BE49-F238E27FC236}">
                    <a16:creationId xmlns:a16="http://schemas.microsoft.com/office/drawing/2014/main" id="{C9A10510-73D6-48FC-9336-FA1260DCA4BA}"/>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id="{BB12FD35-A33C-446F-AE51-FD7DA0AF6ED3}"/>
                  </a:ext>
                </a:extLst>
              </p:cNvPr>
              <p:cNvSpPr txBox="1"/>
              <p:nvPr/>
            </p:nvSpPr>
            <p:spPr>
              <a:xfrm>
                <a:off x="286263" y="2284988"/>
                <a:ext cx="1808630"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xạt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chạm</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54" name="10">
              <a:extLst>
                <a:ext uri="{FF2B5EF4-FFF2-40B4-BE49-F238E27FC236}">
                  <a16:creationId xmlns:a16="http://schemas.microsoft.com/office/drawing/2014/main" id="{6561E117-C024-4BC6-843F-92B4B358A11C}"/>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9" name="Group 28">
            <a:extLst>
              <a:ext uri="{FF2B5EF4-FFF2-40B4-BE49-F238E27FC236}">
                <a16:creationId xmlns:a16="http://schemas.microsoft.com/office/drawing/2014/main" id="{18AE89A3-A6BD-403D-B49A-2C29D5524AD5}"/>
              </a:ext>
            </a:extLst>
          </p:cNvPr>
          <p:cNvGrpSpPr/>
          <p:nvPr/>
        </p:nvGrpSpPr>
        <p:grpSpPr>
          <a:xfrm>
            <a:off x="3757801" y="3435612"/>
            <a:ext cx="3822655" cy="2315191"/>
            <a:chOff x="3757801" y="3435612"/>
            <a:chExt cx="3822655" cy="2315191"/>
          </a:xfrm>
        </p:grpSpPr>
        <p:grpSp>
          <p:nvGrpSpPr>
            <p:cNvPr id="51" name="Group 50">
              <a:extLst>
                <a:ext uri="{FF2B5EF4-FFF2-40B4-BE49-F238E27FC236}">
                  <a16:creationId xmlns:a16="http://schemas.microsoft.com/office/drawing/2014/main" id="{C41CFAA6-6438-4757-B49C-780B6727DAED}"/>
                </a:ext>
              </a:extLst>
            </p:cNvPr>
            <p:cNvGrpSpPr/>
            <p:nvPr/>
          </p:nvGrpSpPr>
          <p:grpSpPr>
            <a:xfrm>
              <a:off x="3757801" y="3435612"/>
              <a:ext cx="3822655" cy="2315191"/>
              <a:chOff x="156834" y="1993081"/>
              <a:chExt cx="2109019" cy="2109019"/>
            </a:xfrm>
          </p:grpSpPr>
          <p:sp>
            <p:nvSpPr>
              <p:cNvPr id="52" name="Hexagon 51">
                <a:extLst>
                  <a:ext uri="{FF2B5EF4-FFF2-40B4-BE49-F238E27FC236}">
                    <a16:creationId xmlns:a16="http://schemas.microsoft.com/office/drawing/2014/main"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id="{72E63824-232E-4FC8-865F-8EA8AEC431CC}"/>
                  </a:ext>
                </a:extLst>
              </p:cNvPr>
              <p:cNvSpPr txBox="1"/>
              <p:nvPr/>
            </p:nvSpPr>
            <p:spPr>
              <a:xfrm>
                <a:off x="358067" y="2318525"/>
                <a:ext cx="1711988"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Xuýt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xoa</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Cách</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thể</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hiện</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cảm</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xúc</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55" name="10">
              <a:extLst>
                <a:ext uri="{FF2B5EF4-FFF2-40B4-BE49-F238E27FC236}">
                  <a16:creationId xmlns:a16="http://schemas.microsoft.com/office/drawing/2014/main"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34" name="Picture 33">
            <a:extLst>
              <a:ext uri="{FF2B5EF4-FFF2-40B4-BE49-F238E27FC236}">
                <a16:creationId xmlns:a16="http://schemas.microsoft.com/office/drawing/2014/main"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grpSp>
        <p:nvGrpSpPr>
          <p:cNvPr id="31" name="Group 30">
            <a:extLst>
              <a:ext uri="{FF2B5EF4-FFF2-40B4-BE49-F238E27FC236}">
                <a16:creationId xmlns:a16="http://schemas.microsoft.com/office/drawing/2014/main" id="{E91D45DE-819A-4647-9C53-FA455570D9E6}"/>
              </a:ext>
            </a:extLst>
          </p:cNvPr>
          <p:cNvGrpSpPr/>
          <p:nvPr/>
        </p:nvGrpSpPr>
        <p:grpSpPr>
          <a:xfrm>
            <a:off x="7735335" y="886313"/>
            <a:ext cx="3822655" cy="2315191"/>
            <a:chOff x="3770522" y="943551"/>
            <a:chExt cx="3822655" cy="2315191"/>
          </a:xfrm>
        </p:grpSpPr>
        <p:grpSp>
          <p:nvGrpSpPr>
            <p:cNvPr id="32" name="Group 31">
              <a:extLst>
                <a:ext uri="{FF2B5EF4-FFF2-40B4-BE49-F238E27FC236}">
                  <a16:creationId xmlns:a16="http://schemas.microsoft.com/office/drawing/2014/main" id="{C16C8A6E-8B44-4196-9A51-5CAA7A0FA07A}"/>
                </a:ext>
              </a:extLst>
            </p:cNvPr>
            <p:cNvGrpSpPr/>
            <p:nvPr/>
          </p:nvGrpSpPr>
          <p:grpSpPr>
            <a:xfrm>
              <a:off x="3770522" y="943551"/>
              <a:ext cx="3822655" cy="2315191"/>
              <a:chOff x="156834" y="1993081"/>
              <a:chExt cx="2109019" cy="2109019"/>
            </a:xfrm>
          </p:grpSpPr>
          <p:sp>
            <p:nvSpPr>
              <p:cNvPr id="35" name="Hexagon 34">
                <a:extLst>
                  <a:ext uri="{FF2B5EF4-FFF2-40B4-BE49-F238E27FC236}">
                    <a16:creationId xmlns:a16="http://schemas.microsoft.com/office/drawing/2014/main" id="{88DADB4A-C859-4881-A30E-DE4318251795}"/>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669DEAF5-2DB4-452B-88D1-B3470883DADB}"/>
                  </a:ext>
                </a:extLst>
              </p:cNvPr>
              <p:cNvSpPr txBox="1"/>
              <p:nvPr/>
            </p:nvSpPr>
            <p:spPr>
              <a:xfrm>
                <a:off x="286263" y="228498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Xôn</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xao</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âm</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thanh</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phát</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lúc</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33" name="10">
              <a:extLst>
                <a:ext uri="{FF2B5EF4-FFF2-40B4-BE49-F238E27FC236}">
                  <a16:creationId xmlns:a16="http://schemas.microsoft.com/office/drawing/2014/main" id="{DFF17D4D-89DB-4E79-A8A5-0C723FA1E74D}"/>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37" name="Group 36">
            <a:extLst>
              <a:ext uri="{FF2B5EF4-FFF2-40B4-BE49-F238E27FC236}">
                <a16:creationId xmlns:a16="http://schemas.microsoft.com/office/drawing/2014/main" id="{E0BA9217-075C-4C78-B297-C59446395BC9}"/>
              </a:ext>
            </a:extLst>
          </p:cNvPr>
          <p:cNvGrpSpPr/>
          <p:nvPr/>
        </p:nvGrpSpPr>
        <p:grpSpPr>
          <a:xfrm>
            <a:off x="7643427" y="3512302"/>
            <a:ext cx="3822655" cy="2315191"/>
            <a:chOff x="3770522" y="943551"/>
            <a:chExt cx="3822655" cy="2315191"/>
          </a:xfrm>
        </p:grpSpPr>
        <p:grpSp>
          <p:nvGrpSpPr>
            <p:cNvPr id="38" name="Group 37">
              <a:extLst>
                <a:ext uri="{FF2B5EF4-FFF2-40B4-BE49-F238E27FC236}">
                  <a16:creationId xmlns:a16="http://schemas.microsoft.com/office/drawing/2014/main" id="{86469B70-A891-47DF-B8BC-BF10F8821D3A}"/>
                </a:ext>
              </a:extLst>
            </p:cNvPr>
            <p:cNvGrpSpPr/>
            <p:nvPr/>
          </p:nvGrpSpPr>
          <p:grpSpPr>
            <a:xfrm>
              <a:off x="3770522" y="943551"/>
              <a:ext cx="3822655" cy="2315191"/>
              <a:chOff x="156834" y="1993081"/>
              <a:chExt cx="2109019" cy="2109019"/>
            </a:xfrm>
          </p:grpSpPr>
          <p:sp>
            <p:nvSpPr>
              <p:cNvPr id="40" name="Hexagon 39">
                <a:extLst>
                  <a:ext uri="{FF2B5EF4-FFF2-40B4-BE49-F238E27FC236}">
                    <a16:creationId xmlns:a16="http://schemas.microsoft.com/office/drawing/2014/main" id="{1CDA5FAA-3A01-47F7-91F3-22DA14D99808}"/>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BA21E7A6-2FE1-4FED-94AA-4415EAB5D2B0}"/>
                  </a:ext>
                </a:extLst>
              </p:cNvPr>
              <p:cNvSpPr txBox="1"/>
              <p:nvPr/>
            </p:nvSpPr>
            <p:spPr>
              <a:xfrm>
                <a:off x="286263" y="228498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Thanh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bụi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thấp</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mọng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trông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39" name="10">
              <a:extLst>
                <a:ext uri="{FF2B5EF4-FFF2-40B4-BE49-F238E27FC236}">
                  <a16:creationId xmlns:a16="http://schemas.microsoft.com/office/drawing/2014/main" id="{B7F9641D-543A-45DC-9559-161585A74868}"/>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93640082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753</Words>
  <Application>Microsoft Office PowerPoint</Application>
  <PresentationFormat>Widescreen</PresentationFormat>
  <Paragraphs>68</Paragraphs>
  <Slides>18</Slides>
  <Notes>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18</vt:i4>
      </vt:variant>
    </vt:vector>
  </HeadingPairs>
  <TitlesOfParts>
    <vt:vector size="34" baseType="lpstr">
      <vt:lpstr>Microsoft YaHei</vt:lpstr>
      <vt:lpstr>宋体</vt:lpstr>
      <vt:lpstr>宋体</vt:lpstr>
      <vt:lpstr>Arial</vt:lpstr>
      <vt:lpstr>Arial-Rounded</vt:lpstr>
      <vt:lpstr>Calibri</vt:lpstr>
      <vt:lpstr>Calibri Light</vt:lpstr>
      <vt:lpstr>等线</vt:lpstr>
      <vt:lpstr>Times New Roman</vt:lpstr>
      <vt:lpstr>Wingdings</vt:lpstr>
      <vt:lpstr>字魂17号-萌趣果冻体</vt:lpstr>
      <vt:lpstr>3_Office Theme</vt:lpstr>
      <vt:lpstr>NỀN 5</vt:lpstr>
      <vt:lpstr>nền 3</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Truong</cp:lastModifiedBy>
  <cp:revision>96</cp:revision>
  <dcterms:created xsi:type="dcterms:W3CDTF">2021-06-24T12:42:07Z</dcterms:created>
  <dcterms:modified xsi:type="dcterms:W3CDTF">2024-10-03T13:52:59Z</dcterms:modified>
</cp:coreProperties>
</file>