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1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27" r:id="rId2"/>
    <p:sldMasterId id="2147483839" r:id="rId3"/>
    <p:sldMasterId id="2147483851" r:id="rId4"/>
    <p:sldMasterId id="2147483862" r:id="rId5"/>
    <p:sldMasterId id="2147483871" r:id="rId6"/>
    <p:sldMasterId id="2147483883" r:id="rId7"/>
    <p:sldMasterId id="2147483895" r:id="rId8"/>
    <p:sldMasterId id="2147483909" r:id="rId9"/>
    <p:sldMasterId id="2147483921" r:id="rId10"/>
  </p:sldMasterIdLst>
  <p:notesMasterIdLst>
    <p:notesMasterId r:id="rId33"/>
  </p:notesMasterIdLst>
  <p:sldIdLst>
    <p:sldId id="256" r:id="rId11"/>
    <p:sldId id="284" r:id="rId12"/>
    <p:sldId id="563" r:id="rId13"/>
    <p:sldId id="564" r:id="rId14"/>
    <p:sldId id="2007577097" r:id="rId15"/>
    <p:sldId id="2007577096" r:id="rId16"/>
    <p:sldId id="572" r:id="rId17"/>
    <p:sldId id="565" r:id="rId18"/>
    <p:sldId id="328" r:id="rId19"/>
    <p:sldId id="578" r:id="rId20"/>
    <p:sldId id="329" r:id="rId21"/>
    <p:sldId id="1523" r:id="rId22"/>
    <p:sldId id="1540" r:id="rId23"/>
    <p:sldId id="1541" r:id="rId24"/>
    <p:sldId id="1542" r:id="rId25"/>
    <p:sldId id="575" r:id="rId26"/>
    <p:sldId id="576" r:id="rId27"/>
    <p:sldId id="271" r:id="rId28"/>
    <p:sldId id="272" r:id="rId29"/>
    <p:sldId id="577" r:id="rId30"/>
    <p:sldId id="286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1" autoAdjust="0"/>
    <p:restoredTop sz="94660"/>
  </p:normalViewPr>
  <p:slideViewPr>
    <p:cSldViewPr snapToGrid="0">
      <p:cViewPr varScale="1">
        <p:scale>
          <a:sx n="38" d="100"/>
          <a:sy n="38" d="100"/>
        </p:scale>
        <p:origin x="6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41899-4203-42CF-8365-39C7D8D7BC4F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B7419-0983-434D-8916-3B9384D4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32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57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0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3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573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243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2985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33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82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48599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66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3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5236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70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2024/10/4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72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56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261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201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813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3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E2D3D-D4BA-004F-4BCC-2CC8FDB7D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48D04-0331-0B6C-BA79-8F45F8AD7E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BC3AC-EFE1-51B9-BC7E-68867F702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4FF01-4260-7E33-B057-3C0C158C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36842-610C-9D37-9A15-7A7D9A12D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27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A168F-0555-5C1D-D3C5-49740FAD7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99E96-4D33-F51C-A1F0-21E7B7E8F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E5740-D070-F380-BE86-829D49487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C82A0-1AB6-841F-77C5-61C349F76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4E287-62C3-08F1-42B0-0E0CCB808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2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83A00-68A2-F81C-8B0A-2BFE9CA1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5C8EE-8A82-2B4B-2BD2-D8D161333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94CD8-CC55-C446-3AF6-395E3F904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33A6C-36E0-AD4C-21F9-713B5204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51483-A066-323A-5F21-C78D6D27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78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48200-FB6D-1DBE-9F40-EABDD997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FD3C6-9D9E-6D6E-3CF0-C23360447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E3EF9-1195-7456-4A6A-FE6A95C19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1CF0B-1E36-7F8F-95D7-09964B89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6C746-F0C1-0CC0-61BC-6ED49D899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0F38F-7758-40D8-B90F-C8EF5B6C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28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8B0DF-565A-CF40-E361-6A5CE61EB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31592-C856-7D84-9813-D3862C5DF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8FC53-16AB-EBD3-A1A5-0BDAD396B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311E5-AF0B-56BA-74BB-BF5534776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4C2967-A66E-2A69-7DC5-A1C10111FB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7ABCE5-F9FF-5724-3DE6-158BBD805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285802-B44A-87D2-9BE8-0447E19A0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E5070A-4B7D-7DE3-1141-755673D4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69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5DC4-773A-6605-2BF5-8B354BB34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B0BD6-E9F8-E254-FD9E-FE51B8561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B809FE-161C-0686-205F-A25EAFA6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3AD31-1AE8-44FB-EC07-830B210C1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0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698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4BFF42-5D4C-48C8-B0B4-F687DEB03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BC0C72-264D-C485-1AE0-134C70B3C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FA938-1257-A4CF-7259-C95E83CC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58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AFE07-00C6-AC13-1810-8D8DB6C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CF9EA-0074-CAFF-FC89-7224758ED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D9A0DA-65BC-08D0-2B98-9BFB54A94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FB50B-49F8-BAEA-A1E5-31809B03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62E90-C1D7-C628-9DF0-EB162E2BF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CA205-7F7B-4309-4919-DE28D21F8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63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8F563-B5A5-0FBD-2D2C-286F7B66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760368-733D-4500-ECB1-AC604B1AFE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45C66-1B67-7C3D-7716-5D3D17AA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81BD0-64C6-A656-0EAD-6B4855DF6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4641D-CF2E-2737-5568-70D3E2100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9DA27-63F6-D8E1-27F6-1D9B019B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24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EEA4D-4508-DE10-0CEB-D41F3C43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5DBB8-55FF-3349-06C1-991B39D77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434E3-5C98-8E44-08AE-22AFA6EAF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63E26-BCBB-2712-5252-7E38B3722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D54CD-903C-2C2D-F129-216313472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89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72140A-1C37-D193-8146-666B94C305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576127-5F1E-446C-EE2E-F868CEF84D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FC3E1-FC8C-0F56-4724-6C18ABCE0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89C84-65AB-E06D-8E53-AA16A2D75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11F7E-AAB8-3134-7DED-147AB41A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40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39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9743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83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933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88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993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803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79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6156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87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8707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460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44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9367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936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40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5228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8123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793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108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194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561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613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9737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6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6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4992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3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72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9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6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0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0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3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6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9337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2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4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6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6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5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0871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13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1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2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9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45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80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AFA7-3D37-8C48-8193-4D924CC773C1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8B1-0E90-9A44-8EFC-7DF3D39E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10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r="24250" b="72681"/>
          <a:stretch>
            <a:fillRect/>
          </a:stretch>
        </p:blipFill>
        <p:spPr>
          <a:xfrm>
            <a:off x="130903" y="203481"/>
            <a:ext cx="813977" cy="5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7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5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2706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AFA7-3D37-8C48-8193-4D924CC773C1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8B1-0E90-9A44-8EFC-7DF3D39E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8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AFA7-3D37-8C48-8193-4D924CC773C1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8B1-0E90-9A44-8EFC-7DF3D39E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792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AFA7-3D37-8C48-8193-4D924CC773C1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8B1-0E90-9A44-8EFC-7DF3D39E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54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AFA7-3D37-8C48-8193-4D924CC773C1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8B1-0E90-9A44-8EFC-7DF3D39E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698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AFA7-3D37-8C48-8193-4D924CC773C1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8B1-0E90-9A44-8EFC-7DF3D39E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762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AFA7-3D37-8C48-8193-4D924CC773C1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8B1-0E90-9A44-8EFC-7DF3D39E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745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AFA7-3D37-8C48-8193-4D924CC773C1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8B1-0E90-9A44-8EFC-7DF3D39E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89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AFA7-3D37-8C48-8193-4D924CC773C1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8B1-0E90-9A44-8EFC-7DF3D39E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410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AFA7-3D37-8C48-8193-4D924CC773C1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78B1-0E90-9A44-8EFC-7DF3D39E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7849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8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2813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6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27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00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0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68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0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6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94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5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19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21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37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E9F77-E254-9EDE-F77B-E237E8726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B2CB5-A038-EA90-43BC-46EA3B98B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0A502-6429-72B9-FDE1-88FDE80D5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60E09-1D7A-4A46-A9EA-9F3F8552210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F1A8D-2C53-8E65-8DC9-11004DA13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5C27F-DDE6-A1FE-B238-703D4ED2E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2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9DF28-B784-4B91-8307-F068D9E1B671}"/>
              </a:ext>
            </a:extLst>
          </p:cNvPr>
          <p:cNvSpPr txBox="1"/>
          <p:nvPr userDrawn="1"/>
        </p:nvSpPr>
        <p:spPr>
          <a:xfrm>
            <a:off x="8939579" y="-31422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5300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93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45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2024/10/4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0CDF421-3D26-4BF7-971A-8BBFE88CB66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365125"/>
            <a:ext cx="1218902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7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2024/10/4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6FBF6A-3DC0-46DC-9480-A3BF9A1815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0" y="2698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1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8AFA7-3D37-8C48-8193-4D924CC773C1}" type="datetimeFigureOut">
              <a:rPr kumimoji="1" lang="zh-CN" altLang="en-US" smtClean="0"/>
              <a:t>2024/10/4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678B1-0E90-9A44-8EFC-7DF3D39E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4116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07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2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24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2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11.xml"/><Relationship Id="rId10" Type="http://schemas.openxmlformats.org/officeDocument/2006/relationships/slideLayout" Target="../slideLayouts/slideLayout36.xml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">
            <a:extLst>
              <a:ext uri="{FF2B5EF4-FFF2-40B4-BE49-F238E27FC236}">
                <a16:creationId xmlns:a16="http://schemas.microsoft.com/office/drawing/2014/main" id="{1CCCEDF8-2E91-4E77-25B9-C0B188D8DE4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27113" y="453980"/>
            <a:ext cx="10529887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ỦY BAN NHÂN DÂN HUYỆN AN LÃO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 TIỂU HỌC QUANG TRUNG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54CB59C1-EE69-9834-2882-E0AE2AE101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6" name="18">
            <a:extLst>
              <a:ext uri="{FF2B5EF4-FFF2-40B4-BE49-F238E27FC236}">
                <a16:creationId xmlns:a16="http://schemas.microsoft.com/office/drawing/2014/main" id="{4E77F22C-1686-DA6F-447C-29621DB53400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79513" y="2460580"/>
            <a:ext cx="10529887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 KẾT NỐI TRI THỨC VỚI CUỘC SỐNG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 VIỆT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 : Cô giáo lớp em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18">
            <a:extLst>
              <a:ext uri="{FF2B5EF4-FFF2-40B4-BE49-F238E27FC236}">
                <a16:creationId xmlns:a16="http://schemas.microsoft.com/office/drawing/2014/main" id="{072586D6-9816-9185-F03A-C67F77F3D89B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79513" y="5076780"/>
            <a:ext cx="10529887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Giáo viên: Phạm Thị Hương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3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014446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261D98-52D2-4C1A-902E-73EE67E7BC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42602" y="128725"/>
            <a:ext cx="717518" cy="647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FC2A5D-7FD0-4C21-B446-0AA02B5AC52E}"/>
              </a:ext>
            </a:extLst>
          </p:cNvPr>
          <p:cNvSpPr txBox="1"/>
          <p:nvPr/>
        </p:nvSpPr>
        <p:spPr>
          <a:xfrm>
            <a:off x="3413086" y="29094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EE7983-13EA-4E96-8578-5C39C74AA8F1}"/>
              </a:ext>
            </a:extLst>
          </p:cNvPr>
          <p:cNvGrpSpPr/>
          <p:nvPr/>
        </p:nvGrpSpPr>
        <p:grpSpPr>
          <a:xfrm>
            <a:off x="778988" y="775840"/>
            <a:ext cx="11405614" cy="5953434"/>
            <a:chOff x="-1746503" y="1292343"/>
            <a:chExt cx="11405614" cy="595343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2DDF23-9B1B-4002-AC9F-3EC6262CBC3E}"/>
                </a:ext>
              </a:extLst>
            </p:cNvPr>
            <p:cNvSpPr txBox="1"/>
            <p:nvPr/>
          </p:nvSpPr>
          <p:spPr>
            <a:xfrm>
              <a:off x="-1746503" y="1292343"/>
              <a:ext cx="5099302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ạ!”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mỉm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5CD65E-E6F3-4273-9C7C-CC30908FF13E}"/>
                </a:ext>
              </a:extLst>
            </p:cNvPr>
            <p:cNvSpPr txBox="1"/>
            <p:nvPr/>
          </p:nvSpPr>
          <p:spPr>
            <a:xfrm>
              <a:off x="3465572" y="1292343"/>
              <a:ext cx="6193539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FC95D1-1D1A-4F04-AFD6-93CC86DDD3D7}"/>
                </a:ext>
              </a:extLst>
            </p:cNvPr>
            <p:cNvSpPr txBox="1"/>
            <p:nvPr/>
          </p:nvSpPr>
          <p:spPr>
            <a:xfrm>
              <a:off x="1028155" y="4009955"/>
              <a:ext cx="6742497" cy="323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mãi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AF1B3AD-08EC-413E-A0DE-EE242D1EB0F6}"/>
              </a:ext>
            </a:extLst>
          </p:cNvPr>
          <p:cNvSpPr/>
          <p:nvPr/>
        </p:nvSpPr>
        <p:spPr>
          <a:xfrm>
            <a:off x="7959395" y="92870"/>
            <a:ext cx="4184518" cy="68241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图片 35" descr="182af36c7aca1014032de8575fd8bac4">
            <a:extLst>
              <a:ext uri="{FF2B5EF4-FFF2-40B4-BE49-F238E27FC236}">
                <a16:creationId xmlns:a16="http://schemas.microsoft.com/office/drawing/2014/main" id="{C89585C3-E824-4464-815A-1B91A5325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5847" y="1551121"/>
            <a:ext cx="4389695" cy="43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7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文本框 18"/>
          <p:cNvSpPr txBox="1"/>
          <p:nvPr/>
        </p:nvSpPr>
        <p:spPr>
          <a:xfrm>
            <a:off x="4658377" y="2505670"/>
            <a:ext cx="2383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 w="28575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  <a:sym typeface="Arial"/>
              </a:rPr>
              <a:t>Tiết 2</a:t>
            </a:r>
            <a:endParaRPr kumimoji="0" lang="zh-CN" altLang="en-US" sz="28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站酷快乐体2016修订版" panose="02010600030101010101" pitchFamily="2" charset="-122"/>
              <a:cs typeface="Times New Roman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077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253025" y="975361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985218" y="1075901"/>
            <a:ext cx="13297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giáo đáp lại lời chào của học sinh như thế nào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51136" y="1708960"/>
            <a:ext cx="104997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nào em đến lớp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thấy cô đến rồi.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lời “Chào cô ạ!”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mỉm cười thật tươi.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931044" y="1662464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2" name="Teardrop 31"/>
          <p:cNvSpPr/>
          <p:nvPr/>
        </p:nvSpPr>
        <p:spPr>
          <a:xfrm>
            <a:off x="4359643" y="1777891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4510775" y="4015409"/>
            <a:ext cx="4839923" cy="140457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mỉm cười thật tươi</a:t>
            </a:r>
          </a:p>
        </p:txBody>
      </p:sp>
    </p:spTree>
    <p:extLst>
      <p:ext uri="{BB962C8B-B14F-4D97-AF65-F5344CB8AC3E}">
        <p14:creationId xmlns:p14="http://schemas.microsoft.com/office/powerpoint/2010/main" val="20783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câu thơ tả cảnh vật khi cô dạy em học bài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52966" y="1911223"/>
            <a:ext cx="104997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em tập viết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đưa thoảng hương nhài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ghé vào cửa lớp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chúng em học bài.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27192" y="1911223"/>
            <a:ext cx="4886608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2" name="Teardrop 31"/>
          <p:cNvSpPr/>
          <p:nvPr/>
        </p:nvSpPr>
        <p:spPr>
          <a:xfrm>
            <a:off x="3355791" y="2026650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857567" y="3961402"/>
            <a:ext cx="7178438" cy="2186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đưa thoảng hương nhài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ghé vào cửa lớp</a:t>
            </a:r>
          </a:p>
        </p:txBody>
      </p:sp>
    </p:spTree>
    <p:extLst>
      <p:ext uri="{BB962C8B-B14F-4D97-AF65-F5344CB8AC3E}">
        <p14:creationId xmlns:p14="http://schemas.microsoft.com/office/powerpoint/2010/main" val="35914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496442" y="1686953"/>
            <a:ext cx="51666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lời cô giáo giảng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 trang vở thơm tho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thương em ngắm mãi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điểm mười cô cho.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49677" y="1689288"/>
            <a:ext cx="5166677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2" name="Teardrop 31"/>
          <p:cNvSpPr/>
          <p:nvPr/>
        </p:nvSpPr>
        <p:spPr>
          <a:xfrm>
            <a:off x="862354" y="1765618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3469328" y="4162788"/>
            <a:ext cx="5933283" cy="11616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ể cô dạy tập viết, giảng bài...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4DBEBF-3ED6-4784-A02D-785DB614B070}"/>
              </a:ext>
            </a:extLst>
          </p:cNvPr>
          <p:cNvSpPr/>
          <p:nvPr/>
        </p:nvSpPr>
        <p:spPr>
          <a:xfrm>
            <a:off x="6684505" y="1691623"/>
            <a:ext cx="49614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em tập viết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đưa thoảng hương nhài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ghé vào cửa lớp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chúng em học bài.</a:t>
            </a:r>
          </a:p>
        </p:txBody>
      </p:sp>
      <p:sp>
        <p:nvSpPr>
          <p:cNvPr id="15" name="Rounded Rectangle 30">
            <a:extLst>
              <a:ext uri="{FF2B5EF4-FFF2-40B4-BE49-F238E27FC236}">
                <a16:creationId xmlns:a16="http://schemas.microsoft.com/office/drawing/2014/main" id="{F1DBC1E7-04CC-4131-8A9C-8811B879BC72}"/>
              </a:ext>
            </a:extLst>
          </p:cNvPr>
          <p:cNvSpPr/>
          <p:nvPr/>
        </p:nvSpPr>
        <p:spPr>
          <a:xfrm>
            <a:off x="6208821" y="1689288"/>
            <a:ext cx="5166750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5360CF52-4166-4DB4-8144-E51E81F57525}"/>
              </a:ext>
            </a:extLst>
          </p:cNvPr>
          <p:cNvSpPr/>
          <p:nvPr/>
        </p:nvSpPr>
        <p:spPr>
          <a:xfrm>
            <a:off x="6208821" y="1887373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94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2" grpId="0" animBg="1"/>
      <p:bldP spid="14" grpId="0" animBg="1"/>
      <p:bldP spid="13" grpId="0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bài thơ, em thấy tình cảm của bạn nhỏ dành cho cô như thế nào?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3346969" y="2335670"/>
            <a:ext cx="6845339" cy="2186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rất yêu quý cô giáo của mình</a:t>
            </a:r>
            <a:endParaRPr kumimoji="0" lang="vi-VN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8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014446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43D65C-B023-4D7E-A45A-301225AE436C}"/>
              </a:ext>
            </a:extLst>
          </p:cNvPr>
          <p:cNvSpPr txBox="1"/>
          <p:nvPr/>
        </p:nvSpPr>
        <p:spPr>
          <a:xfrm>
            <a:off x="2915246" y="151854"/>
            <a:ext cx="833187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*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E6E3A2-A332-40FE-9739-06AFDBC68E4F}"/>
              </a:ext>
            </a:extLst>
          </p:cNvPr>
          <p:cNvGrpSpPr/>
          <p:nvPr/>
        </p:nvGrpSpPr>
        <p:grpSpPr>
          <a:xfrm>
            <a:off x="453909" y="1092329"/>
            <a:ext cx="11473105" cy="5567413"/>
            <a:chOff x="-2305349" y="1292343"/>
            <a:chExt cx="11473105" cy="556741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E9CB2D-355E-4D49-8D28-99283B17A286}"/>
                </a:ext>
              </a:extLst>
            </p:cNvPr>
            <p:cNvSpPr txBox="1"/>
            <p:nvPr/>
          </p:nvSpPr>
          <p:spPr>
            <a:xfrm>
              <a:off x="-2305349" y="1292343"/>
              <a:ext cx="5658147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ạ!”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mỉm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AD5346-19F1-4E41-BD7C-35288FABEC12}"/>
                </a:ext>
              </a:extLst>
            </p:cNvPr>
            <p:cNvSpPr txBox="1"/>
            <p:nvPr/>
          </p:nvSpPr>
          <p:spPr>
            <a:xfrm>
              <a:off x="2640152" y="1292343"/>
              <a:ext cx="6527604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F34C3C-6739-4F5F-AF39-7F59C54C02E3}"/>
                </a:ext>
              </a:extLst>
            </p:cNvPr>
            <p:cNvSpPr txBox="1"/>
            <p:nvPr/>
          </p:nvSpPr>
          <p:spPr>
            <a:xfrm>
              <a:off x="628882" y="3623934"/>
              <a:ext cx="7932778" cy="323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mãi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7F7AA1B-C84E-480C-91DB-5DFA9A77F766}"/>
              </a:ext>
            </a:extLst>
          </p:cNvPr>
          <p:cNvSpPr/>
          <p:nvPr/>
        </p:nvSpPr>
        <p:spPr>
          <a:xfrm>
            <a:off x="2117946" y="1979962"/>
            <a:ext cx="1617428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9292BB-438F-4AE4-9ECC-5EA714653F8B}"/>
              </a:ext>
            </a:extLst>
          </p:cNvPr>
          <p:cNvSpPr/>
          <p:nvPr/>
        </p:nvSpPr>
        <p:spPr>
          <a:xfrm>
            <a:off x="2007180" y="1272136"/>
            <a:ext cx="1838960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1FF52-89AA-4845-9426-6FA56EC1CB7A}"/>
              </a:ext>
            </a:extLst>
          </p:cNvPr>
          <p:cNvSpPr/>
          <p:nvPr/>
        </p:nvSpPr>
        <p:spPr>
          <a:xfrm>
            <a:off x="1640343" y="2582400"/>
            <a:ext cx="1838959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5CB802-6C43-412E-B844-4CE32DC73463}"/>
              </a:ext>
            </a:extLst>
          </p:cNvPr>
          <p:cNvSpPr/>
          <p:nvPr/>
        </p:nvSpPr>
        <p:spPr>
          <a:xfrm>
            <a:off x="1729057" y="3183224"/>
            <a:ext cx="2119120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B526974-7F8C-446F-88E1-01F5C371E72B}"/>
              </a:ext>
            </a:extLst>
          </p:cNvPr>
          <p:cNvSpPr/>
          <p:nvPr/>
        </p:nvSpPr>
        <p:spPr>
          <a:xfrm>
            <a:off x="6633991" y="1310365"/>
            <a:ext cx="1885534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D60552-C895-4678-A0FE-465B0CE5CE02}"/>
              </a:ext>
            </a:extLst>
          </p:cNvPr>
          <p:cNvSpPr/>
          <p:nvPr/>
        </p:nvSpPr>
        <p:spPr>
          <a:xfrm>
            <a:off x="6666099" y="1935895"/>
            <a:ext cx="298101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AA634E-FC83-43B4-8357-5B023B2EA441}"/>
              </a:ext>
            </a:extLst>
          </p:cNvPr>
          <p:cNvSpPr/>
          <p:nvPr/>
        </p:nvSpPr>
        <p:spPr>
          <a:xfrm>
            <a:off x="7038433" y="2602585"/>
            <a:ext cx="1841407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462D0F-314A-4F25-9565-9F357DEEB389}"/>
              </a:ext>
            </a:extLst>
          </p:cNvPr>
          <p:cNvSpPr/>
          <p:nvPr/>
        </p:nvSpPr>
        <p:spPr>
          <a:xfrm>
            <a:off x="7253531" y="3259344"/>
            <a:ext cx="1841407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A25276B-585E-43AD-B1EE-E599AC986C11}"/>
              </a:ext>
            </a:extLst>
          </p:cNvPr>
          <p:cNvSpPr/>
          <p:nvPr/>
        </p:nvSpPr>
        <p:spPr>
          <a:xfrm>
            <a:off x="5002322" y="3620153"/>
            <a:ext cx="2075000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4DA97E-D322-40A9-8DF1-FCBE72A27B93}"/>
              </a:ext>
            </a:extLst>
          </p:cNvPr>
          <p:cNvSpPr/>
          <p:nvPr/>
        </p:nvSpPr>
        <p:spPr>
          <a:xfrm>
            <a:off x="4924629" y="4284250"/>
            <a:ext cx="1882571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FFE2F8-332A-4214-80E0-0563BF641DF5}"/>
              </a:ext>
            </a:extLst>
          </p:cNvPr>
          <p:cNvSpPr/>
          <p:nvPr/>
        </p:nvSpPr>
        <p:spPr>
          <a:xfrm>
            <a:off x="5144013" y="4948347"/>
            <a:ext cx="2293107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811F60C-9A4E-43B5-BB84-6764C53A5253}"/>
              </a:ext>
            </a:extLst>
          </p:cNvPr>
          <p:cNvSpPr/>
          <p:nvPr/>
        </p:nvSpPr>
        <p:spPr>
          <a:xfrm>
            <a:off x="5399410" y="5534968"/>
            <a:ext cx="2037710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38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/>
        </p:nvSpPr>
        <p:spPr>
          <a:xfrm>
            <a:off x="5418874" y="1775882"/>
            <a:ext cx="3840536" cy="3185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/>
              <a:cs typeface="+mn-ea"/>
              <a:sym typeface="+mn-lt"/>
            </a:endParaRPr>
          </a:p>
        </p:txBody>
      </p:sp>
      <p:sp>
        <p:nvSpPr>
          <p:cNvPr id="15" name="弧 14"/>
          <p:cNvSpPr/>
          <p:nvPr/>
        </p:nvSpPr>
        <p:spPr>
          <a:xfrm rot="20614247">
            <a:off x="5582833" y="1768553"/>
            <a:ext cx="3425633" cy="2833047"/>
          </a:xfrm>
          <a:prstGeom prst="arc">
            <a:avLst>
              <a:gd name="adj1" fmla="val 9128421"/>
              <a:gd name="adj2" fmla="val 433296"/>
            </a:avLst>
          </a:prstGeom>
          <a:ln w="57150">
            <a:solidFill>
              <a:srgbClr val="D4F7F9"/>
            </a:solidFill>
          </a:ln>
          <a:effectLst>
            <a:outerShdw blurRad="177800" dist="76200" dir="2700000" algn="tl" rotWithShape="0">
              <a:prstClr val="black">
                <a:alpha val="2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/>
              <a:cs typeface="+mn-ea"/>
              <a:sym typeface="+mn-lt"/>
            </a:endParaRPr>
          </a:p>
        </p:txBody>
      </p:sp>
      <p:pic>
        <p:nvPicPr>
          <p:cNvPr id="2" name="图片 1" descr="b00f0a891b96caa050f493ee863d966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899" y="1188245"/>
            <a:ext cx="4693920" cy="46939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6226FF-7223-401D-8C92-3172F299960A}"/>
              </a:ext>
            </a:extLst>
          </p:cNvPr>
          <p:cNvSpPr/>
          <p:nvPr/>
        </p:nvSpPr>
        <p:spPr>
          <a:xfrm>
            <a:off x="5642056" y="2967335"/>
            <a:ext cx="33071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DD6280"/>
                  </a:solidFill>
                  <a:prstDash val="solid"/>
                </a:ln>
                <a:solidFill>
                  <a:srgbClr val="DD6280">
                    <a:lumMod val="40000"/>
                    <a:lumOff val="60000"/>
                  </a:srgbClr>
                </a:solidFill>
                <a:effectLst/>
                <a:uLnTx/>
                <a:uFillTx/>
                <a:latin typeface="字魂105号-简雅黑"/>
                <a:cs typeface="+mn-cs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DD6280"/>
                  </a:solidFill>
                  <a:prstDash val="solid"/>
                </a:ln>
                <a:solidFill>
                  <a:srgbClr val="DD6280">
                    <a:lumMod val="40000"/>
                    <a:lumOff val="60000"/>
                  </a:srgbClr>
                </a:solidFill>
                <a:effectLst/>
                <a:uLnTx/>
                <a:uFillTx/>
                <a:latin typeface="字魂105号-简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DD6280"/>
                  </a:solidFill>
                  <a:prstDash val="solid"/>
                </a:ln>
                <a:solidFill>
                  <a:srgbClr val="DD6280">
                    <a:lumMod val="40000"/>
                    <a:lumOff val="60000"/>
                  </a:srgbClr>
                </a:solidFill>
                <a:effectLst/>
                <a:uLnTx/>
                <a:uFillTx/>
                <a:latin typeface="字魂105号-简雅黑"/>
                <a:cs typeface="+mn-cs"/>
              </a:rPr>
              <a:t>tập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DD6280"/>
                </a:solidFill>
                <a:prstDash val="solid"/>
              </a:ln>
              <a:solidFill>
                <a:srgbClr val="DD6280">
                  <a:lumMod val="40000"/>
                  <a:lumOff val="60000"/>
                </a:srgbClr>
              </a:solidFill>
              <a:effectLst/>
              <a:uLnTx/>
              <a:uFillTx/>
              <a:latin typeface="字魂105号-简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89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ldLvl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614626"/>
            <a:ext cx="1100709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ngạc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khi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50795" y="3565133"/>
            <a:ext cx="7272655" cy="2652152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!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quá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Oa!Con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món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quà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!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!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2" name="Text Box 1"/>
          <p:cNvSpPr txBox="1"/>
          <p:nvPr/>
        </p:nvSpPr>
        <p:spPr>
          <a:xfrm>
            <a:off x="419100" y="1576705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a. Lần đầu thấy bạn hát rất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b. Được bố mẹ tặng một món quà bất ngờ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2218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câu thể hiện tình cảm của em với thầy cô giáo của mình</a:t>
            </a: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-176301" y="5396826"/>
            <a:ext cx="1656080" cy="1691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68" y="-175793"/>
            <a:ext cx="11720945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591" y="1544072"/>
            <a:ext cx="7942501" cy="3981451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846675" y="2778267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363444" y="2613197"/>
            <a:ext cx="6080560" cy="1323439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1.KHỞI ĐỘNG</a:t>
            </a:r>
          </a:p>
        </p:txBody>
      </p:sp>
      <p:pic>
        <p:nvPicPr>
          <p:cNvPr id="19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791" y="3964928"/>
            <a:ext cx="2655192" cy="15308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284" y="4067868"/>
            <a:ext cx="1636796" cy="13047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6945" y="1642676"/>
            <a:ext cx="7272823" cy="334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9212" y="782342"/>
            <a:ext cx="1482494" cy="18308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1270" y="975041"/>
            <a:ext cx="1911029" cy="206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3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44922" y="1377310"/>
            <a:ext cx="4784678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  <a:sym typeface="+mn-ea"/>
              </a:rPr>
              <a:t>Kết thúc tiết học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4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2031" y="0"/>
            <a:ext cx="9437383" cy="80790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 Narrow" panose="020B0606020202030204" charset="0"/>
              </a:rPr>
              <a:t>Tiếng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 Narrow" panose="020B0606020202030204" charset="0"/>
              </a:rPr>
              <a:t> </a:t>
            </a:r>
            <a:r>
              <a:rPr kumimoji="0" lang="en-US" sz="3200" b="1" i="1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 Narrow" panose="020B0606020202030204" charset="0"/>
              </a:rPr>
              <a:t>Việt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 Narrow" panose="020B060602020203020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341" y="1155064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1" i="0" u="none" strike="noStrike" kern="1200" cap="none" spc="0" normalizeH="0" baseline="0" noProof="0" err="1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Rounded MT Bold" panose="020F0704030504030204" charset="0"/>
                <a:ea typeface="+mn-ea"/>
                <a:cs typeface="Arial Rounded MT Bold" panose="020F0704030504030204" charset="0"/>
              </a:rPr>
              <a:t>Tập</a:t>
            </a:r>
            <a:r>
              <a:rPr kumimoji="0" lang="en-US" sz="57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Rounded MT Bold" panose="020F0704030504030204" charset="0"/>
                <a:ea typeface="+mn-ea"/>
                <a:cs typeface="Arial Rounded MT Bold" panose="020F0704030504030204" charset="0"/>
              </a:rPr>
              <a:t> </a:t>
            </a:r>
            <a:r>
              <a:rPr kumimoji="0" lang="en-US" sz="5700" b="1" i="0" u="none" strike="noStrike" kern="1200" cap="none" spc="0" normalizeH="0" baseline="0" noProof="0" err="1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Rounded MT Bold" panose="020F0704030504030204" charset="0"/>
                <a:ea typeface="+mn-ea"/>
                <a:cs typeface="Arial Rounded MT Bold" panose="020F0704030504030204" charset="0"/>
              </a:rPr>
              <a:t>đọc</a:t>
            </a:r>
            <a:r>
              <a:rPr kumimoji="0" lang="en-US" sz="57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Rounded MT Bold" panose="020F0704030504030204" charset="0"/>
                <a:ea typeface="+mn-ea"/>
                <a:cs typeface="Arial Rounded MT Bold" panose="020F0704030504030204" charset="0"/>
              </a:rPr>
              <a:t>: Cô giáo lớp em</a:t>
            </a:r>
            <a:endParaRPr kumimoji="0" lang="en-US" sz="57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 Rounded MT Bold" panose="020F0704030504030204" charset="0"/>
              <a:ea typeface="+mn-ea"/>
              <a:cs typeface="Arial Rounded MT Bold" panose="020F070403050403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155" y="2701635"/>
            <a:ext cx="7006936" cy="388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5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39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014446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261D98-52D2-4C1A-902E-73EE67E7BC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42602" y="128725"/>
            <a:ext cx="717518" cy="647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FC2A5D-7FD0-4C21-B446-0AA02B5AC52E}"/>
              </a:ext>
            </a:extLst>
          </p:cNvPr>
          <p:cNvSpPr txBox="1"/>
          <p:nvPr/>
        </p:nvSpPr>
        <p:spPr>
          <a:xfrm>
            <a:off x="3413086" y="29094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EE7983-13EA-4E96-8578-5C39C74AA8F1}"/>
              </a:ext>
            </a:extLst>
          </p:cNvPr>
          <p:cNvGrpSpPr/>
          <p:nvPr/>
        </p:nvGrpSpPr>
        <p:grpSpPr>
          <a:xfrm>
            <a:off x="778988" y="775840"/>
            <a:ext cx="11405614" cy="5953434"/>
            <a:chOff x="-1746503" y="1292343"/>
            <a:chExt cx="11405614" cy="595343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2DDF23-9B1B-4002-AC9F-3EC6262CBC3E}"/>
                </a:ext>
              </a:extLst>
            </p:cNvPr>
            <p:cNvSpPr txBox="1"/>
            <p:nvPr/>
          </p:nvSpPr>
          <p:spPr>
            <a:xfrm>
              <a:off x="-1746503" y="1292343"/>
              <a:ext cx="5099302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ạ!”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mỉm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5CD65E-E6F3-4273-9C7C-CC30908FF13E}"/>
                </a:ext>
              </a:extLst>
            </p:cNvPr>
            <p:cNvSpPr txBox="1"/>
            <p:nvPr/>
          </p:nvSpPr>
          <p:spPr>
            <a:xfrm>
              <a:off x="3465572" y="1292343"/>
              <a:ext cx="6193539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FC95D1-1D1A-4F04-AFD6-93CC86DDD3D7}"/>
                </a:ext>
              </a:extLst>
            </p:cNvPr>
            <p:cNvSpPr txBox="1"/>
            <p:nvPr/>
          </p:nvSpPr>
          <p:spPr>
            <a:xfrm>
              <a:off x="1028155" y="4009955"/>
              <a:ext cx="6742497" cy="323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mãi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AF1B3AD-08EC-413E-A0DE-EE242D1EB0F6}"/>
              </a:ext>
            </a:extLst>
          </p:cNvPr>
          <p:cNvSpPr/>
          <p:nvPr/>
        </p:nvSpPr>
        <p:spPr>
          <a:xfrm>
            <a:off x="9202599" y="128725"/>
            <a:ext cx="2530136" cy="68241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图片 35" descr="182af36c7aca1014032de8575fd8bac4">
            <a:extLst>
              <a:ext uri="{FF2B5EF4-FFF2-40B4-BE49-F238E27FC236}">
                <a16:creationId xmlns:a16="http://schemas.microsoft.com/office/drawing/2014/main" id="{C9599025-0A07-44A6-8F47-F6BE2BA6E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8333" y="1799366"/>
            <a:ext cx="4683609" cy="468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8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014446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261D98-52D2-4C1A-902E-73EE67E7BC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42602" y="128725"/>
            <a:ext cx="717518" cy="647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FC2A5D-7FD0-4C21-B446-0AA02B5AC52E}"/>
              </a:ext>
            </a:extLst>
          </p:cNvPr>
          <p:cNvSpPr txBox="1"/>
          <p:nvPr/>
        </p:nvSpPr>
        <p:spPr>
          <a:xfrm>
            <a:off x="3413086" y="29094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EE7983-13EA-4E96-8578-5C39C74AA8F1}"/>
              </a:ext>
            </a:extLst>
          </p:cNvPr>
          <p:cNvGrpSpPr/>
          <p:nvPr/>
        </p:nvGrpSpPr>
        <p:grpSpPr>
          <a:xfrm>
            <a:off x="778988" y="775840"/>
            <a:ext cx="11405614" cy="5953434"/>
            <a:chOff x="-1746503" y="1292343"/>
            <a:chExt cx="11405614" cy="595343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2DDF23-9B1B-4002-AC9F-3EC6262CBC3E}"/>
                </a:ext>
              </a:extLst>
            </p:cNvPr>
            <p:cNvSpPr txBox="1"/>
            <p:nvPr/>
          </p:nvSpPr>
          <p:spPr>
            <a:xfrm>
              <a:off x="-1746503" y="1292343"/>
              <a:ext cx="5099302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ạ!”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mỉm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5CD65E-E6F3-4273-9C7C-CC30908FF13E}"/>
                </a:ext>
              </a:extLst>
            </p:cNvPr>
            <p:cNvSpPr txBox="1"/>
            <p:nvPr/>
          </p:nvSpPr>
          <p:spPr>
            <a:xfrm>
              <a:off x="3465572" y="1292343"/>
              <a:ext cx="6193539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FC95D1-1D1A-4F04-AFD6-93CC86DDD3D7}"/>
                </a:ext>
              </a:extLst>
            </p:cNvPr>
            <p:cNvSpPr txBox="1"/>
            <p:nvPr/>
          </p:nvSpPr>
          <p:spPr>
            <a:xfrm>
              <a:off x="1028155" y="4009955"/>
              <a:ext cx="6742497" cy="323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mãi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AF1B3AD-08EC-413E-A0DE-EE242D1EB0F6}"/>
              </a:ext>
            </a:extLst>
          </p:cNvPr>
          <p:cNvSpPr/>
          <p:nvPr/>
        </p:nvSpPr>
        <p:spPr>
          <a:xfrm>
            <a:off x="7959395" y="92870"/>
            <a:ext cx="4184518" cy="68241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5E7F69-EAC8-4EC6-93D3-BC0699FE52D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9" y="928106"/>
            <a:ext cx="629096" cy="5944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94E690-7958-45D0-9F92-3F679C63992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13" y="967179"/>
            <a:ext cx="751550" cy="7217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756111-5B07-4890-895F-6664E357A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76" y="3544672"/>
            <a:ext cx="656581" cy="65658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29F4F60-3178-4759-9762-50064607AC2E}"/>
              </a:ext>
            </a:extLst>
          </p:cNvPr>
          <p:cNvSpPr/>
          <p:nvPr/>
        </p:nvSpPr>
        <p:spPr>
          <a:xfrm>
            <a:off x="7959395" y="128725"/>
            <a:ext cx="4184518" cy="7643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图片 35" descr="182af36c7aca1014032de8575fd8bac4">
            <a:extLst>
              <a:ext uri="{FF2B5EF4-FFF2-40B4-BE49-F238E27FC236}">
                <a16:creationId xmlns:a16="http://schemas.microsoft.com/office/drawing/2014/main" id="{B3F269FF-177B-4DA8-9712-3682CF961C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2518" y="2070585"/>
            <a:ext cx="4389695" cy="43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0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014446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261D98-52D2-4C1A-902E-73EE67E7BC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42602" y="128725"/>
            <a:ext cx="717518" cy="647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FC2A5D-7FD0-4C21-B446-0AA02B5AC52E}"/>
              </a:ext>
            </a:extLst>
          </p:cNvPr>
          <p:cNvSpPr txBox="1"/>
          <p:nvPr/>
        </p:nvSpPr>
        <p:spPr>
          <a:xfrm>
            <a:off x="3413086" y="29094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EE7983-13EA-4E96-8578-5C39C74AA8F1}"/>
              </a:ext>
            </a:extLst>
          </p:cNvPr>
          <p:cNvGrpSpPr/>
          <p:nvPr/>
        </p:nvGrpSpPr>
        <p:grpSpPr>
          <a:xfrm>
            <a:off x="778988" y="775840"/>
            <a:ext cx="11405614" cy="5953434"/>
            <a:chOff x="-1746503" y="1292343"/>
            <a:chExt cx="11405614" cy="595343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2DDF23-9B1B-4002-AC9F-3EC6262CBC3E}"/>
                </a:ext>
              </a:extLst>
            </p:cNvPr>
            <p:cNvSpPr txBox="1"/>
            <p:nvPr/>
          </p:nvSpPr>
          <p:spPr>
            <a:xfrm>
              <a:off x="-1746503" y="1292343"/>
              <a:ext cx="5099302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ạ!”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mỉm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5CD65E-E6F3-4273-9C7C-CC30908FF13E}"/>
                </a:ext>
              </a:extLst>
            </p:cNvPr>
            <p:cNvSpPr txBox="1"/>
            <p:nvPr/>
          </p:nvSpPr>
          <p:spPr>
            <a:xfrm>
              <a:off x="3465572" y="1292343"/>
              <a:ext cx="6193539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FC95D1-1D1A-4F04-AFD6-93CC86DDD3D7}"/>
                </a:ext>
              </a:extLst>
            </p:cNvPr>
            <p:cNvSpPr txBox="1"/>
            <p:nvPr/>
          </p:nvSpPr>
          <p:spPr>
            <a:xfrm>
              <a:off x="1028155" y="4009955"/>
              <a:ext cx="6742497" cy="323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mãi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25E7F69-EAC8-4EC6-93D3-BC0699FE52D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9" y="928106"/>
            <a:ext cx="629096" cy="5944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94E690-7958-45D0-9F92-3F679C63992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13" y="967179"/>
            <a:ext cx="751550" cy="7217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756111-5B07-4890-895F-6664E357A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76" y="3544672"/>
            <a:ext cx="656581" cy="65658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29F4F60-3178-4759-9762-50064607AC2E}"/>
              </a:ext>
            </a:extLst>
          </p:cNvPr>
          <p:cNvSpPr/>
          <p:nvPr/>
        </p:nvSpPr>
        <p:spPr>
          <a:xfrm>
            <a:off x="7081921" y="5993975"/>
            <a:ext cx="5021302" cy="7643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17" name="图片 35" descr="182af36c7aca1014032de8575fd8bac4">
            <a:extLst>
              <a:ext uri="{FF2B5EF4-FFF2-40B4-BE49-F238E27FC236}">
                <a16:creationId xmlns:a16="http://schemas.microsoft.com/office/drawing/2014/main" id="{C6460FF2-126B-42C5-8CE3-0732D66F82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2189" y="1375573"/>
            <a:ext cx="4389695" cy="43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FC5D3A8-02F9-4786-9785-274B5599D1F4}"/>
              </a:ext>
            </a:extLst>
          </p:cNvPr>
          <p:cNvSpPr txBox="1"/>
          <p:nvPr/>
        </p:nvSpPr>
        <p:spPr>
          <a:xfrm>
            <a:off x="3312181" y="853459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4E7299-FF75-4B5D-AE0A-2D38B09EE2A2}"/>
              </a:ext>
            </a:extLst>
          </p:cNvPr>
          <p:cNvSpPr/>
          <p:nvPr/>
        </p:nvSpPr>
        <p:spPr>
          <a:xfrm>
            <a:off x="255784" y="2181222"/>
            <a:ext cx="42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956749-BF4B-4264-A940-B2B736A67DC5}"/>
              </a:ext>
            </a:extLst>
          </p:cNvPr>
          <p:cNvSpPr/>
          <p:nvPr/>
        </p:nvSpPr>
        <p:spPr>
          <a:xfrm>
            <a:off x="692298" y="3983011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1A0E70-5C42-4C34-9127-6515C39CEA48}"/>
              </a:ext>
            </a:extLst>
          </p:cNvPr>
          <p:cNvSpPr txBox="1"/>
          <p:nvPr/>
        </p:nvSpPr>
        <p:spPr>
          <a:xfrm>
            <a:off x="4131727" y="2193020"/>
            <a:ext cx="7906393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BA57A0-EACD-431E-A25D-E1E4DEC5A86E}"/>
              </a:ext>
            </a:extLst>
          </p:cNvPr>
          <p:cNvSpPr txBox="1"/>
          <p:nvPr/>
        </p:nvSpPr>
        <p:spPr>
          <a:xfrm>
            <a:off x="2672087" y="3983011"/>
            <a:ext cx="842500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8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1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014446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261D98-52D2-4C1A-902E-73EE67E7BC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42602" y="128725"/>
            <a:ext cx="717518" cy="647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FC2A5D-7FD0-4C21-B446-0AA02B5AC52E}"/>
              </a:ext>
            </a:extLst>
          </p:cNvPr>
          <p:cNvSpPr txBox="1"/>
          <p:nvPr/>
        </p:nvSpPr>
        <p:spPr>
          <a:xfrm>
            <a:off x="3413086" y="29094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EE7983-13EA-4E96-8578-5C39C74AA8F1}"/>
              </a:ext>
            </a:extLst>
          </p:cNvPr>
          <p:cNvGrpSpPr/>
          <p:nvPr/>
        </p:nvGrpSpPr>
        <p:grpSpPr>
          <a:xfrm>
            <a:off x="342252" y="775840"/>
            <a:ext cx="11514798" cy="5953434"/>
            <a:chOff x="-2183239" y="1292343"/>
            <a:chExt cx="11514798" cy="595343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2DDF23-9B1B-4002-AC9F-3EC6262CBC3E}"/>
                </a:ext>
              </a:extLst>
            </p:cNvPr>
            <p:cNvSpPr txBox="1"/>
            <p:nvPr/>
          </p:nvSpPr>
          <p:spPr>
            <a:xfrm>
              <a:off x="-2183239" y="1292343"/>
              <a:ext cx="5099302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ạ!”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mỉm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5CD65E-E6F3-4273-9C7C-CC30908FF13E}"/>
                </a:ext>
              </a:extLst>
            </p:cNvPr>
            <p:cNvSpPr txBox="1"/>
            <p:nvPr/>
          </p:nvSpPr>
          <p:spPr>
            <a:xfrm>
              <a:off x="3138020" y="1292343"/>
              <a:ext cx="6193539" cy="258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FC95D1-1D1A-4F04-AFD6-93CC86DDD3D7}"/>
                </a:ext>
              </a:extLst>
            </p:cNvPr>
            <p:cNvSpPr txBox="1"/>
            <p:nvPr/>
          </p:nvSpPr>
          <p:spPr>
            <a:xfrm>
              <a:off x="673307" y="4009955"/>
              <a:ext cx="6742497" cy="323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mãi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AE5D4B-14E4-4498-9B18-F6E4F6A76CA3}"/>
              </a:ext>
            </a:extLst>
          </p:cNvPr>
          <p:cNvCxnSpPr>
            <a:cxnSpLocks/>
          </p:cNvCxnSpPr>
          <p:nvPr/>
        </p:nvCxnSpPr>
        <p:spPr>
          <a:xfrm flipH="1">
            <a:off x="1958448" y="969238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3AF7287-582E-44AE-9EF8-D624F8A7DF22}"/>
              </a:ext>
            </a:extLst>
          </p:cNvPr>
          <p:cNvCxnSpPr>
            <a:cxnSpLocks/>
          </p:cNvCxnSpPr>
          <p:nvPr/>
        </p:nvCxnSpPr>
        <p:spPr>
          <a:xfrm flipH="1">
            <a:off x="4030722" y="967180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8AACE1-6B16-4807-80F8-CDE178C7228B}"/>
              </a:ext>
            </a:extLst>
          </p:cNvPr>
          <p:cNvCxnSpPr>
            <a:cxnSpLocks/>
          </p:cNvCxnSpPr>
          <p:nvPr/>
        </p:nvCxnSpPr>
        <p:spPr>
          <a:xfrm flipH="1">
            <a:off x="3979299" y="1562712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7B65C3-FCD0-4238-8991-8DDF63237CA6}"/>
              </a:ext>
            </a:extLst>
          </p:cNvPr>
          <p:cNvCxnSpPr>
            <a:cxnSpLocks/>
          </p:cNvCxnSpPr>
          <p:nvPr/>
        </p:nvCxnSpPr>
        <p:spPr>
          <a:xfrm flipH="1">
            <a:off x="4030722" y="1604147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BA653D-0686-4658-8865-B214B2DF215F}"/>
              </a:ext>
            </a:extLst>
          </p:cNvPr>
          <p:cNvCxnSpPr>
            <a:cxnSpLocks/>
          </p:cNvCxnSpPr>
          <p:nvPr/>
        </p:nvCxnSpPr>
        <p:spPr>
          <a:xfrm flipH="1">
            <a:off x="1586402" y="2262515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16BDBAF-75B7-4C01-92D5-D4D2632F3D94}"/>
              </a:ext>
            </a:extLst>
          </p:cNvPr>
          <p:cNvCxnSpPr>
            <a:cxnSpLocks/>
          </p:cNvCxnSpPr>
          <p:nvPr/>
        </p:nvCxnSpPr>
        <p:spPr>
          <a:xfrm flipH="1">
            <a:off x="3785733" y="2262515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A6ACA66-5DF6-4DEE-95DA-B5AEB4889B8F}"/>
              </a:ext>
            </a:extLst>
          </p:cNvPr>
          <p:cNvCxnSpPr>
            <a:cxnSpLocks/>
          </p:cNvCxnSpPr>
          <p:nvPr/>
        </p:nvCxnSpPr>
        <p:spPr>
          <a:xfrm flipH="1">
            <a:off x="4030722" y="2898909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38507E2-B75C-42D5-8E31-272014B2C415}"/>
              </a:ext>
            </a:extLst>
          </p:cNvPr>
          <p:cNvCxnSpPr>
            <a:cxnSpLocks/>
          </p:cNvCxnSpPr>
          <p:nvPr/>
        </p:nvCxnSpPr>
        <p:spPr>
          <a:xfrm flipH="1">
            <a:off x="4122835" y="2879091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15BA6F2-06D9-4D5F-9069-E1A4B9A7499E}"/>
              </a:ext>
            </a:extLst>
          </p:cNvPr>
          <p:cNvCxnSpPr>
            <a:cxnSpLocks/>
          </p:cNvCxnSpPr>
          <p:nvPr/>
        </p:nvCxnSpPr>
        <p:spPr>
          <a:xfrm flipH="1">
            <a:off x="8877715" y="967180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FCA259-BD12-4D2C-8F43-EFD4D8AD9AB9}"/>
              </a:ext>
            </a:extLst>
          </p:cNvPr>
          <p:cNvCxnSpPr>
            <a:cxnSpLocks/>
          </p:cNvCxnSpPr>
          <p:nvPr/>
        </p:nvCxnSpPr>
        <p:spPr>
          <a:xfrm flipH="1">
            <a:off x="10197891" y="1537103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3163EAC-0980-43DE-9110-825A870FF103}"/>
              </a:ext>
            </a:extLst>
          </p:cNvPr>
          <p:cNvCxnSpPr>
            <a:cxnSpLocks/>
          </p:cNvCxnSpPr>
          <p:nvPr/>
        </p:nvCxnSpPr>
        <p:spPr>
          <a:xfrm flipH="1">
            <a:off x="9393219" y="2262515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775C3E-D776-4F74-84F4-467420D7B1F6}"/>
              </a:ext>
            </a:extLst>
          </p:cNvPr>
          <p:cNvCxnSpPr>
            <a:cxnSpLocks/>
          </p:cNvCxnSpPr>
          <p:nvPr/>
        </p:nvCxnSpPr>
        <p:spPr>
          <a:xfrm flipH="1">
            <a:off x="9649251" y="2879091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7A03D14-D579-45FB-A0F3-353C5ED5D156}"/>
              </a:ext>
            </a:extLst>
          </p:cNvPr>
          <p:cNvCxnSpPr>
            <a:cxnSpLocks/>
          </p:cNvCxnSpPr>
          <p:nvPr/>
        </p:nvCxnSpPr>
        <p:spPr>
          <a:xfrm flipH="1">
            <a:off x="9738028" y="2898352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F971DA-F2AC-48FC-A1FF-452654752163}"/>
              </a:ext>
            </a:extLst>
          </p:cNvPr>
          <p:cNvCxnSpPr>
            <a:cxnSpLocks/>
          </p:cNvCxnSpPr>
          <p:nvPr/>
        </p:nvCxnSpPr>
        <p:spPr>
          <a:xfrm flipH="1">
            <a:off x="7260004" y="3672793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ED05BE8-AF93-4710-821F-C6011A5D0D16}"/>
              </a:ext>
            </a:extLst>
          </p:cNvPr>
          <p:cNvCxnSpPr>
            <a:cxnSpLocks/>
          </p:cNvCxnSpPr>
          <p:nvPr/>
        </p:nvCxnSpPr>
        <p:spPr>
          <a:xfrm flipH="1">
            <a:off x="6917680" y="4242716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E276743-8B8C-4965-8A9A-46A3442632CF}"/>
              </a:ext>
            </a:extLst>
          </p:cNvPr>
          <p:cNvCxnSpPr>
            <a:cxnSpLocks/>
          </p:cNvCxnSpPr>
          <p:nvPr/>
        </p:nvCxnSpPr>
        <p:spPr>
          <a:xfrm flipH="1">
            <a:off x="7539472" y="4864678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0BC561E-5707-49C9-BD31-00875ADC8E6B}"/>
              </a:ext>
            </a:extLst>
          </p:cNvPr>
          <p:cNvCxnSpPr>
            <a:cxnSpLocks/>
          </p:cNvCxnSpPr>
          <p:nvPr/>
        </p:nvCxnSpPr>
        <p:spPr>
          <a:xfrm flipH="1">
            <a:off x="7456289" y="5544188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1511759-3EE8-4521-8366-5EA9ED72F029}"/>
              </a:ext>
            </a:extLst>
          </p:cNvPr>
          <p:cNvCxnSpPr>
            <a:cxnSpLocks/>
          </p:cNvCxnSpPr>
          <p:nvPr/>
        </p:nvCxnSpPr>
        <p:spPr>
          <a:xfrm flipH="1">
            <a:off x="7567392" y="5531462"/>
            <a:ext cx="102846" cy="40236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9" name="图片 35" descr="182af36c7aca1014032de8575fd8bac4">
            <a:extLst>
              <a:ext uri="{FF2B5EF4-FFF2-40B4-BE49-F238E27FC236}">
                <a16:creationId xmlns:a16="http://schemas.microsoft.com/office/drawing/2014/main" id="{EA244B3C-F32D-4614-9844-B4D1D7920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2518" y="2070585"/>
            <a:ext cx="4389695" cy="43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92325" y="1122479"/>
            <a:ext cx="4176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575" y="1085845"/>
            <a:ext cx="614857" cy="68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3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自定义 5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C8BC0"/>
      </a:accent1>
      <a:accent2>
        <a:srgbClr val="DD6280"/>
      </a:accent2>
      <a:accent3>
        <a:srgbClr val="1C8BC0"/>
      </a:accent3>
      <a:accent4>
        <a:srgbClr val="DD6280"/>
      </a:accent4>
      <a:accent5>
        <a:srgbClr val="1C8BC0"/>
      </a:accent5>
      <a:accent6>
        <a:srgbClr val="DD6280"/>
      </a:accent6>
      <a:hlink>
        <a:srgbClr val="DD6280"/>
      </a:hlink>
      <a:folHlink>
        <a:srgbClr val="DD6280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875</Words>
  <Application>Microsoft Office PowerPoint</Application>
  <PresentationFormat>Widescreen</PresentationFormat>
  <Paragraphs>166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Arial-Rounded</vt:lpstr>
      <vt:lpstr>等线</vt:lpstr>
      <vt:lpstr>等线 Light</vt:lpstr>
      <vt:lpstr>HP001 4 hàng</vt:lpstr>
      <vt:lpstr>黑体</vt:lpstr>
      <vt:lpstr>字魂105号-简雅黑</vt:lpstr>
      <vt:lpstr>字魂52号-阿开漫画体</vt:lpstr>
      <vt:lpstr>Arial</vt:lpstr>
      <vt:lpstr>Arial Rounded MT Bold</vt:lpstr>
      <vt:lpstr>Calibri</vt:lpstr>
      <vt:lpstr>Calibri Light</vt:lpstr>
      <vt:lpstr>Times New Roman</vt:lpstr>
      <vt:lpstr>VNI-Avo</vt:lpstr>
      <vt:lpstr>3_Office Theme</vt:lpstr>
      <vt:lpstr>Office Theme</vt:lpstr>
      <vt:lpstr>Office 主题​​</vt:lpstr>
      <vt:lpstr>4_Office 主题</vt:lpstr>
      <vt:lpstr>2_Office 主题</vt:lpstr>
      <vt:lpstr>3_Office 主题</vt:lpstr>
      <vt:lpstr>1_Office 主题​​</vt:lpstr>
      <vt:lpstr>Office 主题</vt:lpstr>
      <vt:lpstr>2_Office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Nói câu thể hiện tình cảm của em với thầy cô giáo của mình</vt:lpstr>
      <vt:lpstr>Kết thúc tiết học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2024-10-03T22:43:16Z</dcterms:created>
  <dcterms:modified xsi:type="dcterms:W3CDTF">2024-10-03T23:18:41Z</dcterms:modified>
</cp:coreProperties>
</file>