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62" r:id="rId5"/>
    <p:sldId id="286" r:id="rId6"/>
    <p:sldId id="287" r:id="rId7"/>
    <p:sldId id="258" r:id="rId8"/>
    <p:sldId id="264" r:id="rId9"/>
    <p:sldId id="26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6328" y="497272"/>
            <a:ext cx="616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UY BAN NHÂN DÂN HUYỆN AN LÃO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TRƯỜNG TIỂU HỌC QUANG TRUNG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939114" y="1865870"/>
            <a:ext cx="10095470" cy="142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SÁCH KẾT NỐI TRI THỨC VỚI CUỘC SỐNG            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TOÁN - </a:t>
            </a:r>
            <a:r>
              <a:rPr lang="vi-VN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7</a:t>
            </a: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   </a:t>
            </a:r>
            <a:r>
              <a:rPr lang="vi-VN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PHÉP </a:t>
            </a:r>
            <a:r>
              <a:rPr lang="vi-VN" sz="2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CỘNG (QUA 10)</a:t>
            </a:r>
          </a:p>
          <a:p>
            <a:pPr algn="ctr">
              <a:lnSpc>
                <a:spcPct val="120000"/>
              </a:lnSpc>
            </a:pPr>
            <a:r>
              <a:rPr lang="vi-VN" sz="2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/>
          <p:cNvSpPr txBox="1"/>
          <p:nvPr/>
        </p:nvSpPr>
        <p:spPr>
          <a:xfrm>
            <a:off x="3818238" y="4238368"/>
            <a:ext cx="458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Giáo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Viên</a:t>
            </a:r>
            <a:r>
              <a:rPr lang="en-US" sz="2400" i="1" dirty="0" smtClean="0">
                <a:solidFill>
                  <a:srgbClr val="0070C0"/>
                </a:solidFill>
              </a:rPr>
              <a:t> : </a:t>
            </a:r>
            <a:r>
              <a:rPr lang="en-US" sz="2400" i="1" dirty="0" err="1" smtClean="0">
                <a:solidFill>
                  <a:srgbClr val="0070C0"/>
                </a:solidFill>
              </a:rPr>
              <a:t>Đỗ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Thanh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Huyền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519895" y="91379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884236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TRONG PHẠM VI 20 </a:t>
            </a:r>
          </a:p>
        </p:txBody>
      </p:sp>
    </p:spTree>
    <p:extLst>
      <p:ext uri="{BB962C8B-B14F-4D97-AF65-F5344CB8AC3E}">
        <p14:creationId xmlns:p14="http://schemas.microsoft.com/office/powerpoint/2010/main" val="31362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279</Words>
  <Application>Microsoft Office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276</cp:revision>
  <dcterms:created xsi:type="dcterms:W3CDTF">2021-06-02T01:34:28Z</dcterms:created>
  <dcterms:modified xsi:type="dcterms:W3CDTF">2024-10-03T14:10:52Z</dcterms:modified>
</cp:coreProperties>
</file>