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0.svg" ContentType="image/svg+xml"/>
  <Override PartName="/ppt/media/image101.svg" ContentType="image/svg+xml"/>
  <Override PartName="/ppt/media/image103.svg" ContentType="image/svg+xml"/>
  <Override PartName="/ppt/media/image109.svg" ContentType="image/svg+xml"/>
  <Override PartName="/ppt/media/image111.svg" ContentType="image/svg+xml"/>
  <Override PartName="/ppt/media/image115.svg" ContentType="image/svg+xml"/>
  <Override PartName="/ppt/media/image117.svg" ContentType="image/svg+xml"/>
  <Override PartName="/ppt/media/image119.svg" ContentType="image/svg+xml"/>
  <Override PartName="/ppt/media/image12.svg" ContentType="image/svg+xml"/>
  <Override PartName="/ppt/media/image121.svg" ContentType="image/svg+xml"/>
  <Override PartName="/ppt/media/image124.svg" ContentType="image/svg+xml"/>
  <Override PartName="/ppt/media/image126.svg" ContentType="image/svg+xml"/>
  <Override PartName="/ppt/media/image130.svg" ContentType="image/svg+xml"/>
  <Override PartName="/ppt/media/image132.svg" ContentType="image/svg+xml"/>
  <Override PartName="/ppt/media/image134.svg" ContentType="image/svg+xml"/>
  <Override PartName="/ppt/media/image137.svg" ContentType="image/svg+xml"/>
  <Override PartName="/ppt/media/image139.svg" ContentType="image/svg+xml"/>
  <Override PartName="/ppt/media/image14.svg" ContentType="image/svg+xml"/>
  <Override PartName="/ppt/media/image141.svg" ContentType="image/svg+xml"/>
  <Override PartName="/ppt/media/image16.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31.svg" ContentType="image/svg+xml"/>
  <Override PartName="/ppt/media/image34.svg" ContentType="image/svg+xml"/>
  <Override PartName="/ppt/media/image36.svg" ContentType="image/svg+xml"/>
  <Override PartName="/ppt/media/image38.svg" ContentType="image/svg+xml"/>
  <Override PartName="/ppt/media/image4.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9.svg" ContentType="image/svg+xml"/>
  <Override PartName="/ppt/media/image6.svg" ContentType="image/svg+xml"/>
  <Override PartName="/ppt/media/image62.svg" ContentType="image/svg+xml"/>
  <Override PartName="/ppt/media/image64.svg" ContentType="image/svg+xml"/>
  <Override PartName="/ppt/media/image66.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svg" ContentType="image/svg+xml"/>
  <Override PartName="/ppt/media/image94.svg" ContentType="image/svg+xml"/>
  <Override PartName="/ppt/media/image96.svg" ContentType="image/svg+xml"/>
  <Override PartName="/ppt/media/image9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9"/>
  </p:notesMasterIdLst>
  <p:sldIdLst>
    <p:sldId id="257" r:id="rId4"/>
    <p:sldId id="262" r:id="rId5"/>
    <p:sldId id="258" r:id="rId6"/>
    <p:sldId id="266" r:id="rId7"/>
    <p:sldId id="256" r:id="rId8"/>
    <p:sldId id="267" r:id="rId10"/>
    <p:sldId id="259" r:id="rId11"/>
    <p:sldId id="260" r:id="rId12"/>
    <p:sldId id="294" r:id="rId13"/>
    <p:sldId id="261" r:id="rId14"/>
    <p:sldId id="295" r:id="rId15"/>
    <p:sldId id="296" r:id="rId16"/>
    <p:sldId id="297" r:id="rId17"/>
    <p:sldId id="263" r:id="rId18"/>
    <p:sldId id="298" r:id="rId19"/>
    <p:sldId id="264" r:id="rId20"/>
    <p:sldId id="299" r:id="rId21"/>
    <p:sldId id="300" r:id="rId22"/>
    <p:sldId id="301" r:id="rId23"/>
    <p:sldId id="26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1" d="100"/>
          <a:sy n="41" d="100"/>
        </p:scale>
        <p:origin x="8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4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sz="36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400" lvl="0" indent="-4572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400" lvl="0" indent="-685800" algn="ctr">
              <a:spcBef>
                <a:spcPts val="0"/>
              </a:spcBef>
              <a:spcAft>
                <a:spcPts val="0"/>
              </a:spcAft>
              <a:buSzPts val="1800"/>
              <a:buChar char="●"/>
              <a:defRPr/>
            </a:lvl1pPr>
            <a:lvl2pPr marL="1828800" lvl="1" indent="-635000" algn="ctr">
              <a:spcBef>
                <a:spcPts val="3200"/>
              </a:spcBef>
              <a:spcAft>
                <a:spcPts val="0"/>
              </a:spcAft>
              <a:buSzPts val="1400"/>
              <a:buChar char="○"/>
              <a:defRPr/>
            </a:lvl2pPr>
            <a:lvl3pPr marL="2743200" lvl="2" indent="-635000" algn="ctr">
              <a:spcBef>
                <a:spcPts val="3200"/>
              </a:spcBef>
              <a:spcAft>
                <a:spcPts val="0"/>
              </a:spcAft>
              <a:buSzPts val="1400"/>
              <a:buChar char="■"/>
              <a:defRPr/>
            </a:lvl3pPr>
            <a:lvl4pPr marL="3657600" lvl="3" indent="-635000" algn="ctr">
              <a:spcBef>
                <a:spcPts val="3200"/>
              </a:spcBef>
              <a:spcAft>
                <a:spcPts val="0"/>
              </a:spcAft>
              <a:buSzPts val="1400"/>
              <a:buChar char="●"/>
              <a:defRPr/>
            </a:lvl4pPr>
            <a:lvl5pPr marL="4572000" lvl="4" indent="-635000" algn="ctr">
              <a:spcBef>
                <a:spcPts val="3200"/>
              </a:spcBef>
              <a:spcAft>
                <a:spcPts val="0"/>
              </a:spcAft>
              <a:buSzPts val="1400"/>
              <a:buChar char="○"/>
              <a:defRPr/>
            </a:lvl5pPr>
            <a:lvl6pPr marL="5486400" lvl="5" indent="-635000" algn="ctr">
              <a:spcBef>
                <a:spcPts val="3200"/>
              </a:spcBef>
              <a:spcAft>
                <a:spcPts val="0"/>
              </a:spcAft>
              <a:buSzPts val="1400"/>
              <a:buChar char="■"/>
              <a:defRPr/>
            </a:lvl6pPr>
            <a:lvl7pPr marL="6400800" lvl="6" indent="-635000" algn="ctr">
              <a:spcBef>
                <a:spcPts val="3200"/>
              </a:spcBef>
              <a:spcAft>
                <a:spcPts val="0"/>
              </a:spcAft>
              <a:buSzPts val="1400"/>
              <a:buChar char="●"/>
              <a:defRPr/>
            </a:lvl7pPr>
            <a:lvl8pPr marL="7315200" lvl="7" indent="-635000" algn="ctr">
              <a:spcBef>
                <a:spcPts val="3200"/>
              </a:spcBef>
              <a:spcAft>
                <a:spcPts val="0"/>
              </a:spcAft>
              <a:buSzPts val="1400"/>
              <a:buChar char="○"/>
              <a:defRPr/>
            </a:lvl8pPr>
            <a:lvl9pPr marL="8229600" lvl="8" indent="-635000" algn="ctr">
              <a:spcBef>
                <a:spcPts val="3200"/>
              </a:spcBef>
              <a:spcAft>
                <a:spcPts val="3200"/>
              </a:spcAft>
              <a:buSzPts val="1400"/>
              <a:buChar char="■"/>
              <a:defRPr/>
            </a:lvl9pPr>
          </a:lstStyle>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
        <p:nvSpPr>
          <p:cNvPr id="6" name="TextBox 5"/>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rPr>
              <a:t>linh126002@gmail.com</a:t>
            </a:r>
            <a:r>
              <a:rPr lang="en-US" dirty="0">
                <a:solidFill>
                  <a:schemeClr val="bg2"/>
                </a:solidFill>
              </a:rPr>
              <a:t> </a:t>
            </a:r>
            <a:endParaRPr lang="en-US" dirty="0">
              <a:solidFill>
                <a:schemeClr val="bg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2.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Picture 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76600" y="190500"/>
            <a:ext cx="2761952" cy="2761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fld>
            <a:endParaRPr lang="en-GB">
              <a:solidFill>
                <a:srgbClr val="595959"/>
              </a:solidFill>
            </a:endParaRPr>
          </a:p>
        </p:txBody>
      </p:sp>
      <p:pic>
        <p:nvPicPr>
          <p:cNvPr id="2" name="Picture 1" descr="A round pink circle with a white and black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76600" y="-28576"/>
            <a:ext cx="3309937" cy="3309937"/>
          </a:xfrm>
          <a:prstGeom prst="rect">
            <a:avLst/>
          </a:prstGeom>
        </p:spPr>
      </p:pic>
      <p:pic>
        <p:nvPicPr>
          <p:cNvPr id="3" name="Picture 2" descr="A round pink circle with a white and black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6" Type="http://schemas.openxmlformats.org/officeDocument/2006/relationships/slideLayout" Target="../slideLayouts/slideLayout7.xml"/><Relationship Id="rId15" Type="http://schemas.openxmlformats.org/officeDocument/2006/relationships/image" Target="../media/image17.png"/><Relationship Id="rId14" Type="http://schemas.openxmlformats.org/officeDocument/2006/relationships/image" Target="../media/image16.svg"/><Relationship Id="rId13" Type="http://schemas.openxmlformats.org/officeDocument/2006/relationships/image" Target="../media/image15.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99.svg"/><Relationship Id="rId8" Type="http://schemas.openxmlformats.org/officeDocument/2006/relationships/image" Target="../media/image98.png"/><Relationship Id="rId7" Type="http://schemas.openxmlformats.org/officeDocument/2006/relationships/image" Target="../media/image97.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 Id="rId3" Type="http://schemas.openxmlformats.org/officeDocument/2006/relationships/image" Target="../media/image93.png"/><Relationship Id="rId2" Type="http://schemas.openxmlformats.org/officeDocument/2006/relationships/image" Target="../media/image10.svg"/><Relationship Id="rId16" Type="http://schemas.openxmlformats.org/officeDocument/2006/relationships/slideLayout" Target="../slideLayouts/slideLayout7.xml"/><Relationship Id="rId15" Type="http://schemas.openxmlformats.org/officeDocument/2006/relationships/image" Target="../media/image90.emf"/><Relationship Id="rId14" Type="http://schemas.openxmlformats.org/officeDocument/2006/relationships/image" Target="../media/image104.png"/><Relationship Id="rId13" Type="http://schemas.openxmlformats.org/officeDocument/2006/relationships/image" Target="../media/image103.svg"/><Relationship Id="rId12" Type="http://schemas.openxmlformats.org/officeDocument/2006/relationships/image" Target="../media/image102.png"/><Relationship Id="rId11" Type="http://schemas.openxmlformats.org/officeDocument/2006/relationships/image" Target="../media/image101.svg"/><Relationship Id="rId10" Type="http://schemas.openxmlformats.org/officeDocument/2006/relationships/image" Target="../media/image10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9" Type="http://schemas.openxmlformats.org/officeDocument/2006/relationships/image" Target="../media/image105.png"/><Relationship Id="rId8" Type="http://schemas.openxmlformats.org/officeDocument/2006/relationships/image" Target="../media/image90.emf"/><Relationship Id="rId7" Type="http://schemas.openxmlformats.org/officeDocument/2006/relationships/image" Target="../media/image102.png"/><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5.png"/><Relationship Id="rId2" Type="http://schemas.openxmlformats.org/officeDocument/2006/relationships/image" Target="../media/image93.pn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9" Type="http://schemas.openxmlformats.org/officeDocument/2006/relationships/image" Target="../media/image106.png"/><Relationship Id="rId8" Type="http://schemas.openxmlformats.org/officeDocument/2006/relationships/image" Target="../media/image90.emf"/><Relationship Id="rId7" Type="http://schemas.openxmlformats.org/officeDocument/2006/relationships/image" Target="../media/image102.png"/><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5.png"/><Relationship Id="rId2" Type="http://schemas.openxmlformats.org/officeDocument/2006/relationships/image" Target="../media/image93.pn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90.emf"/><Relationship Id="rId7" Type="http://schemas.openxmlformats.org/officeDocument/2006/relationships/image" Target="../media/image102.png"/><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 Id="rId3" Type="http://schemas.openxmlformats.org/officeDocument/2006/relationships/image" Target="../media/image95.png"/><Relationship Id="rId2" Type="http://schemas.openxmlformats.org/officeDocument/2006/relationships/image" Target="../media/image93.png"/><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2.png"/><Relationship Id="rId6" Type="http://schemas.openxmlformats.org/officeDocument/2006/relationships/image" Target="../media/image9.png"/><Relationship Id="rId5" Type="http://schemas.openxmlformats.org/officeDocument/2006/relationships/image" Target="../media/image100.png"/><Relationship Id="rId4" Type="http://schemas.openxmlformats.org/officeDocument/2006/relationships/image" Target="../media/image111.svg"/><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3.png"/><Relationship Id="rId7" Type="http://schemas.openxmlformats.org/officeDocument/2006/relationships/image" Target="../media/image15.png"/><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1.svg"/><Relationship Id="rId7" Type="http://schemas.openxmlformats.org/officeDocument/2006/relationships/image" Target="../media/image120.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s>
</file>

<file path=ppt/slides/_rels/slide17.xml.rels><?xml version="1.0" encoding="UTF-8" standalone="yes"?>
<Relationships xmlns="http://schemas.openxmlformats.org/package/2006/relationships"><Relationship Id="rId9" Type="http://schemas.openxmlformats.org/officeDocument/2006/relationships/image" Target="../media/image125.png"/><Relationship Id="rId8" Type="http://schemas.openxmlformats.org/officeDocument/2006/relationships/image" Target="../media/image124.svg"/><Relationship Id="rId7" Type="http://schemas.openxmlformats.org/officeDocument/2006/relationships/image" Target="../media/image123.png"/><Relationship Id="rId6" Type="http://schemas.openxmlformats.org/officeDocument/2006/relationships/image" Target="../media/image122.png"/><Relationship Id="rId5" Type="http://schemas.openxmlformats.org/officeDocument/2006/relationships/image" Target="../media/image75.png"/><Relationship Id="rId4" Type="http://schemas.openxmlformats.org/officeDocument/2006/relationships/image" Target="../media/image73.png"/><Relationship Id="rId3" Type="http://schemas.openxmlformats.org/officeDocument/2006/relationships/image" Target="../media/image71.png"/><Relationship Id="rId2" Type="http://schemas.openxmlformats.org/officeDocument/2006/relationships/image" Target="../media/image69.png"/><Relationship Id="rId12" Type="http://schemas.openxmlformats.org/officeDocument/2006/relationships/slideLayout" Target="../slideLayouts/slideLayout7.xml"/><Relationship Id="rId11" Type="http://schemas.openxmlformats.org/officeDocument/2006/relationships/image" Target="../media/image127.GIF"/><Relationship Id="rId10" Type="http://schemas.openxmlformats.org/officeDocument/2006/relationships/image" Target="../media/image126.sv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8.png"/><Relationship Id="rId7" Type="http://schemas.openxmlformats.org/officeDocument/2006/relationships/image" Target="../media/image15.png"/><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png"/><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30.svg"/><Relationship Id="rId6" Type="http://schemas.openxmlformats.org/officeDocument/2006/relationships/image" Target="../media/image129.png"/><Relationship Id="rId5" Type="http://schemas.openxmlformats.org/officeDocument/2006/relationships/image" Target="../media/image77.png"/><Relationship Id="rId4" Type="http://schemas.openxmlformats.org/officeDocument/2006/relationships/image" Target="../media/image73.png"/><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svg"/><Relationship Id="rId7" Type="http://schemas.openxmlformats.org/officeDocument/2006/relationships/image" Target="../media/image22.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0.svg"/><Relationship Id="rId15" Type="http://schemas.openxmlformats.org/officeDocument/2006/relationships/slideLayout" Target="../slideLayouts/slideLayout7.xml"/><Relationship Id="rId14" Type="http://schemas.openxmlformats.org/officeDocument/2006/relationships/image" Target="../media/image29.png"/><Relationship Id="rId13" Type="http://schemas.openxmlformats.org/officeDocument/2006/relationships/image" Target="../media/image28.png"/><Relationship Id="rId12" Type="http://schemas.openxmlformats.org/officeDocument/2006/relationships/image" Target="../media/image27.svg"/><Relationship Id="rId11" Type="http://schemas.openxmlformats.org/officeDocument/2006/relationships/image" Target="../media/image26.png"/><Relationship Id="rId10" Type="http://schemas.openxmlformats.org/officeDocument/2006/relationships/image" Target="../media/image25.sv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9" Type="http://schemas.openxmlformats.org/officeDocument/2006/relationships/image" Target="../media/image138.png"/><Relationship Id="rId8" Type="http://schemas.openxmlformats.org/officeDocument/2006/relationships/image" Target="../media/image137.svg"/><Relationship Id="rId7" Type="http://schemas.openxmlformats.org/officeDocument/2006/relationships/image" Target="../media/image136.png"/><Relationship Id="rId6" Type="http://schemas.openxmlformats.org/officeDocument/2006/relationships/image" Target="../media/image135.png"/><Relationship Id="rId5" Type="http://schemas.openxmlformats.org/officeDocument/2006/relationships/image" Target="../media/image134.svg"/><Relationship Id="rId4" Type="http://schemas.openxmlformats.org/officeDocument/2006/relationships/image" Target="../media/image133.png"/><Relationship Id="rId3" Type="http://schemas.openxmlformats.org/officeDocument/2006/relationships/image" Target="../media/image9.png"/><Relationship Id="rId2" Type="http://schemas.openxmlformats.org/officeDocument/2006/relationships/image" Target="../media/image132.svg"/><Relationship Id="rId14" Type="http://schemas.openxmlformats.org/officeDocument/2006/relationships/slideLayout" Target="../slideLayouts/slideLayout7.xml"/><Relationship Id="rId13" Type="http://schemas.openxmlformats.org/officeDocument/2006/relationships/image" Target="../media/image142.png"/><Relationship Id="rId12" Type="http://schemas.openxmlformats.org/officeDocument/2006/relationships/image" Target="../media/image141.svg"/><Relationship Id="rId11" Type="http://schemas.openxmlformats.org/officeDocument/2006/relationships/image" Target="../media/image140.png"/><Relationship Id="rId10" Type="http://schemas.openxmlformats.org/officeDocument/2006/relationships/image" Target="../media/image139.svg"/><Relationship Id="rId1" Type="http://schemas.openxmlformats.org/officeDocument/2006/relationships/image" Target="../media/image131.png"/></Relationships>
</file>

<file path=ppt/slides/_rels/slide3.xml.rels><?xml version="1.0" encoding="UTF-8" standalone="yes"?>
<Relationships xmlns="http://schemas.openxmlformats.org/package/2006/relationships"><Relationship Id="rId9" Type="http://schemas.openxmlformats.org/officeDocument/2006/relationships/image" Target="../media/image36.svg"/><Relationship Id="rId8" Type="http://schemas.openxmlformats.org/officeDocument/2006/relationships/image" Target="../media/image35.png"/><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 Id="rId3" Type="http://schemas.openxmlformats.org/officeDocument/2006/relationships/image" Target="../media/image30.png"/><Relationship Id="rId2" Type="http://schemas.openxmlformats.org/officeDocument/2006/relationships/image" Target="../media/image10.svg"/><Relationship Id="rId15" Type="http://schemas.openxmlformats.org/officeDocument/2006/relationships/slideLayout" Target="../slideLayouts/slideLayout7.xml"/><Relationship Id="rId14" Type="http://schemas.openxmlformats.org/officeDocument/2006/relationships/image" Target="../media/image39.png"/><Relationship Id="rId13" Type="http://schemas.openxmlformats.org/officeDocument/2006/relationships/image" Target="../media/image12.svg"/><Relationship Id="rId12" Type="http://schemas.openxmlformats.org/officeDocument/2006/relationships/image" Target="../media/image11.png"/><Relationship Id="rId11" Type="http://schemas.openxmlformats.org/officeDocument/2006/relationships/image" Target="../media/image38.svg"/><Relationship Id="rId10" Type="http://schemas.openxmlformats.org/officeDocument/2006/relationships/image" Target="../media/image37.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svg"/><Relationship Id="rId7" Type="http://schemas.openxmlformats.org/officeDocument/2006/relationships/image" Target="../media/image24.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svg"/><Relationship Id="rId3" Type="http://schemas.openxmlformats.org/officeDocument/2006/relationships/image" Target="../media/image18.png"/><Relationship Id="rId2" Type="http://schemas.openxmlformats.org/officeDocument/2006/relationships/image" Target="../media/image10.svg"/><Relationship Id="rId13" Type="http://schemas.openxmlformats.org/officeDocument/2006/relationships/slideLayout" Target="../slideLayouts/slideLayout7.xml"/><Relationship Id="rId12" Type="http://schemas.openxmlformats.org/officeDocument/2006/relationships/image" Target="../media/image40.png"/><Relationship Id="rId11" Type="http://schemas.openxmlformats.org/officeDocument/2006/relationships/image" Target="../media/image28.png"/><Relationship Id="rId10" Type="http://schemas.openxmlformats.org/officeDocument/2006/relationships/image" Target="../media/image27.sv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svg"/><Relationship Id="rId7" Type="http://schemas.openxmlformats.org/officeDocument/2006/relationships/image" Target="../media/image43.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svg"/><Relationship Id="rId3" Type="http://schemas.openxmlformats.org/officeDocument/2006/relationships/image" Target="../media/image3.png"/><Relationship Id="rId22" Type="http://schemas.openxmlformats.org/officeDocument/2006/relationships/notesSlide" Target="../notesSlides/notesSlide1.xml"/><Relationship Id="rId21" Type="http://schemas.openxmlformats.org/officeDocument/2006/relationships/slideLayout" Target="../slideLayouts/slideLayout7.xml"/><Relationship Id="rId20" Type="http://schemas.openxmlformats.org/officeDocument/2006/relationships/image" Target="../media/image56.png"/><Relationship Id="rId2" Type="http://schemas.openxmlformats.org/officeDocument/2006/relationships/image" Target="../media/image10.svg"/><Relationship Id="rId19" Type="http://schemas.openxmlformats.org/officeDocument/2006/relationships/image" Target="../media/image55.png"/><Relationship Id="rId18" Type="http://schemas.openxmlformats.org/officeDocument/2006/relationships/image" Target="../media/image54.png"/><Relationship Id="rId17" Type="http://schemas.openxmlformats.org/officeDocument/2006/relationships/image" Target="../media/image53.png"/><Relationship Id="rId16" Type="http://schemas.openxmlformats.org/officeDocument/2006/relationships/image" Target="../media/image52.svg"/><Relationship Id="rId15" Type="http://schemas.openxmlformats.org/officeDocument/2006/relationships/image" Target="../media/image51.png"/><Relationship Id="rId14" Type="http://schemas.openxmlformats.org/officeDocument/2006/relationships/image" Target="../media/image50.svg"/><Relationship Id="rId13" Type="http://schemas.openxmlformats.org/officeDocument/2006/relationships/image" Target="../media/image49.png"/><Relationship Id="rId12" Type="http://schemas.openxmlformats.org/officeDocument/2006/relationships/image" Target="../media/image48.svg"/><Relationship Id="rId11" Type="http://schemas.openxmlformats.org/officeDocument/2006/relationships/image" Target="../media/image47.png"/><Relationship Id="rId10" Type="http://schemas.openxmlformats.org/officeDocument/2006/relationships/image" Target="../media/image46.sv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6" Type="http://schemas.openxmlformats.org/officeDocument/2006/relationships/slideLayout" Target="../slideLayouts/slideLayout7.xml"/><Relationship Id="rId15" Type="http://schemas.openxmlformats.org/officeDocument/2006/relationships/image" Target="../media/image57.png"/><Relationship Id="rId14" Type="http://schemas.openxmlformats.org/officeDocument/2006/relationships/image" Target="../media/image16.svg"/><Relationship Id="rId13" Type="http://schemas.openxmlformats.org/officeDocument/2006/relationships/image" Target="../media/image15.png"/><Relationship Id="rId12" Type="http://schemas.openxmlformats.org/officeDocument/2006/relationships/image" Target="../media/image14.svg"/><Relationship Id="rId11" Type="http://schemas.openxmlformats.org/officeDocument/2006/relationships/image" Target="../media/image13.png"/><Relationship Id="rId10" Type="http://schemas.openxmlformats.org/officeDocument/2006/relationships/image" Target="../media/image12.sv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9" Type="http://schemas.openxmlformats.org/officeDocument/2006/relationships/image" Target="../media/image64.svg"/><Relationship Id="rId8" Type="http://schemas.openxmlformats.org/officeDocument/2006/relationships/image" Target="../media/image63.png"/><Relationship Id="rId7" Type="http://schemas.openxmlformats.org/officeDocument/2006/relationships/image" Target="../media/image10.svg"/><Relationship Id="rId6" Type="http://schemas.openxmlformats.org/officeDocument/2006/relationships/image" Target="../media/image9.png"/><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svg"/><Relationship Id="rId14" Type="http://schemas.openxmlformats.org/officeDocument/2006/relationships/slideLayout" Target="../slideLayouts/slideLayout7.xml"/><Relationship Id="rId13" Type="http://schemas.openxmlformats.org/officeDocument/2006/relationships/image" Target="../media/image68.svg"/><Relationship Id="rId12" Type="http://schemas.openxmlformats.org/officeDocument/2006/relationships/image" Target="../media/image67.png"/><Relationship Id="rId11" Type="http://schemas.openxmlformats.org/officeDocument/2006/relationships/image" Target="../media/image66.svg"/><Relationship Id="rId10" Type="http://schemas.openxmlformats.org/officeDocument/2006/relationships/image" Target="../media/image65.png"/><Relationship Id="rId1" Type="http://schemas.openxmlformats.org/officeDocument/2006/relationships/image" Target="../media/image58.png"/></Relationships>
</file>

<file path=ppt/slides/_rels/slide8.xml.rels><?xml version="1.0" encoding="UTF-8" standalone="yes"?>
<Relationships xmlns="http://schemas.openxmlformats.org/package/2006/relationships"><Relationship Id="rId9" Type="http://schemas.openxmlformats.org/officeDocument/2006/relationships/image" Target="../media/image75.png"/><Relationship Id="rId8" Type="http://schemas.openxmlformats.org/officeDocument/2006/relationships/image" Target="../media/image74.svg"/><Relationship Id="rId7" Type="http://schemas.openxmlformats.org/officeDocument/2006/relationships/image" Target="../media/image73.png"/><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 Id="rId3" Type="http://schemas.openxmlformats.org/officeDocument/2006/relationships/image" Target="../media/image69.png"/><Relationship Id="rId2" Type="http://schemas.openxmlformats.org/officeDocument/2006/relationships/image" Target="../media/image10.svg"/><Relationship Id="rId15" Type="http://schemas.openxmlformats.org/officeDocument/2006/relationships/slideLayout" Target="../slideLayouts/slideLayout7.xml"/><Relationship Id="rId14" Type="http://schemas.openxmlformats.org/officeDocument/2006/relationships/image" Target="../media/image80.png"/><Relationship Id="rId13" Type="http://schemas.openxmlformats.org/officeDocument/2006/relationships/image" Target="../media/image79.png"/><Relationship Id="rId12" Type="http://schemas.openxmlformats.org/officeDocument/2006/relationships/image" Target="../media/image78.svg"/><Relationship Id="rId11" Type="http://schemas.openxmlformats.org/officeDocument/2006/relationships/image" Target="../media/image77.png"/><Relationship Id="rId10" Type="http://schemas.openxmlformats.org/officeDocument/2006/relationships/image" Target="../media/image76.sv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image" Target="../media/image89.png"/><Relationship Id="rId8" Type="http://schemas.openxmlformats.org/officeDocument/2006/relationships/image" Target="../media/image88.png"/><Relationship Id="rId7" Type="http://schemas.openxmlformats.org/officeDocument/2006/relationships/image" Target="../media/image87.jpeg"/><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3" Type="http://schemas.openxmlformats.org/officeDocument/2006/relationships/image" Target="../media/image83.png"/><Relationship Id="rId2" Type="http://schemas.openxmlformats.org/officeDocument/2006/relationships/image" Target="../media/image82.png"/><Relationship Id="rId14" Type="http://schemas.openxmlformats.org/officeDocument/2006/relationships/notesSlide" Target="../notesSlides/notesSlide2.xml"/><Relationship Id="rId13" Type="http://schemas.openxmlformats.org/officeDocument/2006/relationships/slideLayout" Target="../slideLayouts/slideLayout14.xml"/><Relationship Id="rId12" Type="http://schemas.microsoft.com/office/2007/relationships/hdphoto" Target="../media/image92.wdp"/><Relationship Id="rId11" Type="http://schemas.openxmlformats.org/officeDocument/2006/relationships/image" Target="../media/image91.png"/><Relationship Id="rId10" Type="http://schemas.openxmlformats.org/officeDocument/2006/relationships/image" Target="../media/image90.emf"/><Relationship Id="rId1"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2" name="Picture 11"/>
          <p:cNvPicPr>
            <a:picLocks noChangeAspect="1"/>
          </p:cNvPicPr>
          <p:nvPr/>
        </p:nvPicPr>
        <p:blipFill>
          <a:blip r:embed="rId15"/>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5">
              <a:extLst>
                <a:ext uri="{96DAC541-7B7A-43D3-8B79-37D633B846F1}">
                  <asvg:svgBlip xmlns:asvg="http://schemas.microsoft.com/office/drawing/2016/SVG/main" r:embed="rId6"/>
                </a:ext>
              </a:extLst>
            </a:blip>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7"/>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TextBox 12"/>
          <p:cNvSpPr txBox="1"/>
          <p:nvPr/>
        </p:nvSpPr>
        <p:spPr>
          <a:xfrm>
            <a:off x="2286000" y="2476500"/>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endParaRPr lang="vi-VN" sz="6000" b="1" dirty="0">
              <a:solidFill>
                <a:srgbClr val="FF0000"/>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a:blip r:embed="rId14"/>
          <a:stretch>
            <a:fillRect/>
          </a:stretch>
        </p:blipFill>
        <p:spPr>
          <a:xfrm>
            <a:off x="10287000" y="3009900"/>
            <a:ext cx="7530592"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a:blip r:embed="rId15"/>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1"/>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2"/>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3"/>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4"/>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5"/>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7"/>
            <a:stretch>
              <a:fillRect/>
            </a:stretch>
          </a:blipFill>
        </p:spPr>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endParaRPr lang="vi-VN" sz="6000" b="1" dirty="0">
              <a:solidFill>
                <a:srgbClr val="FF0000"/>
              </a:solidFill>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8"/>
          <a:stretch>
            <a:fillRect/>
          </a:stretch>
        </p:blipFill>
        <p:spPr>
          <a:xfrm>
            <a:off x="3505200" y="190500"/>
            <a:ext cx="11193475" cy="1316308"/>
          </a:xfrm>
          <a:prstGeom prst="rect">
            <a:avLst/>
          </a:prstGeom>
        </p:spPr>
      </p:pic>
      <p:pic>
        <p:nvPicPr>
          <p:cNvPr id="7" name="Picture 6"/>
          <p:cNvPicPr>
            <a:picLocks noChangeAspect="1"/>
          </p:cNvPicPr>
          <p:nvPr/>
        </p:nvPicPr>
        <p:blipFill>
          <a:blip r:embed="rId9"/>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1"/>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2"/>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3"/>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4"/>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5"/>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7"/>
            <a:stretch>
              <a:fillRect/>
            </a:stretch>
          </a:blipFill>
        </p:spPr>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endParaRPr lang="vi-VN" sz="6600" b="1" dirty="0">
              <a:solidFill>
                <a:srgbClr val="FF0000"/>
              </a:solidFill>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8"/>
          <a:stretch>
            <a:fillRect/>
          </a:stretch>
        </p:blipFill>
        <p:spPr>
          <a:xfrm>
            <a:off x="3505200" y="190500"/>
            <a:ext cx="11193475" cy="1316308"/>
          </a:xfrm>
          <a:prstGeom prst="rect">
            <a:avLst/>
          </a:prstGeom>
        </p:spPr>
      </p:pic>
      <p:pic>
        <p:nvPicPr>
          <p:cNvPr id="10" name="Picture 9"/>
          <p:cNvPicPr>
            <a:picLocks noChangeAspect="1"/>
          </p:cNvPicPr>
          <p:nvPr/>
        </p:nvPicPr>
        <p:blipFill>
          <a:blip r:embed="rId9"/>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1"/>
            <a:stretch>
              <a:fillRect/>
            </a:stretch>
          </a:blipFill>
        </p:spPr>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2"/>
            <a:stretch>
              <a:fillRect/>
            </a:stretch>
          </a:blipFill>
        </p:spPr>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3"/>
            <a:stretch>
              <a:fillRect l="-20457"/>
            </a:stretch>
          </a:blipFill>
        </p:spPr>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4"/>
            <a:stretch>
              <a:fillRect/>
            </a:stretch>
          </a:blipFill>
        </p:spPr>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5"/>
            <a:stretch>
              <a:fillRect/>
            </a:stretch>
          </a:blipFill>
        </p:spPr>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stretch>
              <a:fillRect/>
            </a:stretch>
          </a:blipFill>
        </p:spPr>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7"/>
            <a:stretch>
              <a:fillRect/>
            </a:stretch>
          </a:blipFill>
        </p:spPr>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endParaRPr lang="vi-VN" sz="6000" b="1" dirty="0">
              <a:solidFill>
                <a:srgbClr val="FF0000"/>
              </a:solidFill>
              <a:latin typeface="Calibri" panose="020F0502020204030204" pitchFamily="34" charset="0"/>
              <a:cs typeface="Calibri" panose="020F0502020204030204" pitchFamily="34" charset="0"/>
            </a:endParaRPr>
          </a:p>
        </p:txBody>
      </p:sp>
      <p:pic>
        <p:nvPicPr>
          <p:cNvPr id="17" name="Picture 16"/>
          <p:cNvPicPr>
            <a:picLocks noChangeAspect="1"/>
          </p:cNvPicPr>
          <p:nvPr/>
        </p:nvPicPr>
        <p:blipFill>
          <a:blip r:embed="rId8"/>
          <a:stretch>
            <a:fillRect/>
          </a:stretch>
        </p:blipFill>
        <p:spPr>
          <a:xfrm>
            <a:off x="3505200" y="190500"/>
            <a:ext cx="11193475" cy="1316308"/>
          </a:xfrm>
          <a:prstGeom prst="rect">
            <a:avLst/>
          </a:prstGeom>
        </p:spPr>
      </p:pic>
      <p:pic>
        <p:nvPicPr>
          <p:cNvPr id="7" name="Picture 6"/>
          <p:cNvPicPr>
            <a:picLocks noChangeAspect="1"/>
          </p:cNvPicPr>
          <p:nvPr/>
        </p:nvPicPr>
        <p:blipFill>
          <a:blip r:embed="rId9"/>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5"/>
            <a:stretch>
              <a:fillRect/>
            </a:stretch>
          </a:blipFill>
        </p:spPr>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6"/>
            <a:stretch>
              <a:fillRect/>
            </a:stretch>
          </a:blipFill>
        </p:spPr>
      </p:sp>
      <p:grpSp>
        <p:nvGrpSpPr>
          <p:cNvPr id="21" name="组合 14"/>
          <p:cNvGrpSpPr/>
          <p:nvPr/>
        </p:nvGrpSpPr>
        <p:grpSpPr>
          <a:xfrm>
            <a:off x="3200400" y="1714500"/>
            <a:ext cx="13264787" cy="4761132"/>
            <a:chOff x="1710430" y="1284911"/>
            <a:chExt cx="8020062" cy="2564311"/>
          </a:xfrm>
        </p:grpSpPr>
        <p:sp>
          <p:nvSpPr>
            <p:cNvPr id="22" name="矩形 22"/>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panose="020F0502020204030204"/>
                <a:ea typeface="SimSun" panose="02010600030101010101" pitchFamily="2" charset="-122"/>
              </a:endParaRPr>
            </a:p>
          </p:txBody>
        </p:sp>
        <p:sp>
          <p:nvSpPr>
            <p:cNvPr id="23" name="矩形 23"/>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panose="020F0502020204030204"/>
                <a:ea typeface="SimSun" panose="02010600030101010101" pitchFamily="2" charset="-122"/>
              </a:endParaRPr>
            </a:p>
          </p:txBody>
        </p:sp>
      </p:grpSp>
      <p:grpSp>
        <p:nvGrpSpPr>
          <p:cNvPr id="24" name="组合 15"/>
          <p:cNvGrpSpPr/>
          <p:nvPr/>
        </p:nvGrpSpPr>
        <p:grpSpPr>
          <a:xfrm>
            <a:off x="1358381" y="2711910"/>
            <a:ext cx="2123768" cy="1997559"/>
            <a:chOff x="713110" y="905764"/>
            <a:chExt cx="1361797" cy="1280869"/>
          </a:xfrm>
        </p:grpSpPr>
        <p:grpSp>
          <p:nvGrpSpPr>
            <p:cNvPr id="25" name="组合 16"/>
            <p:cNvGrpSpPr/>
            <p:nvPr/>
          </p:nvGrpSpPr>
          <p:grpSpPr>
            <a:xfrm>
              <a:off x="713110" y="905764"/>
              <a:ext cx="1270764" cy="1280869"/>
              <a:chOff x="3315195" y="1967685"/>
              <a:chExt cx="1881008" cy="1895965"/>
            </a:xfrm>
          </p:grpSpPr>
          <p:sp>
            <p:nvSpPr>
              <p:cNvPr id="27" name="Freeform 6"/>
              <p:cNvSpPr/>
              <p:nvPr/>
            </p:nvSpPr>
            <p:spPr bwMode="auto">
              <a:xfrm>
                <a:off x="3675108" y="2355747"/>
                <a:ext cx="1161181" cy="1119839"/>
              </a:xfrm>
              <a:custGeom>
                <a:avLst/>
                <a:gdLst>
                  <a:gd name="T0" fmla="*/ 447 w 447"/>
                  <a:gd name="T1" fmla="*/ 351 h 447"/>
                  <a:gd name="T2" fmla="*/ 351 w 447"/>
                  <a:gd name="T3" fmla="*/ 447 h 447"/>
                  <a:gd name="T4" fmla="*/ 96 w 447"/>
                  <a:gd name="T5" fmla="*/ 447 h 447"/>
                  <a:gd name="T6" fmla="*/ 0 w 447"/>
                  <a:gd name="T7" fmla="*/ 351 h 447"/>
                  <a:gd name="T8" fmla="*/ 0 w 447"/>
                  <a:gd name="T9" fmla="*/ 96 h 447"/>
                  <a:gd name="T10" fmla="*/ 96 w 447"/>
                  <a:gd name="T11" fmla="*/ 0 h 447"/>
                  <a:gd name="T12" fmla="*/ 351 w 447"/>
                  <a:gd name="T13" fmla="*/ 0 h 447"/>
                  <a:gd name="T14" fmla="*/ 447 w 447"/>
                  <a:gd name="T15" fmla="*/ 96 h 447"/>
                  <a:gd name="T16" fmla="*/ 447 w 447"/>
                  <a:gd name="T17" fmla="*/ 35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447">
                    <a:moveTo>
                      <a:pt x="447" y="351"/>
                    </a:moveTo>
                    <a:cubicBezTo>
                      <a:pt x="447" y="404"/>
                      <a:pt x="404" y="447"/>
                      <a:pt x="351" y="447"/>
                    </a:cubicBezTo>
                    <a:cubicBezTo>
                      <a:pt x="96" y="447"/>
                      <a:pt x="96" y="447"/>
                      <a:pt x="96" y="447"/>
                    </a:cubicBezTo>
                    <a:cubicBezTo>
                      <a:pt x="43" y="447"/>
                      <a:pt x="0" y="404"/>
                      <a:pt x="0" y="351"/>
                    </a:cubicBezTo>
                    <a:cubicBezTo>
                      <a:pt x="0" y="96"/>
                      <a:pt x="0" y="96"/>
                      <a:pt x="0" y="96"/>
                    </a:cubicBezTo>
                    <a:cubicBezTo>
                      <a:pt x="0" y="43"/>
                      <a:pt x="43" y="0"/>
                      <a:pt x="96" y="0"/>
                    </a:cubicBezTo>
                    <a:cubicBezTo>
                      <a:pt x="351" y="0"/>
                      <a:pt x="351" y="0"/>
                      <a:pt x="351" y="0"/>
                    </a:cubicBezTo>
                    <a:cubicBezTo>
                      <a:pt x="404" y="0"/>
                      <a:pt x="447" y="43"/>
                      <a:pt x="447" y="96"/>
                    </a:cubicBezTo>
                    <a:lnTo>
                      <a:pt x="447" y="351"/>
                    </a:lnTo>
                    <a:close/>
                  </a:path>
                </a:pathLst>
              </a:custGeom>
              <a:solidFill>
                <a:schemeClr val="bg1">
                  <a:lumMod val="95000"/>
                </a:schemeClr>
              </a:solidFill>
              <a:ln>
                <a:solidFill>
                  <a:schemeClr val="bg1"/>
                </a:solidFill>
              </a:ln>
            </p:spPr>
            <p:txBody>
              <a:bodyPr vert="horz" wrap="square" lIns="164592" tIns="82296" rIns="164592" bIns="82296" numCol="1" anchor="t" anchorCtr="0" compatLnSpc="1"/>
              <a:lstStyle/>
              <a:p>
                <a:pPr defTabSz="1371600">
                  <a:defRPr/>
                </a:pPr>
                <a:endParaRPr lang="zh-CN" altLang="en-US" sz="2430">
                  <a:solidFill>
                    <a:prstClr val="black"/>
                  </a:solidFill>
                  <a:latin typeface="Calibri" panose="020F0502020204030204"/>
                  <a:ea typeface="SimSun" panose="02010600030101010101" pitchFamily="2" charset="-122"/>
                </a:endParaRPr>
              </a:p>
            </p:txBody>
          </p:sp>
          <p:sp>
            <p:nvSpPr>
              <p:cNvPr id="28"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dir="5400000" algn="t" rotWithShape="0">
                  <a:schemeClr val="tx1">
                    <a:lumMod val="85000"/>
                    <a:lumOff val="15000"/>
                    <a:alpha val="50000"/>
                  </a:schemeClr>
                </a:outerShdw>
              </a:effectLst>
            </p:spPr>
            <p:txBody>
              <a:bodyPr vert="horz" wrap="square" lIns="164592" tIns="82296" rIns="164592" bIns="82296" numCol="1" anchor="t" anchorCtr="0" compatLnSpc="1"/>
              <a:lstStyle/>
              <a:p>
                <a:pPr defTabSz="1371600">
                  <a:defRPr/>
                </a:pPr>
                <a:endParaRPr lang="zh-CN" altLang="en-US" sz="2430">
                  <a:solidFill>
                    <a:prstClr val="black"/>
                  </a:solidFill>
                  <a:latin typeface="Calibri" panose="020F0502020204030204"/>
                  <a:ea typeface="SimSun" panose="02010600030101010101" pitchFamily="2" charset="-122"/>
                </a:endParaRPr>
              </a:p>
            </p:txBody>
          </p:sp>
          <p:sp>
            <p:nvSpPr>
              <p:cNvPr id="29" name="Freeform 11"/>
              <p:cNvSpPr>
                <a:spLocks noEditPoints="1"/>
              </p:cNvSpPr>
              <p:nvPr/>
            </p:nvSpPr>
            <p:spPr bwMode="auto">
              <a:xfrm>
                <a:off x="3315195" y="1970286"/>
                <a:ext cx="1881008" cy="1890762"/>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gradFill>
                <a:gsLst>
                  <a:gs pos="49500">
                    <a:srgbClr val="676C6E">
                      <a:alpha val="80000"/>
                    </a:srgbClr>
                  </a:gs>
                  <a:gs pos="38000">
                    <a:srgbClr val="73787A">
                      <a:alpha val="78000"/>
                    </a:srgbClr>
                  </a:gs>
                </a:gsLst>
                <a:lin ang="5400000" scaled="0"/>
              </a:gradFill>
              <a:ln>
                <a:noFill/>
              </a:ln>
              <a:effectLst>
                <a:outerShdw blurRad="50800" dist="38100" algn="l" rotWithShape="0">
                  <a:schemeClr val="tx1">
                    <a:lumMod val="95000"/>
                    <a:lumOff val="5000"/>
                    <a:alpha val="50000"/>
                  </a:schemeClr>
                </a:outerShdw>
              </a:effectLst>
            </p:spPr>
            <p:txBody>
              <a:bodyPr vert="horz" wrap="square" lIns="164592" tIns="82296" rIns="164592" bIns="82296" numCol="1" anchor="t" anchorCtr="0" compatLnSpc="1"/>
              <a:lstStyle/>
              <a:p>
                <a:pPr defTabSz="1371600">
                  <a:defRPr/>
                </a:pPr>
                <a:endParaRPr lang="zh-CN" altLang="en-US" sz="2430">
                  <a:solidFill>
                    <a:prstClr val="black"/>
                  </a:solidFill>
                  <a:latin typeface="Calibri" panose="020F0502020204030204"/>
                  <a:ea typeface="SimSun" panose="02010600030101010101" pitchFamily="2" charset="-122"/>
                </a:endParaRPr>
              </a:p>
            </p:txBody>
          </p:sp>
          <p:sp>
            <p:nvSpPr>
              <p:cNvPr id="30" name="Freeform 11"/>
              <p:cNvSpPr>
                <a:spLocks noEditPoints="1"/>
              </p:cNvSpPr>
              <p:nvPr/>
            </p:nvSpPr>
            <p:spPr bwMode="auto">
              <a:xfrm>
                <a:off x="3315195" y="1967685"/>
                <a:ext cx="1881008" cy="1895965"/>
              </a:xfrm>
              <a:custGeom>
                <a:avLst/>
                <a:gdLst>
                  <a:gd name="T0" fmla="*/ 573 w 628"/>
                  <a:gd name="T1" fmla="*/ 0 h 629"/>
                  <a:gd name="T2" fmla="*/ 56 w 628"/>
                  <a:gd name="T3" fmla="*/ 0 h 629"/>
                  <a:gd name="T4" fmla="*/ 0 w 628"/>
                  <a:gd name="T5" fmla="*/ 56 h 629"/>
                  <a:gd name="T6" fmla="*/ 0 w 628"/>
                  <a:gd name="T7" fmla="*/ 573 h 629"/>
                  <a:gd name="T8" fmla="*/ 56 w 628"/>
                  <a:gd name="T9" fmla="*/ 629 h 629"/>
                  <a:gd name="T10" fmla="*/ 573 w 628"/>
                  <a:gd name="T11" fmla="*/ 629 h 629"/>
                  <a:gd name="T12" fmla="*/ 628 w 628"/>
                  <a:gd name="T13" fmla="*/ 573 h 629"/>
                  <a:gd name="T14" fmla="*/ 628 w 628"/>
                  <a:gd name="T15" fmla="*/ 56 h 629"/>
                  <a:gd name="T16" fmla="*/ 573 w 628"/>
                  <a:gd name="T17" fmla="*/ 0 h 629"/>
                  <a:gd name="T18" fmla="*/ 491 w 628"/>
                  <a:gd name="T19" fmla="*/ 460 h 629"/>
                  <a:gd name="T20" fmla="*/ 459 w 628"/>
                  <a:gd name="T21" fmla="*/ 491 h 629"/>
                  <a:gd name="T22" fmla="*/ 169 w 628"/>
                  <a:gd name="T23" fmla="*/ 491 h 629"/>
                  <a:gd name="T24" fmla="*/ 138 w 628"/>
                  <a:gd name="T25" fmla="*/ 460 h 629"/>
                  <a:gd name="T26" fmla="*/ 138 w 628"/>
                  <a:gd name="T27" fmla="*/ 169 h 629"/>
                  <a:gd name="T28" fmla="*/ 169 w 628"/>
                  <a:gd name="T29" fmla="*/ 138 h 629"/>
                  <a:gd name="T30" fmla="*/ 459 w 628"/>
                  <a:gd name="T31" fmla="*/ 138 h 629"/>
                  <a:gd name="T32" fmla="*/ 491 w 628"/>
                  <a:gd name="T33" fmla="*/ 169 h 629"/>
                  <a:gd name="T34" fmla="*/ 491 w 628"/>
                  <a:gd name="T35" fmla="*/ 460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629">
                    <a:moveTo>
                      <a:pt x="573" y="0"/>
                    </a:moveTo>
                    <a:cubicBezTo>
                      <a:pt x="56" y="0"/>
                      <a:pt x="56" y="0"/>
                      <a:pt x="56" y="0"/>
                    </a:cubicBezTo>
                    <a:cubicBezTo>
                      <a:pt x="25" y="0"/>
                      <a:pt x="0" y="25"/>
                      <a:pt x="0" y="56"/>
                    </a:cubicBezTo>
                    <a:cubicBezTo>
                      <a:pt x="0" y="573"/>
                      <a:pt x="0" y="573"/>
                      <a:pt x="0" y="573"/>
                    </a:cubicBezTo>
                    <a:cubicBezTo>
                      <a:pt x="0" y="604"/>
                      <a:pt x="25" y="629"/>
                      <a:pt x="56" y="629"/>
                    </a:cubicBezTo>
                    <a:cubicBezTo>
                      <a:pt x="573" y="629"/>
                      <a:pt x="573" y="629"/>
                      <a:pt x="573" y="629"/>
                    </a:cubicBezTo>
                    <a:cubicBezTo>
                      <a:pt x="603" y="629"/>
                      <a:pt x="628" y="604"/>
                      <a:pt x="628" y="573"/>
                    </a:cubicBezTo>
                    <a:cubicBezTo>
                      <a:pt x="628" y="56"/>
                      <a:pt x="628" y="56"/>
                      <a:pt x="628" y="56"/>
                    </a:cubicBezTo>
                    <a:cubicBezTo>
                      <a:pt x="628" y="25"/>
                      <a:pt x="603" y="0"/>
                      <a:pt x="573" y="0"/>
                    </a:cubicBezTo>
                    <a:moveTo>
                      <a:pt x="491" y="460"/>
                    </a:moveTo>
                    <a:cubicBezTo>
                      <a:pt x="491" y="477"/>
                      <a:pt x="477" y="491"/>
                      <a:pt x="459" y="491"/>
                    </a:cubicBezTo>
                    <a:cubicBezTo>
                      <a:pt x="169" y="491"/>
                      <a:pt x="169" y="491"/>
                      <a:pt x="169" y="491"/>
                    </a:cubicBezTo>
                    <a:cubicBezTo>
                      <a:pt x="152" y="491"/>
                      <a:pt x="138" y="477"/>
                      <a:pt x="138" y="460"/>
                    </a:cubicBezTo>
                    <a:cubicBezTo>
                      <a:pt x="138" y="169"/>
                      <a:pt x="138" y="169"/>
                      <a:pt x="138" y="169"/>
                    </a:cubicBezTo>
                    <a:cubicBezTo>
                      <a:pt x="138" y="152"/>
                      <a:pt x="152" y="138"/>
                      <a:pt x="169" y="138"/>
                    </a:cubicBezTo>
                    <a:cubicBezTo>
                      <a:pt x="459" y="138"/>
                      <a:pt x="459" y="138"/>
                      <a:pt x="459" y="138"/>
                    </a:cubicBezTo>
                    <a:cubicBezTo>
                      <a:pt x="477" y="138"/>
                      <a:pt x="491" y="152"/>
                      <a:pt x="491" y="169"/>
                    </a:cubicBezTo>
                    <a:cubicBezTo>
                      <a:pt x="491" y="460"/>
                      <a:pt x="491" y="460"/>
                      <a:pt x="491" y="460"/>
                    </a:cubicBezTo>
                  </a:path>
                </a:pathLst>
              </a:custGeom>
              <a:solidFill>
                <a:schemeClr val="bg1">
                  <a:lumMod val="95000"/>
                </a:schemeClr>
              </a:solidFill>
              <a:ln>
                <a:solidFill>
                  <a:schemeClr val="bg1"/>
                </a:solidFill>
              </a:ln>
              <a:effectLst/>
            </p:spPr>
            <p:txBody>
              <a:bodyPr vert="horz" wrap="square" lIns="164592" tIns="82296" rIns="164592" bIns="82296" numCol="1" anchor="t" anchorCtr="0" compatLnSpc="1"/>
              <a:lstStyle/>
              <a:p>
                <a:pPr defTabSz="1371600">
                  <a:defRPr/>
                </a:pPr>
                <a:endParaRPr lang="zh-CN" altLang="en-US" sz="2430">
                  <a:solidFill>
                    <a:prstClr val="black"/>
                  </a:solidFill>
                  <a:latin typeface="Calibri" panose="020F0502020204030204"/>
                  <a:ea typeface="SimSun" panose="02010600030101010101" pitchFamily="2" charset="-122"/>
                </a:endParaRPr>
              </a:p>
            </p:txBody>
          </p:sp>
        </p:grpSp>
        <p:sp>
          <p:nvSpPr>
            <p:cNvPr id="26" name="TextBox 25"/>
            <p:cNvSpPr txBox="1"/>
            <p:nvPr/>
          </p:nvSpPr>
          <p:spPr>
            <a:xfrm>
              <a:off x="982460" y="1192254"/>
              <a:ext cx="1092447" cy="651260"/>
            </a:xfrm>
            <a:prstGeom prst="rect">
              <a:avLst/>
            </a:prstGeom>
            <a:noFill/>
          </p:spPr>
          <p:txBody>
            <a:bodyPr wrap="square" rtlCol="0">
              <a:spAutoFit/>
            </a:bodyPr>
            <a:lstStyle/>
            <a:p>
              <a:pPr defTabSz="1371600">
                <a:defRPr/>
              </a:pPr>
              <a:r>
                <a:rPr lang="en-US" altLang="zh-CN"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rPr>
                <a:t>KL</a:t>
              </a:r>
              <a:endParaRPr lang="zh-CN" altLang="en-US" sz="6000" b="1" dirty="0">
                <a:solidFill>
                  <a:srgbClr val="7E9F3D"/>
                </a:solidFill>
                <a:effectLst>
                  <a:innerShdw blurRad="63500" dist="50800" dir="13500000">
                    <a:prstClr val="black">
                      <a:alpha val="50000"/>
                    </a:prstClr>
                  </a:innerShdw>
                </a:effectLst>
                <a:latin typeface="方正大标宋简体" pitchFamily="2" charset="-122"/>
                <a:ea typeface="方正大标宋简体" pitchFamily="2" charset="-122"/>
              </a:endParaRPr>
            </a:p>
          </p:txBody>
        </p:sp>
      </p:grpSp>
      <p:sp useBgFill="1">
        <p:nvSpPr>
          <p:cNvPr id="31" name="Freeform 27"/>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lstStyle/>
          <a:p>
            <a:pPr defTabSz="1371600">
              <a:defRPr/>
            </a:pPr>
            <a:endParaRPr lang="zh-CN" altLang="en-US" sz="2430">
              <a:solidFill>
                <a:prstClr val="black"/>
              </a:solidFill>
              <a:latin typeface="Calibri" panose="020F0502020204030204"/>
              <a:ea typeface="SimSun" panose="02010600030101010101" pitchFamily="2" charset="-122"/>
            </a:endParaRPr>
          </a:p>
        </p:txBody>
      </p:sp>
      <p:sp>
        <p:nvSpPr>
          <p:cNvPr id="32" name="TextBox 31"/>
          <p:cNvSpPr txBox="1"/>
          <p:nvPr/>
        </p:nvSpPr>
        <p:spPr>
          <a:xfrm>
            <a:off x="4087450" y="2056032"/>
            <a:ext cx="12101513" cy="4247317"/>
          </a:xfrm>
          <a:prstGeom prst="rect">
            <a:avLst/>
          </a:prstGeom>
          <a:noFill/>
        </p:spPr>
        <p:txBody>
          <a:bodyPr wrap="square" rtlCol="0">
            <a:spAutoFit/>
          </a:bodyPr>
          <a:lstStyle/>
          <a:p>
            <a:pPr algn="just" defTabSz="1371600">
              <a:defRPr/>
            </a:pPr>
            <a:r>
              <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Như các em vừa tìm hiểu, các sáng chế sẽ góp phần tạo ra sản phẩm mới, cải tiến sản phẩm, thúc đẩy sự phát triển của công nghệ, giúp đời sống con người tiện nghi và văn minh hơn.</a:t>
            </a:r>
            <a:endParaRPr lang="vi-VN" altLang="zh-CN" sz="54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endParaRPr>
          </a:p>
        </p:txBody>
      </p:sp>
      <p:sp>
        <p:nvSpPr>
          <p:cNvPr id="33" name="Freeform 3"/>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7"/>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2"/>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3"/>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4"/>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5"/>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6"/>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7"/>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7"/>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TextBox 9"/>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1"/>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2"/>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3"/>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4"/>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5"/>
            <a:stretch>
              <a:fillRect/>
            </a:stretch>
          </a:blipFill>
        </p:spPr>
      </p:sp>
      <p:sp>
        <p:nvSpPr>
          <p:cNvPr id="11" name="Rectangle: Rounded Corners 10"/>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6"/>
          <a:stretch>
            <a:fillRect/>
          </a:stretch>
        </p:blipFill>
        <p:spPr>
          <a:xfrm>
            <a:off x="7696200" y="647700"/>
            <a:ext cx="3584759" cy="2060627"/>
          </a:xfrm>
          <a:prstGeom prst="rect">
            <a:avLst/>
          </a:prstGeom>
        </p:spPr>
      </p:pic>
      <p:sp>
        <p:nvSpPr>
          <p:cNvPr id="10" name="Freeform 2"/>
          <p:cNvSpPr/>
          <p:nvPr/>
        </p:nvSpPr>
        <p:spPr>
          <a:xfrm rot="20989778">
            <a:off x="1374770" y="3700366"/>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7"/>
          <p:cNvSpPr/>
          <p:nvPr/>
        </p:nvSpPr>
        <p:spPr>
          <a:xfrm>
            <a:off x="5715000" y="4610100"/>
            <a:ext cx="11201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8"/>
          <p:cNvSpPr txBox="1"/>
          <p:nvPr/>
        </p:nvSpPr>
        <p:spPr>
          <a:xfrm>
            <a:off x="6477000" y="5295900"/>
            <a:ext cx="9982200" cy="923330"/>
          </a:xfrm>
          <a:prstGeom prst="rect">
            <a:avLst/>
          </a:prstGeom>
          <a:noFill/>
        </p:spPr>
        <p:txBody>
          <a:bodyPr wrap="square" rtlCol="0">
            <a:spAutoFit/>
          </a:bodyPr>
          <a:lstStyle/>
          <a:p>
            <a:pPr algn="ctr"/>
            <a:r>
              <a:rPr lang="en-US" sz="5400" b="1" dirty="0" err="1"/>
              <a:t>Dùng</a:t>
            </a:r>
            <a:r>
              <a:rPr lang="en-US" sz="5400" b="1" dirty="0"/>
              <a:t> </a:t>
            </a:r>
            <a:r>
              <a:rPr lang="en-US" sz="5400" b="1" dirty="0" err="1"/>
              <a:t>để</a:t>
            </a:r>
            <a:r>
              <a:rPr lang="en-US" sz="5400" b="1" dirty="0"/>
              <a:t> </a:t>
            </a:r>
            <a:r>
              <a:rPr lang="en-US" sz="5400" b="1" dirty="0" err="1"/>
              <a:t>biết</a:t>
            </a:r>
            <a:r>
              <a:rPr lang="en-US" sz="5400" b="1" dirty="0"/>
              <a:t>, </a:t>
            </a:r>
            <a:r>
              <a:rPr lang="en-US" sz="5400" b="1" dirty="0" err="1"/>
              <a:t>lưu</a:t>
            </a:r>
            <a:r>
              <a:rPr lang="en-US" sz="5400" b="1" dirty="0"/>
              <a:t> </a:t>
            </a:r>
            <a:r>
              <a:rPr lang="en-US" sz="5400" b="1" dirty="0" err="1"/>
              <a:t>trữ</a:t>
            </a:r>
            <a:r>
              <a:rPr lang="en-US" sz="5400" b="1" dirty="0"/>
              <a:t> </a:t>
            </a:r>
            <a:r>
              <a:rPr lang="en-US" sz="5400" b="1" dirty="0" err="1"/>
              <a:t>thông</a:t>
            </a:r>
            <a:r>
              <a:rPr lang="en-US" sz="5400" b="1" dirty="0"/>
              <a:t> tin.</a:t>
            </a:r>
            <a:endParaRPr lang="en-US" sz="5400" b="1" dirty="0"/>
          </a:p>
        </p:txBody>
      </p:sp>
      <p:pic>
        <p:nvPicPr>
          <p:cNvPr id="20" name="Picture 3"/>
          <p:cNvPicPr>
            <a:picLocks noChangeAspect="1"/>
          </p:cNvPicPr>
          <p:nvPr/>
        </p:nvPicPr>
        <p:blipFill>
          <a:blip r:embed="rId11"/>
          <a:srcRect/>
          <a:stretch>
            <a:fillRect/>
          </a:stretch>
        </p:blipFill>
        <p:spPr>
          <a:xfrm>
            <a:off x="14706600" y="6191866"/>
            <a:ext cx="3581400" cy="3384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2"/>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3"/>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4"/>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5"/>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6"/>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7"/>
            <a:stretch>
              <a:fillRect/>
            </a:stretch>
          </a:blipFill>
        </p:spPr>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2600" y="1866900"/>
            <a:ext cx="9180896" cy="739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1"/>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2"/>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3"/>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4"/>
            <a:stretch>
              <a:fillRect/>
            </a:stretch>
          </a:blipFill>
        </p:spPr>
      </p:sp>
      <p:sp>
        <p:nvSpPr>
          <p:cNvPr id="11" name="Rectangle: Rounded Corners 10"/>
          <p:cNvSpPr/>
          <p:nvPr/>
        </p:nvSpPr>
        <p:spPr>
          <a:xfrm>
            <a:off x="3810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5"/>
            <a:stretch>
              <a:fillRect/>
            </a:stretch>
          </a:blipFill>
        </p:spPr>
      </p:sp>
      <p:sp>
        <p:nvSpPr>
          <p:cNvPr id="13" name="TextBox 12"/>
          <p:cNvSpPr txBox="1"/>
          <p:nvPr/>
        </p:nvSpPr>
        <p:spPr>
          <a:xfrm>
            <a:off x="2362200" y="0"/>
            <a:ext cx="14630400" cy="1446550"/>
          </a:xfrm>
          <a:prstGeom prst="rect">
            <a:avLst/>
          </a:prstGeom>
          <a:noFill/>
        </p:spPr>
        <p:txBody>
          <a:bodyPr wrap="square" rtlCol="0">
            <a:spAutoFit/>
          </a:bodyPr>
          <a:lstStyle/>
          <a:p>
            <a:pPr lvl="0"/>
            <a:r>
              <a:rPr lang="en-US" sz="4400" b="1" dirty="0">
                <a:solidFill>
                  <a:prstClr val="white"/>
                </a:solidFill>
                <a:latin typeface="Calibri" panose="020F0502020204030204" pitchFamily="34" charset="0"/>
                <a:cs typeface="Calibri" panose="020F0502020204030204" pitchFamily="34" charset="0"/>
              </a:rPr>
              <a:t>T</a:t>
            </a:r>
            <a:r>
              <a:rPr lang="vi-VN" sz="4400" b="1" dirty="0">
                <a:solidFill>
                  <a:prstClr val="white"/>
                </a:solidFill>
                <a:latin typeface="Calibri" panose="020F0502020204030204" pitchFamily="34" charset="0"/>
                <a:cs typeface="Calibri" panose="020F0502020204030204" pitchFamily="34" charset="0"/>
              </a:rPr>
              <a:t>ìm hiểu, thiết kế poster yêu thích và trình bày đơn</a:t>
            </a:r>
            <a:r>
              <a:rPr lang="en-US" sz="4400" b="1" dirty="0">
                <a:solidFill>
                  <a:prstClr val="white"/>
                </a:solidFill>
                <a:latin typeface="Calibri" panose="020F0502020204030204" pitchFamily="34" charset="0"/>
                <a:cs typeface="Calibri" panose="020F0502020204030204" pitchFamily="34" charset="0"/>
              </a:rPr>
              <a:t> </a:t>
            </a:r>
            <a:r>
              <a:rPr lang="vi-VN" sz="4400" b="1" dirty="0">
                <a:solidFill>
                  <a:prstClr val="white"/>
                </a:solidFill>
                <a:latin typeface="Calibri" panose="020F0502020204030204" pitchFamily="34" charset="0"/>
                <a:cs typeface="Calibri" panose="020F0502020204030204" pitchFamily="34" charset="0"/>
              </a:rPr>
              <a:t>cải tiến một sáng chế mà em giản ra giấy A5 theo một số gợi ý sau:</a:t>
            </a:r>
            <a:endParaRPr lang="vi-VN" sz="4400" b="1" dirty="0">
              <a:solidFill>
                <a:prstClr val="white"/>
              </a:solidFill>
              <a:latin typeface="Calibri" panose="020F0502020204030204" pitchFamily="34" charset="0"/>
              <a:cs typeface="Calibri" panose="020F0502020204030204" pitchFamily="34" charset="0"/>
            </a:endParaRPr>
          </a:p>
        </p:txBody>
      </p:sp>
      <p:grpSp>
        <p:nvGrpSpPr>
          <p:cNvPr id="6" name="Group 5"/>
          <p:cNvGrpSpPr/>
          <p:nvPr/>
        </p:nvGrpSpPr>
        <p:grpSpPr>
          <a:xfrm>
            <a:off x="609600" y="1485900"/>
            <a:ext cx="7315200" cy="1828800"/>
            <a:chOff x="4800600" y="1943100"/>
            <a:chExt cx="7315200" cy="2133600"/>
          </a:xfrm>
        </p:grpSpPr>
        <p:sp>
          <p:nvSpPr>
            <p:cNvPr id="3" name="Freeform 10"/>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4"/>
            <p:cNvSpPr txBox="1"/>
            <p:nvPr/>
          </p:nvSpPr>
          <p:spPr>
            <a:xfrm>
              <a:off x="6248400" y="2552700"/>
              <a:ext cx="5334000" cy="923330"/>
            </a:xfrm>
            <a:prstGeom prst="rect">
              <a:avLst/>
            </a:prstGeom>
            <a:noFill/>
          </p:spPr>
          <p:txBody>
            <a:bodyPr wrap="square" rtlCol="0">
              <a:spAutoFit/>
            </a:bodyPr>
            <a:lstStyle/>
            <a:p>
              <a:pPr rtl="0">
                <a:spcBef>
                  <a:spcPts val="0"/>
                </a:spcBef>
                <a:spcAft>
                  <a:spcPts val="500"/>
                </a:spcAft>
              </a:pP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Tên</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sáng</a:t>
              </a:r>
              <a:r>
                <a:rPr lang="en-US" sz="5400" b="0" i="0" u="none" strike="noStrike" dirty="0">
                  <a:solidFill>
                    <a:srgbClr val="002060"/>
                  </a:solidFill>
                  <a:effectLst/>
                  <a:latin typeface="Arial" panose="020B0604020202020204" pitchFamily="34" charset="0"/>
                </a:rPr>
                <a:t> </a:t>
              </a:r>
              <a:r>
                <a:rPr lang="en-US" sz="5400" b="0" i="0" u="none" strike="noStrike" dirty="0" err="1">
                  <a:solidFill>
                    <a:srgbClr val="002060"/>
                  </a:solidFill>
                  <a:effectLst/>
                  <a:latin typeface="Arial" panose="020B0604020202020204" pitchFamily="34" charset="0"/>
                </a:rPr>
                <a:t>chế</a:t>
              </a:r>
              <a:r>
                <a:rPr lang="en-US" sz="5400" b="0" i="0" u="none" strike="noStrike" dirty="0">
                  <a:solidFill>
                    <a:srgbClr val="002060"/>
                  </a:solidFill>
                  <a:effectLst/>
                  <a:latin typeface="Arial" panose="020B0604020202020204" pitchFamily="34" charset="0"/>
                </a:rPr>
                <a:t>.</a:t>
              </a:r>
              <a:endParaRPr lang="en-US" sz="5400" b="0" dirty="0">
                <a:solidFill>
                  <a:srgbClr val="002060"/>
                </a:solidFill>
                <a:effectLst/>
              </a:endParaRPr>
            </a:p>
          </p:txBody>
        </p:sp>
      </p:grpSp>
      <p:grpSp>
        <p:nvGrpSpPr>
          <p:cNvPr id="10" name="Group 9"/>
          <p:cNvGrpSpPr/>
          <p:nvPr/>
        </p:nvGrpSpPr>
        <p:grpSpPr>
          <a:xfrm>
            <a:off x="4114800" y="3009900"/>
            <a:ext cx="11353800" cy="2133600"/>
            <a:chOff x="4800600" y="1943100"/>
            <a:chExt cx="7315200" cy="2133600"/>
          </a:xfrm>
        </p:grpSpPr>
        <p:sp>
          <p:nvSpPr>
            <p:cNvPr id="14" name="Freeform 10"/>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TextBox 18"/>
            <p:cNvSpPr txBox="1"/>
            <p:nvPr/>
          </p:nvSpPr>
          <p:spPr>
            <a:xfrm>
              <a:off x="6248400" y="2552700"/>
              <a:ext cx="5572828" cy="769441"/>
            </a:xfrm>
            <a:prstGeom prst="rect">
              <a:avLst/>
            </a:prstGeom>
            <a:noFill/>
          </p:spPr>
          <p:txBody>
            <a:bodyPr wrap="square" rtlCol="0">
              <a:spAutoFit/>
            </a:bodyPr>
            <a:lstStyle/>
            <a:p>
              <a:pPr rtl="0">
                <a:spcBef>
                  <a:spcPts val="0"/>
                </a:spcBef>
                <a:spcAft>
                  <a:spcPts val="500"/>
                </a:spcAft>
              </a:pPr>
              <a:r>
                <a:rPr lang="en-US" sz="4400" dirty="0" err="1">
                  <a:solidFill>
                    <a:srgbClr val="002060"/>
                  </a:solidFill>
                </a:rPr>
                <a:t>Nhà</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phát</a:t>
              </a:r>
              <a:r>
                <a:rPr lang="en-US" sz="4400" dirty="0">
                  <a:solidFill>
                    <a:srgbClr val="002060"/>
                  </a:solidFill>
                </a:rPr>
                <a:t> </a:t>
              </a:r>
              <a:r>
                <a:rPr lang="en-US" sz="4400" dirty="0" err="1">
                  <a:solidFill>
                    <a:srgbClr val="002060"/>
                  </a:solidFill>
                </a:rPr>
                <a:t>minh</a:t>
              </a:r>
              <a:r>
                <a:rPr lang="en-US" sz="4400" dirty="0">
                  <a:solidFill>
                    <a:srgbClr val="002060"/>
                  </a:solidFill>
                </a:rPr>
                <a:t> </a:t>
              </a:r>
              <a:r>
                <a:rPr lang="en-US" sz="4400" dirty="0" err="1">
                  <a:solidFill>
                    <a:srgbClr val="002060"/>
                  </a:solidFill>
                </a:rPr>
                <a:t>sáng</a:t>
              </a:r>
              <a:r>
                <a:rPr lang="en-US" sz="4400" dirty="0">
                  <a:solidFill>
                    <a:srgbClr val="002060"/>
                  </a:solidFill>
                </a:rPr>
                <a:t> </a:t>
              </a:r>
              <a:r>
                <a:rPr lang="en-US" sz="4400" dirty="0" err="1">
                  <a:solidFill>
                    <a:srgbClr val="002060"/>
                  </a:solidFill>
                </a:rPr>
                <a:t>chế</a:t>
              </a:r>
              <a:r>
                <a:rPr lang="en-US" sz="4400" dirty="0">
                  <a:solidFill>
                    <a:srgbClr val="002060"/>
                  </a:solidFill>
                </a:rPr>
                <a:t> </a:t>
              </a:r>
              <a:r>
                <a:rPr lang="en-US" sz="4400" dirty="0" err="1">
                  <a:solidFill>
                    <a:srgbClr val="002060"/>
                  </a:solidFill>
                </a:rPr>
                <a:t>đó</a:t>
              </a:r>
              <a:r>
                <a:rPr lang="en-US" sz="4400" dirty="0">
                  <a:solidFill>
                    <a:srgbClr val="002060"/>
                  </a:solidFill>
                </a:rPr>
                <a:t>.</a:t>
              </a:r>
              <a:endParaRPr lang="en-US" sz="4400" dirty="0">
                <a:solidFill>
                  <a:srgbClr val="002060"/>
                </a:solidFill>
              </a:endParaRPr>
            </a:p>
          </p:txBody>
        </p:sp>
      </p:grpSp>
      <p:grpSp>
        <p:nvGrpSpPr>
          <p:cNvPr id="20" name="Group 19"/>
          <p:cNvGrpSpPr/>
          <p:nvPr/>
        </p:nvGrpSpPr>
        <p:grpSpPr>
          <a:xfrm>
            <a:off x="838200" y="4686300"/>
            <a:ext cx="10972800" cy="2133600"/>
            <a:chOff x="4800600" y="1943100"/>
            <a:chExt cx="7315200" cy="2133600"/>
          </a:xfrm>
        </p:grpSpPr>
        <p:sp>
          <p:nvSpPr>
            <p:cNvPr id="21" name="Freeform 10"/>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1"/>
            <p:cNvSpPr txBox="1"/>
            <p:nvPr/>
          </p:nvSpPr>
          <p:spPr>
            <a:xfrm>
              <a:off x="6248400" y="2552700"/>
              <a:ext cx="5334000" cy="769441"/>
            </a:xfrm>
            <a:prstGeom prst="rect">
              <a:avLst/>
            </a:prstGeom>
            <a:noFill/>
          </p:spPr>
          <p:txBody>
            <a:bodyPr wrap="square" rtlCol="0">
              <a:spAutoFit/>
            </a:bodyPr>
            <a:lstStyle/>
            <a:p>
              <a:pPr rtl="0">
                <a:spcBef>
                  <a:spcPts val="0"/>
                </a:spcBef>
                <a:spcAft>
                  <a:spcPts val="500"/>
                </a:spcAft>
              </a:pPr>
              <a:r>
                <a:rPr lang="en-US" sz="4400" b="0" i="0" u="none" strike="noStrike" dirty="0" err="1">
                  <a:solidFill>
                    <a:srgbClr val="002060"/>
                  </a:solidFill>
                  <a:effectLst/>
                  <a:latin typeface="Arial" panose="020B0604020202020204" pitchFamily="34" charset="0"/>
                </a:rPr>
                <a:t>Công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dụng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của</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sáng</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chế</a:t>
              </a:r>
              <a:r>
                <a:rPr lang="en-US" sz="4400" b="0" i="0" u="none" strike="noStrike" dirty="0">
                  <a:solidFill>
                    <a:srgbClr val="002060"/>
                  </a:solidFill>
                  <a:effectLst/>
                  <a:latin typeface="Arial" panose="020B0604020202020204" pitchFamily="34" charset="0"/>
                </a:rPr>
                <a:t> </a:t>
              </a:r>
              <a:r>
                <a:rPr lang="en-US" sz="4400" b="0" i="0" u="none" strike="noStrike" dirty="0" err="1">
                  <a:solidFill>
                    <a:srgbClr val="002060"/>
                  </a:solidFill>
                  <a:effectLst/>
                  <a:latin typeface="Arial" panose="020B0604020202020204" pitchFamily="34" charset="0"/>
                </a:rPr>
                <a:t>đó</a:t>
              </a:r>
              <a:r>
                <a:rPr lang="en-US" sz="4400" b="0" i="0" u="none" strike="noStrike" dirty="0">
                  <a:solidFill>
                    <a:srgbClr val="002060"/>
                  </a:solidFill>
                  <a:effectLst/>
                  <a:latin typeface="Arial" panose="020B0604020202020204" pitchFamily="34" charset="0"/>
                </a:rPr>
                <a:t>.</a:t>
              </a:r>
              <a:endParaRPr lang="en-US" sz="4400" b="0" i="0" u="none" strike="noStrike" dirty="0">
                <a:solidFill>
                  <a:srgbClr val="002060"/>
                </a:solidFill>
                <a:effectLst/>
                <a:latin typeface="Arial" panose="020B0604020202020204" pitchFamily="34" charset="0"/>
              </a:endParaRPr>
            </a:p>
          </p:txBody>
        </p:sp>
      </p:grpSp>
      <p:grpSp>
        <p:nvGrpSpPr>
          <p:cNvPr id="23" name="Group 22"/>
          <p:cNvGrpSpPr/>
          <p:nvPr/>
        </p:nvGrpSpPr>
        <p:grpSpPr>
          <a:xfrm>
            <a:off x="5257800" y="6362700"/>
            <a:ext cx="10972800" cy="2133600"/>
            <a:chOff x="4800600" y="1943100"/>
            <a:chExt cx="7315200" cy="2133600"/>
          </a:xfrm>
        </p:grpSpPr>
        <p:sp>
          <p:nvSpPr>
            <p:cNvPr id="24" name="Freeform 10"/>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TextBox 24"/>
            <p:cNvSpPr txBox="1"/>
            <p:nvPr/>
          </p:nvSpPr>
          <p:spPr>
            <a:xfrm>
              <a:off x="6273800" y="2400300"/>
              <a:ext cx="5334000" cy="1200329"/>
            </a:xfrm>
            <a:prstGeom prst="rect">
              <a:avLst/>
            </a:prstGeom>
            <a:noFill/>
          </p:spPr>
          <p:txBody>
            <a:bodyPr wrap="square" rtlCol="0">
              <a:spAutoFit/>
            </a:bodyPr>
            <a:lstStyle/>
            <a:p>
              <a:pPr rtl="0">
                <a:spcBef>
                  <a:spcPts val="0"/>
                </a:spcBef>
                <a:spcAft>
                  <a:spcPts val="500"/>
                </a:spcAft>
              </a:pPr>
              <a:r>
                <a:rPr lang="vi-VN" sz="3600" b="0" i="0" u="none" strike="noStrike" dirty="0">
                  <a:solidFill>
                    <a:srgbClr val="002060"/>
                  </a:solidFill>
                  <a:effectLst/>
                  <a:latin typeface="Calibri" panose="020F0502020204030204" pitchFamily="34" charset="0"/>
                  <a:cs typeface="Calibri" panose="020F0502020204030204" pitchFamily="34" charset="0"/>
                </a:rPr>
                <a:t>Ý tưởng cải tiến sáng chế (ưu điểm/điểm mới của sáng chế đó).</a:t>
              </a:r>
              <a:endParaRPr lang="vi-VN" sz="7200" b="0" dirty="0">
                <a:solidFill>
                  <a:srgbClr val="002060"/>
                </a:solidFill>
                <a:effectLst/>
                <a:latin typeface="Calibri" panose="020F0502020204030204" pitchFamily="34" charset="0"/>
                <a:cs typeface="Calibri" panose="020F0502020204030204" pitchFamily="34" charset="0"/>
              </a:endParaRPr>
            </a:p>
          </p:txBody>
        </p:sp>
      </p:grpSp>
      <p:grpSp>
        <p:nvGrpSpPr>
          <p:cNvPr id="26" name="Group 25"/>
          <p:cNvGrpSpPr/>
          <p:nvPr/>
        </p:nvGrpSpPr>
        <p:grpSpPr>
          <a:xfrm>
            <a:off x="2133600" y="7962900"/>
            <a:ext cx="9753600" cy="2133600"/>
            <a:chOff x="4800600" y="1943100"/>
            <a:chExt cx="7315200" cy="2133600"/>
          </a:xfrm>
        </p:grpSpPr>
        <p:sp>
          <p:nvSpPr>
            <p:cNvPr id="27" name="Freeform 10"/>
            <p:cNvSpPr/>
            <p:nvPr/>
          </p:nvSpPr>
          <p:spPr>
            <a:xfrm>
              <a:off x="4800600" y="1943100"/>
              <a:ext cx="7315200" cy="2133600"/>
            </a:xfrm>
            <a:custGeom>
              <a:avLst/>
              <a:gdLst/>
              <a:ahLst/>
              <a:cxnLst/>
              <a:rect l="l" t="t" r="r" b="b"/>
              <a:pathLst>
                <a:path w="3024000" h="1218420">
                  <a:moveTo>
                    <a:pt x="0" y="0"/>
                  </a:moveTo>
                  <a:lnTo>
                    <a:pt x="3024000" y="0"/>
                  </a:lnTo>
                  <a:lnTo>
                    <a:pt x="3024000" y="1218420"/>
                  </a:lnTo>
                  <a:lnTo>
                    <a:pt x="0" y="1218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TextBox 27"/>
            <p:cNvSpPr txBox="1"/>
            <p:nvPr/>
          </p:nvSpPr>
          <p:spPr>
            <a:xfrm>
              <a:off x="6248400" y="2552700"/>
              <a:ext cx="5572828" cy="830997"/>
            </a:xfrm>
            <a:prstGeom prst="rect">
              <a:avLst/>
            </a:prstGeom>
            <a:noFill/>
          </p:spPr>
          <p:txBody>
            <a:bodyPr wrap="square" rtlCol="0">
              <a:spAutoFit/>
            </a:bodyPr>
            <a:lstStyle/>
            <a:p>
              <a:pPr rtl="0">
                <a:spcBef>
                  <a:spcPts val="0"/>
                </a:spcBef>
                <a:spcAft>
                  <a:spcPts val="500"/>
                </a:spcAft>
              </a:pPr>
              <a:r>
                <a:rPr lang="vi-VN" sz="4800" b="0" i="0" u="none" strike="noStrike" dirty="0">
                  <a:solidFill>
                    <a:srgbClr val="002060"/>
                  </a:solidFill>
                  <a:effectLst/>
                  <a:latin typeface="Calibri" panose="020F0502020204030204" pitchFamily="34" charset="0"/>
                  <a:cs typeface="Calibri" panose="020F0502020204030204" pitchFamily="34" charset="0"/>
                </a:rPr>
                <a:t>Hình vẽ minh hoạ đơn giản.</a:t>
              </a:r>
              <a:endParaRPr lang="vi-VN" sz="9600" b="0" dirty="0">
                <a:solidFill>
                  <a:srgbClr val="002060"/>
                </a:solidFill>
                <a:effectLst/>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3">
              <a:extLst>
                <a:ext uri="{96DAC541-7B7A-43D3-8B79-37D633B846F1}">
                  <asvg:svgBlip xmlns:asvg="http://schemas.microsoft.com/office/drawing/2016/SVG/main" r:embed="rId4"/>
                </a:ext>
              </a:extLst>
            </a:blip>
            <a:stretch>
              <a:fillRect t="-38549" r="-79017"/>
            </a:stretch>
          </a:blipFill>
        </p:spPr>
      </p:sp>
      <p:sp>
        <p:nvSpPr>
          <p:cNvPr id="4" name="Freeform 4"/>
          <p:cNvSpPr/>
          <p:nvPr/>
        </p:nvSpPr>
        <p:spPr>
          <a:xfrm>
            <a:off x="7222831" y="685090"/>
            <a:ext cx="8894529" cy="8916821"/>
          </a:xfrm>
          <a:custGeom>
            <a:avLst/>
            <a:gdLst/>
            <a:ahLst/>
            <a:cxnLst/>
            <a:rect l="l" t="t" r="r" b="b"/>
            <a:pathLst>
              <a:path w="8894529" h="8916821">
                <a:moveTo>
                  <a:pt x="0" y="0"/>
                </a:moveTo>
                <a:lnTo>
                  <a:pt x="8894528" y="0"/>
                </a:lnTo>
                <a:lnTo>
                  <a:pt x="8894528" y="8916820"/>
                </a:lnTo>
                <a:lnTo>
                  <a:pt x="0" y="89168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4"/>
          <p:cNvSpPr/>
          <p:nvPr/>
        </p:nvSpPr>
        <p:spPr>
          <a:xfrm>
            <a:off x="-304800" y="1790700"/>
            <a:ext cx="7924419" cy="8229600"/>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3"/>
            <a:stretch>
              <a:fillRect/>
            </a:stretch>
          </a:blipFill>
        </p:spPr>
      </p:sp>
      <p:pic>
        <p:nvPicPr>
          <p:cNvPr id="13" name="Picture 12"/>
          <p:cNvPicPr>
            <a:picLocks noChangeAspect="1"/>
          </p:cNvPicPr>
          <p:nvPr/>
        </p:nvPicPr>
        <p:blipFill>
          <a:blip r:embed="rId14"/>
          <a:stretch>
            <a:fillRect/>
          </a:stretch>
        </p:blipFill>
        <p:spPr>
          <a:xfrm>
            <a:off x="6858000" y="2628900"/>
            <a:ext cx="9431329"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1">
              <a:extLst>
                <a:ext uri="{96DAC541-7B7A-43D3-8B79-37D633B846F1}">
                  <asvg:svgBlip xmlns:asvg="http://schemas.microsoft.com/office/drawing/2016/SVG/main" r:embed="rId2"/>
                </a:ext>
              </a:extLst>
            </a:blip>
            <a:stretch>
              <a:fillRect r="-31050" b="-123167"/>
            </a:stretch>
          </a:blipFill>
        </p:spPr>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3"/>
            <a:stretch>
              <a:fillRect/>
            </a:stretch>
          </a:blipFill>
        </p:spPr>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6"/>
            <a:stretch>
              <a:fillRect/>
            </a:stretch>
          </a:blipFill>
        </p:spPr>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6" name="Picture 15"/>
          <p:cNvPicPr>
            <a:picLocks noChangeAspect="1"/>
          </p:cNvPicPr>
          <p:nvPr/>
        </p:nvPicPr>
        <p:blipFill>
          <a:blip r:embed="rId13"/>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727455" y="7606295"/>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7848208">
            <a:off x="-143877" y="-2318753"/>
            <a:ext cx="5155600" cy="6562393"/>
          </a:xfrm>
          <a:custGeom>
            <a:avLst/>
            <a:gdLst/>
            <a:ahLst/>
            <a:cxnLst/>
            <a:rect l="l" t="t" r="r" b="b"/>
            <a:pathLst>
              <a:path w="5155600" h="6562393">
                <a:moveTo>
                  <a:pt x="0" y="0"/>
                </a:moveTo>
                <a:lnTo>
                  <a:pt x="5155600" y="0"/>
                </a:lnTo>
                <a:lnTo>
                  <a:pt x="5155600" y="6562394"/>
                </a:lnTo>
                <a:lnTo>
                  <a:pt x="0" y="6562394"/>
                </a:lnTo>
                <a:lnTo>
                  <a:pt x="0" y="0"/>
                </a:lnTo>
                <a:close/>
              </a:path>
            </a:pathLst>
          </a:custGeom>
          <a:blipFill>
            <a:blip r:embed="rId3">
              <a:extLst>
                <a:ext uri="{96DAC541-7B7A-43D3-8B79-37D633B846F1}">
                  <asvg:svgBlip xmlns:asvg="http://schemas.microsoft.com/office/drawing/2016/SVG/main" r:embed="rId4"/>
                </a:ext>
              </a:extLst>
            </a:blip>
            <a:stretch>
              <a:fillRect r="-44942" b="-15020"/>
            </a:stretch>
          </a:blipFill>
        </p:spPr>
      </p:sp>
      <p:sp>
        <p:nvSpPr>
          <p:cNvPr id="4" name="Freeform 4"/>
          <p:cNvSpPr/>
          <p:nvPr/>
        </p:nvSpPr>
        <p:spPr>
          <a:xfrm>
            <a:off x="710642" y="3755393"/>
            <a:ext cx="6770415" cy="5653297"/>
          </a:xfrm>
          <a:custGeom>
            <a:avLst/>
            <a:gdLst/>
            <a:ahLst/>
            <a:cxnLst/>
            <a:rect l="l" t="t" r="r" b="b"/>
            <a:pathLst>
              <a:path w="6770415" h="5653297">
                <a:moveTo>
                  <a:pt x="0" y="0"/>
                </a:moveTo>
                <a:lnTo>
                  <a:pt x="6770415" y="0"/>
                </a:lnTo>
                <a:lnTo>
                  <a:pt x="6770415" y="5653297"/>
                </a:lnTo>
                <a:lnTo>
                  <a:pt x="0" y="5653297"/>
                </a:lnTo>
                <a:lnTo>
                  <a:pt x="0" y="0"/>
                </a:lnTo>
                <a:close/>
              </a:path>
            </a:pathLst>
          </a:custGeom>
          <a:blipFill>
            <a:blip r:embed="rId5"/>
            <a:stretch>
              <a:fillRect/>
            </a:stretch>
          </a:blipFill>
        </p:spPr>
      </p:sp>
      <p:sp>
        <p:nvSpPr>
          <p:cNvPr id="5" name="Freeform 5"/>
          <p:cNvSpPr/>
          <p:nvPr/>
        </p:nvSpPr>
        <p:spPr>
          <a:xfrm flipH="1">
            <a:off x="5943600" y="517655"/>
            <a:ext cx="11847869" cy="14177279"/>
          </a:xfrm>
          <a:custGeom>
            <a:avLst/>
            <a:gdLst/>
            <a:ahLst/>
            <a:cxnLst/>
            <a:rect l="l" t="t" r="r" b="b"/>
            <a:pathLst>
              <a:path w="11394988" h="14177279">
                <a:moveTo>
                  <a:pt x="11394988" y="0"/>
                </a:moveTo>
                <a:lnTo>
                  <a:pt x="0" y="0"/>
                </a:lnTo>
                <a:lnTo>
                  <a:pt x="0" y="14177279"/>
                </a:lnTo>
                <a:lnTo>
                  <a:pt x="11394988" y="14177279"/>
                </a:lnTo>
                <a:lnTo>
                  <a:pt x="113949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626968" y="5946447"/>
            <a:ext cx="5937140" cy="5203094"/>
          </a:xfrm>
          <a:custGeom>
            <a:avLst/>
            <a:gdLst/>
            <a:ahLst/>
            <a:cxnLst/>
            <a:rect l="l" t="t" r="r" b="b"/>
            <a:pathLst>
              <a:path w="5937140" h="5203094">
                <a:moveTo>
                  <a:pt x="5937140" y="5203094"/>
                </a:moveTo>
                <a:lnTo>
                  <a:pt x="0" y="5203094"/>
                </a:lnTo>
                <a:lnTo>
                  <a:pt x="0" y="0"/>
                </a:lnTo>
                <a:lnTo>
                  <a:pt x="5937140" y="0"/>
                </a:lnTo>
                <a:lnTo>
                  <a:pt x="5937140" y="520309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8934319">
            <a:off x="-1607655" y="1123901"/>
            <a:ext cx="7315200" cy="1179576"/>
          </a:xfrm>
          <a:custGeom>
            <a:avLst/>
            <a:gdLst/>
            <a:ahLst/>
            <a:cxnLst/>
            <a:rect l="l" t="t" r="r" b="b"/>
            <a:pathLst>
              <a:path w="7315200" h="1179576">
                <a:moveTo>
                  <a:pt x="0" y="0"/>
                </a:moveTo>
                <a:lnTo>
                  <a:pt x="7315200" y="0"/>
                </a:lnTo>
                <a:lnTo>
                  <a:pt x="7315200" y="1179576"/>
                </a:lnTo>
                <a:lnTo>
                  <a:pt x="0" y="11795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7620000" y="3162300"/>
            <a:ext cx="9677400" cy="4924425"/>
          </a:xfrm>
          <a:prstGeom prst="rect">
            <a:avLst/>
          </a:prstGeom>
        </p:spPr>
        <p:txBody>
          <a:bodyPr wrap="square" lIns="0" tIns="0" rIns="0" bIns="0" rtlCol="0" anchor="t">
            <a:spAutoFit/>
          </a:bodyPr>
          <a:lstStyle/>
          <a:p>
            <a:pPr marL="457200" indent="-457200" algn="just">
              <a:buFont typeface="Arial" panose="020B0604020202020204" pitchFamily="34" charset="0"/>
              <a:buChar char="•"/>
            </a:pPr>
            <a:r>
              <a:rPr lang="en-US" sz="4000" dirty="0">
                <a:solidFill>
                  <a:srgbClr val="000000"/>
                </a:solidFill>
                <a:latin typeface="Cambria" panose="02040503050406030204" pitchFamily="18" charset="0"/>
                <a:ea typeface="Cambria" panose="02040503050406030204" pitchFamily="18" charset="0"/>
              </a:rPr>
              <a:t>C</a:t>
            </a:r>
            <a:r>
              <a:rPr lang="vi-VN" sz="4000" dirty="0">
                <a:solidFill>
                  <a:srgbClr val="000000"/>
                </a:solidFill>
                <a:latin typeface="Cambria" panose="02040503050406030204" pitchFamily="18" charset="0"/>
                <a:ea typeface="Cambria" panose="02040503050406030204" pitchFamily="18" charset="0"/>
              </a:rPr>
              <a:t>huẩn bị trước một chiếc hộp bên trong chứa các sản phẩm công nghệ/sáng chế (cuộn giấy vệ sinh/điện thoại/bút chì/bóng đèn,...) và có khoét lỗ phía trên để HS có thể luồn tay qua.</a:t>
            </a:r>
            <a:endParaRPr lang="vi-VN" sz="4000" dirty="0">
              <a:solidFill>
                <a:srgbClr val="00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4000" dirty="0">
                <a:solidFill>
                  <a:srgbClr val="000000"/>
                </a:solidFill>
                <a:latin typeface="Cambria" panose="02040503050406030204" pitchFamily="18" charset="0"/>
                <a:ea typeface="Cambria" panose="02040503050406030204" pitchFamily="18" charset="0"/>
              </a:rPr>
              <a:t>HS giơ tay lên bục giảng, thò tay qua hộp (không nhìn), sờ vào đồ vật bí ẩn được giấu bên trong và đoán đó là cái gì.</a:t>
            </a:r>
            <a:endParaRPr lang="vi-VN" sz="4000" dirty="0">
              <a:solidFill>
                <a:srgbClr val="000000"/>
              </a:solidFill>
              <a:latin typeface="Cambria" panose="02040503050406030204" pitchFamily="18" charset="0"/>
              <a:ea typeface="Cambria" panose="02040503050406030204" pitchFamily="18" charset="0"/>
            </a:endParaRPr>
          </a:p>
        </p:txBody>
      </p:sp>
      <p:sp>
        <p:nvSpPr>
          <p:cNvPr id="10" name="Freeform 10"/>
          <p:cNvSpPr/>
          <p:nvPr/>
        </p:nvSpPr>
        <p:spPr>
          <a:xfrm>
            <a:off x="7193742" y="8547994"/>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2" name="Picture 11"/>
          <p:cNvPicPr>
            <a:picLocks noChangeAspect="1"/>
          </p:cNvPicPr>
          <p:nvPr/>
        </p:nvPicPr>
        <p:blipFill>
          <a:blip r:embed="rId14"/>
          <a:stretch>
            <a:fillRect/>
          </a:stretch>
        </p:blipFill>
        <p:spPr>
          <a:xfrm>
            <a:off x="9982200" y="1333500"/>
            <a:ext cx="5852667"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7551038" y="6658870"/>
            <a:ext cx="12767842" cy="6160484"/>
          </a:xfrm>
          <a:custGeom>
            <a:avLst/>
            <a:gdLst/>
            <a:ahLst/>
            <a:cxnLst/>
            <a:rect l="l" t="t" r="r" b="b"/>
            <a:pathLst>
              <a:path w="12767842" h="6160484">
                <a:moveTo>
                  <a:pt x="0" y="0"/>
                </a:moveTo>
                <a:lnTo>
                  <a:pt x="12767842" y="0"/>
                </a:lnTo>
                <a:lnTo>
                  <a:pt x="12767842" y="6160483"/>
                </a:lnTo>
                <a:lnTo>
                  <a:pt x="0" y="6160483"/>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5317407">
            <a:off x="295215" y="-1635834"/>
            <a:ext cx="8559999" cy="10161562"/>
          </a:xfrm>
          <a:custGeom>
            <a:avLst/>
            <a:gdLst/>
            <a:ahLst/>
            <a:cxnLst/>
            <a:rect l="l" t="t" r="r" b="b"/>
            <a:pathLst>
              <a:path w="8559999" h="10161562">
                <a:moveTo>
                  <a:pt x="0" y="0"/>
                </a:moveTo>
                <a:lnTo>
                  <a:pt x="8559999" y="0"/>
                </a:lnTo>
                <a:lnTo>
                  <a:pt x="8559999" y="10161562"/>
                </a:lnTo>
                <a:lnTo>
                  <a:pt x="0" y="10161562"/>
                </a:lnTo>
                <a:lnTo>
                  <a:pt x="0" y="0"/>
                </a:lnTo>
                <a:close/>
              </a:path>
            </a:pathLst>
          </a:custGeom>
          <a:blipFill>
            <a:blip r:embed="rId3">
              <a:extLst>
                <a:ext uri="{96DAC541-7B7A-43D3-8B79-37D633B846F1}">
                  <asvg:svgBlip xmlns:asvg="http://schemas.microsoft.com/office/drawing/2016/SVG/main" r:embed="rId4"/>
                </a:ext>
              </a:extLst>
            </a:blip>
            <a:stretch>
              <a:fillRect t="-38549" r="-79017"/>
            </a:stretch>
          </a:blipFill>
        </p:spPr>
      </p:sp>
      <p:sp>
        <p:nvSpPr>
          <p:cNvPr id="6" name="Freeform 6"/>
          <p:cNvSpPr/>
          <p:nvPr/>
        </p:nvSpPr>
        <p:spPr>
          <a:xfrm rot="8527810">
            <a:off x="-2084167" y="-887385"/>
            <a:ext cx="7315200" cy="3998976"/>
          </a:xfrm>
          <a:custGeom>
            <a:avLst/>
            <a:gdLst/>
            <a:ahLst/>
            <a:cxnLst/>
            <a:rect l="l" t="t" r="r" b="b"/>
            <a:pathLst>
              <a:path w="7315200" h="3998976">
                <a:moveTo>
                  <a:pt x="0" y="0"/>
                </a:moveTo>
                <a:lnTo>
                  <a:pt x="7315200" y="0"/>
                </a:lnTo>
                <a:lnTo>
                  <a:pt x="7315200" y="3998976"/>
                </a:lnTo>
                <a:lnTo>
                  <a:pt x="0" y="39989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14208681" y="7753764"/>
            <a:ext cx="4333100" cy="3970696"/>
          </a:xfrm>
          <a:custGeom>
            <a:avLst/>
            <a:gdLst/>
            <a:ahLst/>
            <a:cxnLst/>
            <a:rect l="l" t="t" r="r" b="b"/>
            <a:pathLst>
              <a:path w="4333100" h="3970696">
                <a:moveTo>
                  <a:pt x="0" y="0"/>
                </a:moveTo>
                <a:lnTo>
                  <a:pt x="4333100" y="0"/>
                </a:lnTo>
                <a:lnTo>
                  <a:pt x="4333100" y="3970695"/>
                </a:lnTo>
                <a:lnTo>
                  <a:pt x="0" y="39706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rot="1526331">
            <a:off x="15362699" y="1345491"/>
            <a:ext cx="3768144" cy="4564932"/>
          </a:xfrm>
          <a:custGeom>
            <a:avLst/>
            <a:gdLst/>
            <a:ahLst/>
            <a:cxnLst/>
            <a:rect l="l" t="t" r="r" b="b"/>
            <a:pathLst>
              <a:path w="3768144" h="4564932">
                <a:moveTo>
                  <a:pt x="0" y="0"/>
                </a:moveTo>
                <a:lnTo>
                  <a:pt x="3768144" y="0"/>
                </a:lnTo>
                <a:lnTo>
                  <a:pt x="3768144" y="4564932"/>
                </a:lnTo>
                <a:lnTo>
                  <a:pt x="0" y="456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8166164" flipV="1">
            <a:off x="-549714" y="3027234"/>
            <a:ext cx="2537034" cy="3073499"/>
          </a:xfrm>
          <a:custGeom>
            <a:avLst/>
            <a:gdLst/>
            <a:ahLst/>
            <a:cxnLst/>
            <a:rect l="l" t="t" r="r" b="b"/>
            <a:pathLst>
              <a:path w="2537034" h="3073499">
                <a:moveTo>
                  <a:pt x="0" y="3073499"/>
                </a:moveTo>
                <a:lnTo>
                  <a:pt x="2537034" y="3073499"/>
                </a:lnTo>
                <a:lnTo>
                  <a:pt x="2537034" y="0"/>
                </a:lnTo>
                <a:lnTo>
                  <a:pt x="0" y="0"/>
                </a:lnTo>
                <a:lnTo>
                  <a:pt x="0" y="3073499"/>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4"/>
          <p:cNvSpPr/>
          <p:nvPr/>
        </p:nvSpPr>
        <p:spPr>
          <a:xfrm>
            <a:off x="5334000" y="1562100"/>
            <a:ext cx="8534019" cy="8750085"/>
          </a:xfrm>
          <a:custGeom>
            <a:avLst/>
            <a:gdLst/>
            <a:ahLst/>
            <a:cxnLst/>
            <a:rect l="l" t="t" r="r" b="b"/>
            <a:pathLst>
              <a:path w="7924419" h="8229600">
                <a:moveTo>
                  <a:pt x="0" y="0"/>
                </a:moveTo>
                <a:lnTo>
                  <a:pt x="7924420" y="0"/>
                </a:lnTo>
                <a:lnTo>
                  <a:pt x="7924420" y="8229600"/>
                </a:lnTo>
                <a:lnTo>
                  <a:pt x="0" y="8229600"/>
                </a:lnTo>
                <a:lnTo>
                  <a:pt x="0" y="0"/>
                </a:lnTo>
                <a:close/>
              </a:path>
            </a:pathLst>
          </a:custGeom>
          <a:blipFill>
            <a:blip r:embed="rId11"/>
            <a:stretch>
              <a:fillRect/>
            </a:stretch>
          </a:blipFill>
        </p:spPr>
      </p:sp>
      <p:pic>
        <p:nvPicPr>
          <p:cNvPr id="14" name="Picture 13"/>
          <p:cNvPicPr>
            <a:picLocks noChangeAspect="1"/>
          </p:cNvPicPr>
          <p:nvPr/>
        </p:nvPicPr>
        <p:blipFill>
          <a:blip r:embed="rId12"/>
          <a:stretch>
            <a:fillRect/>
          </a:stretch>
        </p:blipFill>
        <p:spPr>
          <a:xfrm>
            <a:off x="990600" y="647700"/>
            <a:ext cx="16180186" cy="2237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3">
              <a:extLst>
                <a:ext uri="{96DAC541-7B7A-43D3-8B79-37D633B846F1}">
                  <asvg:svgBlip xmlns:asvg="http://schemas.microsoft.com/office/drawing/2016/SVG/main" r:embed="rId4"/>
                </a:ext>
              </a:extLst>
            </a:blip>
            <a:stretch>
              <a:fillRect l="-5007" t="-51538" r="-25637"/>
            </a:stretch>
          </a:blipFill>
        </p:spPr>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7"/>
            <a:stretch>
              <a:fillRect/>
            </a:stretch>
          </a:blipFill>
        </p:spPr>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18"/>
            <a:stretch>
              <a:fillRect/>
            </a:stretch>
          </a:blipFill>
        </p:spPr>
      </p:sp>
      <p:pic>
        <p:nvPicPr>
          <p:cNvPr id="14" name="Picture 13"/>
          <p:cNvPicPr>
            <a:picLocks noChangeAspect="1"/>
          </p:cNvPicPr>
          <p:nvPr/>
        </p:nvPicPr>
        <p:blipFill>
          <a:blip r:embed="rId19"/>
          <a:stretch>
            <a:fillRect/>
          </a:stretch>
        </p:blipFill>
        <p:spPr>
          <a:xfrm>
            <a:off x="5638800" y="2247900"/>
            <a:ext cx="9980017" cy="1987468"/>
          </a:xfrm>
          <a:prstGeom prst="rect">
            <a:avLst/>
          </a:prstGeom>
        </p:spPr>
      </p:pic>
      <p:pic>
        <p:nvPicPr>
          <p:cNvPr id="16" name="Picture 15"/>
          <p:cNvPicPr>
            <a:picLocks noChangeAspect="1"/>
          </p:cNvPicPr>
          <p:nvPr/>
        </p:nvPicPr>
        <p:blipFill>
          <a:blip r:embed="rId20"/>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1">
              <a:extLst>
                <a:ext uri="{96DAC541-7B7A-43D3-8B79-37D633B846F1}">
                  <asvg:svgBlip xmlns:asvg="http://schemas.microsoft.com/office/drawing/2016/SVG/main" r:embed="rId2"/>
                </a:ext>
              </a:extLst>
            </a:blip>
            <a:stretch>
              <a:fillRect t="-28595" r="-25479" b="-14526"/>
            </a:stretch>
          </a:blipFill>
        </p:spPr>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3"/>
            <a:stretch>
              <a:fillRect/>
            </a:stretch>
          </a:blipFill>
        </p:spPr>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8">
              <a:extLst>
                <a:ext uri="{96DAC541-7B7A-43D3-8B79-37D633B846F1}">
                  <asvg:svgBlip xmlns:asvg="http://schemas.microsoft.com/office/drawing/2016/SVG/main" r:embed="rId9"/>
                </a:ext>
              </a:extLst>
            </a:blip>
            <a:stretch>
              <a:fillRect l="-19507" r="-79400" b="-163867"/>
            </a:stretch>
          </a:blipFill>
        </p:spPr>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700"/>
              </a:lnSpc>
            </a:pPr>
            <a:r>
              <a:rPr lang="en-US" sz="10000" dirty="0">
                <a:solidFill>
                  <a:srgbClr val="121212"/>
                </a:solidFill>
                <a:latin typeface="+mj-lt"/>
              </a:rPr>
              <a:t>1. Vai </a:t>
            </a:r>
            <a:r>
              <a:rPr lang="en-US" sz="10000" dirty="0" err="1">
                <a:solidFill>
                  <a:srgbClr val="121212"/>
                </a:solidFill>
                <a:latin typeface="+mj-lt"/>
              </a:rPr>
              <a:t>trò</a:t>
            </a:r>
            <a:r>
              <a:rPr lang="en-US" sz="10000" dirty="0">
                <a:solidFill>
                  <a:srgbClr val="121212"/>
                </a:solidFill>
                <a:latin typeface="+mj-lt"/>
              </a:rPr>
              <a:t> </a:t>
            </a:r>
            <a:r>
              <a:rPr lang="en-US" sz="10000" dirty="0" err="1">
                <a:solidFill>
                  <a:srgbClr val="121212"/>
                </a:solidFill>
                <a:latin typeface="+mj-lt"/>
              </a:rPr>
              <a:t>của</a:t>
            </a:r>
            <a:r>
              <a:rPr lang="en-US" sz="10000" dirty="0">
                <a:solidFill>
                  <a:srgbClr val="121212"/>
                </a:solidFill>
                <a:latin typeface="+mj-lt"/>
              </a:rPr>
              <a:t> </a:t>
            </a:r>
            <a:r>
              <a:rPr lang="en-US" sz="10000" dirty="0" err="1">
                <a:solidFill>
                  <a:srgbClr val="121212"/>
                </a:solidFill>
                <a:latin typeface="+mj-lt"/>
              </a:rPr>
              <a:t>sáng</a:t>
            </a:r>
            <a:r>
              <a:rPr lang="en-US" sz="10000" dirty="0">
                <a:solidFill>
                  <a:srgbClr val="121212"/>
                </a:solidFill>
                <a:latin typeface="+mj-lt"/>
              </a:rPr>
              <a:t> </a:t>
            </a:r>
            <a:r>
              <a:rPr lang="en-US" sz="10000" dirty="0" err="1">
                <a:solidFill>
                  <a:srgbClr val="121212"/>
                </a:solidFill>
                <a:latin typeface="+mj-lt"/>
              </a:rPr>
              <a:t>chế</a:t>
            </a:r>
            <a:endParaRPr lang="en-US" sz="10000" dirty="0">
              <a:solidFill>
                <a:srgbClr val="121212"/>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3">
              <a:extLst>
                <a:ext uri="{96DAC541-7B7A-43D3-8B79-37D633B846F1}">
                  <asvg:svgBlip xmlns:asvg="http://schemas.microsoft.com/office/drawing/2016/SVG/main" r:embed="rId4"/>
                </a:ext>
              </a:extLst>
            </a:blip>
            <a:stretch>
              <a:fillRect l="-4079" t="-2292" r="-48138" b="-88622"/>
            </a:stretch>
          </a:blipFill>
        </p:spPr>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Rectangle: Rounded Corners 10"/>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TextBox 12"/>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13"/>
          <a:stretch>
            <a:fillRect/>
          </a:stretch>
        </p:blipFill>
        <p:spPr>
          <a:xfrm>
            <a:off x="4191000" y="1943100"/>
            <a:ext cx="10591800" cy="7586236"/>
          </a:xfrm>
          <a:prstGeom prst="rect">
            <a:avLst/>
          </a:prstGeom>
        </p:spPr>
      </p:pic>
      <p:grpSp>
        <p:nvGrpSpPr>
          <p:cNvPr id="16" name="Group 15"/>
          <p:cNvGrpSpPr/>
          <p:nvPr/>
        </p:nvGrpSpPr>
        <p:grpSpPr>
          <a:xfrm>
            <a:off x="-30480" y="7200900"/>
            <a:ext cx="5212080" cy="2860801"/>
            <a:chOff x="892354" y="3758439"/>
            <a:chExt cx="4278451" cy="2175001"/>
          </a:xfrm>
        </p:grpSpPr>
        <p:pic>
          <p:nvPicPr>
            <p:cNvPr id="17"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endParaRPr lang="en-US" sz="2400" b="1" dirty="0">
                <a:latin typeface="Arial" panose="020B0604020202020204" pitchFamily="34" charset="0"/>
                <a:cs typeface="Arial" panose="020B0604020202020204" pitchFamily="34" charset="0"/>
              </a:endParaRPr>
            </a:p>
          </p:txBody>
        </p:sp>
      </p:grpSp>
      <p:sp>
        <p:nvSpPr>
          <p:cNvPr id="3" name="TextBox 2"/>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2"/>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3"/>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4"/>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4"/>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4"/>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4"/>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5"/>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6"/>
          <a:stretch>
            <a:fillRect/>
          </a:stretch>
        </p:blipFill>
        <p:spPr>
          <a:xfrm>
            <a:off x="210877" y="5558951"/>
            <a:ext cx="3496100" cy="3496100"/>
          </a:xfrm>
          <a:prstGeom prst="rect">
            <a:avLst/>
          </a:prstGeom>
          <a:noFill/>
          <a:ln>
            <a:noFill/>
          </a:ln>
        </p:spPr>
      </p:pic>
      <p:pic>
        <p:nvPicPr>
          <p:cNvPr id="45" name="Google Shape;87;p14"/>
          <p:cNvPicPr preferRelativeResize="0"/>
          <p:nvPr/>
        </p:nvPicPr>
        <p:blipFill>
          <a:blip r:embed="rId7"/>
          <a:stretch>
            <a:fillRect/>
          </a:stretch>
        </p:blipFill>
        <p:spPr>
          <a:xfrm>
            <a:off x="4597670" y="1461995"/>
            <a:ext cx="9557562" cy="5686844"/>
          </a:xfrm>
          <a:prstGeom prst="rect">
            <a:avLst/>
          </a:prstGeom>
          <a:noFill/>
          <a:ln>
            <a:noFill/>
          </a:ln>
        </p:spPr>
      </p:pic>
      <p:sp>
        <p:nvSpPr>
          <p:cNvPr id="47" name="Google Shape;95;p14"/>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800">
              <a:buClr>
                <a:srgbClr val="000000"/>
              </a:buClr>
              <a:defRPr/>
            </a:pPr>
            <a:endParaRPr sz="7000"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5562600" y="36195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1356</Words>
  <Application>WPS Presentation</Application>
  <PresentationFormat>Custom</PresentationFormat>
  <Paragraphs>39</Paragraphs>
  <Slides>20</Slides>
  <Notes>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20</vt:i4>
      </vt:variant>
    </vt:vector>
  </HeadingPairs>
  <TitlesOfParts>
    <vt:vector size="34" baseType="lpstr">
      <vt:lpstr>Arial</vt:lpstr>
      <vt:lpstr>SimSun</vt:lpstr>
      <vt:lpstr>Wingdings</vt:lpstr>
      <vt:lpstr>Times New Roman</vt:lpstr>
      <vt:lpstr>Arial</vt:lpstr>
      <vt:lpstr>Cambria</vt:lpstr>
      <vt:lpstr>Calibri</vt:lpstr>
      <vt:lpstr>Georgia</vt:lpstr>
      <vt:lpstr>Microsoft YaHei</vt:lpstr>
      <vt:lpstr>Arial Unicode MS</vt:lpstr>
      <vt:lpstr>Calibri</vt:lpstr>
      <vt:lpstr>方正大标宋简体</vt:lpstr>
      <vt:lpstr>Office Theme</vt:lpstr>
      <vt:lpstr>1_Simple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24</cp:revision>
  <dcterms:created xsi:type="dcterms:W3CDTF">2006-08-16T00:00:00Z</dcterms:created>
  <dcterms:modified xsi:type="dcterms:W3CDTF">2024-09-19T14:03:14Z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FA7A2D822F864D658489C660E1CAD7FC_13</vt:lpwstr>
  </property>
  <property fmtid="{D5CDD505-2E9C-101B-9397-08002B2CF9AE}" pid="3" name="KSOProductBuildVer">
    <vt:lpwstr>1033-12.2.0.18283</vt:lpwstr>
  </property>
</Properties>
</file>