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20"/>
  </p:notesMasterIdLst>
  <p:sldIdLst>
    <p:sldId id="381" r:id="rId5"/>
    <p:sldId id="260" r:id="rId6"/>
    <p:sldId id="291" r:id="rId7"/>
    <p:sldId id="293" r:id="rId8"/>
    <p:sldId id="301" r:id="rId9"/>
    <p:sldId id="288" r:id="rId10"/>
    <p:sldId id="286" r:id="rId11"/>
    <p:sldId id="302" r:id="rId12"/>
    <p:sldId id="266" r:id="rId13"/>
    <p:sldId id="306" r:id="rId14"/>
    <p:sldId id="372" r:id="rId15"/>
    <p:sldId id="353" r:id="rId16"/>
    <p:sldId id="373" r:id="rId17"/>
    <p:sldId id="379" r:id="rId18"/>
    <p:sldId id="3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44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xmlns="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1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6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0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9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4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50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0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xmlns="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6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9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A9A580C-226B-434D-9AE5-7E25F5033F47}"/>
              </a:ext>
            </a:extLst>
          </p:cNvPr>
          <p:cNvSpPr/>
          <p:nvPr userDrawn="1"/>
        </p:nvSpPr>
        <p:spPr>
          <a:xfrm>
            <a:off x="753979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699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5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5" y="4322581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8" y="4371567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72488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6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0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0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0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9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8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8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4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6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>
                <a:solidFill>
                  <a:prstClr val="black"/>
                </a:solidFill>
              </a:rPr>
              <a:pPr/>
              <a:t>2024/10/7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xmlns="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xmlns="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xmlns="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xmlns="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xmlns="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0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927BA302-F523-16ED-929E-DDBA404B08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1" y="104774"/>
            <a:ext cx="18002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6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4168"/>
            <a:ext cx="12192000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20844" y="1664323"/>
            <a:ext cx="8392348" cy="150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495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495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vi-VN" sz="36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vi-VN" sz="36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36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1 000 000 (</a:t>
            </a:r>
            <a:r>
              <a:rPr lang="en-US" altLang="vi-VN" sz="36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vi-VN" sz="36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0844" y="207968"/>
            <a:ext cx="8432109" cy="677104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4275" y="4836746"/>
            <a:ext cx="825691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8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8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8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xmlns="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xmlns="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xmlns="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xmlns="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4" y="2334819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7B05D83-81E0-D629-44AE-E182F50C5639}"/>
              </a:ext>
            </a:extLst>
          </p:cNvPr>
          <p:cNvSpPr/>
          <p:nvPr/>
        </p:nvSpPr>
        <p:spPr>
          <a:xfrm>
            <a:off x="742950" y="2543175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33C15D5-75EB-D95C-616C-F7116F8FFBF0}"/>
              </a:ext>
            </a:extLst>
          </p:cNvPr>
          <p:cNvSpPr/>
          <p:nvPr/>
        </p:nvSpPr>
        <p:spPr>
          <a:xfrm>
            <a:off x="485776" y="3171825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5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xmlns="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xmlns="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xmlns="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xmlns="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xmlns="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xmlns="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xmlns="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xmlns="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xmlns="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xmlns="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xmlns="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xmlns="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xmlns="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xmlns="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xmlns="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xmlns="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xmlns="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xmlns="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xmlns="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xmlns="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xmlns="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xmlns="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xmlns="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xmlns="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xmlns="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xmlns="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xmlns="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xmlns="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xmlns="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xmlns="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xmlns="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xmlns="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xmlns="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xmlns="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xmlns="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xmlns="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xmlns="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xmlns="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xmlns="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xmlns="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xmlns="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xmlns="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xmlns="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xmlns="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xmlns="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xmlns="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xmlns="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xmlns="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xmlns="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xmlns="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xmlns="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xmlns="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xmlns="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xmlns="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xmlns="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xmlns="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xmlns="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xmlns="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xmlns="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xmlns="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xmlns="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xmlns="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xmlns="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xmlns="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F68A58-956C-E448-10DE-685966C9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66" y="1821083"/>
            <a:ext cx="541371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5CBD69-5054-16ED-874D-E00E6A52F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03" y="476250"/>
            <a:ext cx="5115984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xmlns="" id="{4F28A677-E8C9-CFC7-4BF5-C3A9FA542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2132AE-A672-8F98-C4CC-CBE3B431F138}"/>
              </a:ext>
            </a:extLst>
          </p:cNvPr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xmlns="" id="{C9233BFC-95B6-837E-C549-C1E992486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8" name="Picture 7" descr="sao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BD01179D-075C-7F71-B71A-F457FBE1A1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9EE2A9-9912-FA95-BD42-AF6F00B84F0A}"/>
              </a:ext>
            </a:extLst>
          </p:cNvPr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91727C-B010-33C4-49E3-83727D8E6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637" y="395287"/>
            <a:ext cx="5057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3" y="1971602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1310456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0BCAB74-87F1-BD46-EF89-941658E49DDD}"/>
              </a:ext>
            </a:extLst>
          </p:cNvPr>
          <p:cNvSpPr/>
          <p:nvPr/>
        </p:nvSpPr>
        <p:spPr>
          <a:xfrm>
            <a:off x="2516815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914A5D-156C-8281-07F6-55E798D1C004}"/>
              </a:ext>
            </a:extLst>
          </p:cNvPr>
          <p:cNvSpPr txBox="1"/>
          <p:nvPr/>
        </p:nvSpPr>
        <p:spPr>
          <a:xfrm>
            <a:off x="941477" y="132344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1904C2E-8031-5D1A-299E-776FED724FF9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B88D73E-DD7F-3A74-2B1A-282DFA88358A}"/>
              </a:ext>
            </a:extLst>
          </p:cNvPr>
          <p:cNvGrpSpPr/>
          <p:nvPr/>
        </p:nvGrpSpPr>
        <p:grpSpPr>
          <a:xfrm>
            <a:off x="517236" y="2034283"/>
            <a:ext cx="10954328" cy="296393"/>
            <a:chOff x="517236" y="2034283"/>
            <a:chExt cx="10954328" cy="296393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517236" y="2172984"/>
              <a:ext cx="1095432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F27753B-160A-CDDC-CB3D-2103CC71C8C8}"/>
                </a:ext>
              </a:extLst>
            </p:cNvPr>
            <p:cNvCxnSpPr/>
            <p:nvPr/>
          </p:nvCxnSpPr>
          <p:spPr>
            <a:xfrm>
              <a:off x="178749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7E35EAEB-20BE-CFDF-4C4F-E725C3F5FE35}"/>
                </a:ext>
              </a:extLst>
            </p:cNvPr>
            <p:cNvCxnSpPr/>
            <p:nvPr/>
          </p:nvCxnSpPr>
          <p:spPr>
            <a:xfrm>
              <a:off x="5846827" y="2053274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24C27C1C-835C-D1EE-293B-A8C9A3698F69}"/>
                </a:ext>
              </a:extLst>
            </p:cNvPr>
            <p:cNvCxnSpPr/>
            <p:nvPr/>
          </p:nvCxnSpPr>
          <p:spPr>
            <a:xfrm>
              <a:off x="7913281" y="2045958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6364A775-309B-05D8-32F1-00DFF13C86AB}"/>
                </a:ext>
              </a:extLst>
            </p:cNvPr>
            <p:cNvCxnSpPr/>
            <p:nvPr/>
          </p:nvCxnSpPr>
          <p:spPr>
            <a:xfrm>
              <a:off x="9848608" y="2045958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B53E05B-2ABC-5B65-3E6B-BC4E8E53C877}"/>
              </a:ext>
            </a:extLst>
          </p:cNvPr>
          <p:cNvSpPr txBox="1"/>
          <p:nvPr/>
        </p:nvSpPr>
        <p:spPr>
          <a:xfrm>
            <a:off x="1056681" y="2467753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999 </a:t>
            </a:r>
            <a:r>
              <a:rPr lang="en-US" sz="2800" b="1" dirty="0" smtClean="0"/>
              <a:t>996</a:t>
            </a:r>
            <a:endParaRPr lang="en-US" sz="28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B5BAAA7-92A7-9A4A-7821-2B390246AC3D}"/>
              </a:ext>
            </a:extLst>
          </p:cNvPr>
          <p:cNvSpPr txBox="1"/>
          <p:nvPr/>
        </p:nvSpPr>
        <p:spPr>
          <a:xfrm>
            <a:off x="5052300" y="245770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/>
              <a:t>999 998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05ECC7-17F2-4353-6B23-9262A750736B}"/>
              </a:ext>
            </a:extLst>
          </p:cNvPr>
          <p:cNvSpPr txBox="1"/>
          <p:nvPr/>
        </p:nvSpPr>
        <p:spPr>
          <a:xfrm>
            <a:off x="6777986" y="2447947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smtClean="0"/>
              <a:t>   999 </a:t>
            </a:r>
            <a:r>
              <a:rPr lang="en-US" sz="2800" b="1" dirty="0"/>
              <a:t>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0D3DA62-8DCC-3E99-7C2C-317638B593CC}"/>
              </a:ext>
            </a:extLst>
          </p:cNvPr>
          <p:cNvSpPr txBox="1"/>
          <p:nvPr/>
        </p:nvSpPr>
        <p:spPr>
          <a:xfrm>
            <a:off x="8824150" y="2453929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1 </a:t>
            </a:r>
            <a:r>
              <a:rPr lang="en-US" sz="2800" b="1" dirty="0"/>
              <a:t>000 000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FA142B9F-D1E4-AD55-5ACF-4BF08CA43A59}"/>
              </a:ext>
            </a:extLst>
          </p:cNvPr>
          <p:cNvSpPr/>
          <p:nvPr/>
        </p:nvSpPr>
        <p:spPr>
          <a:xfrm>
            <a:off x="1383340" y="3311599"/>
            <a:ext cx="9608510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999 999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F27753B-160A-CDDC-CB3D-2103CC71C8C8}"/>
              </a:ext>
            </a:extLst>
          </p:cNvPr>
          <p:cNvCxnSpPr/>
          <p:nvPr/>
        </p:nvCxnSpPr>
        <p:spPr>
          <a:xfrm>
            <a:off x="3888769" y="2045958"/>
            <a:ext cx="0" cy="277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B53E05B-2ABC-5B65-3E6B-BC4E8E53C877}"/>
              </a:ext>
            </a:extLst>
          </p:cNvPr>
          <p:cNvSpPr txBox="1"/>
          <p:nvPr/>
        </p:nvSpPr>
        <p:spPr>
          <a:xfrm>
            <a:off x="3054491" y="2467753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999 </a:t>
            </a:r>
            <a:r>
              <a:rPr lang="en-US" sz="2800" b="1" dirty="0" smtClean="0"/>
              <a:t>997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7"/>
            <a:ext cx="53283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xmlns="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xmlns="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xmlns="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xmlns="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A71EFF9-5B4D-8185-FB3D-B3080509C97C}"/>
              </a:ext>
            </a:extLst>
          </p:cNvPr>
          <p:cNvGrpSpPr/>
          <p:nvPr/>
        </p:nvGrpSpPr>
        <p:grpSpPr>
          <a:xfrm>
            <a:off x="770027" y="1847315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xmlns="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8D6B28A-F74B-E375-2D50-82DAA6AE5286}"/>
              </a:ext>
            </a:extLst>
          </p:cNvPr>
          <p:cNvGrpSpPr/>
          <p:nvPr/>
        </p:nvGrpSpPr>
        <p:grpSpPr>
          <a:xfrm>
            <a:off x="741452" y="3752315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xmlns="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xmlns="" id="{20005F5B-EB1E-C4E8-F672-8F8FAEEC8CC0}"/>
              </a:ext>
            </a:extLst>
          </p:cNvPr>
          <p:cNvSpPr/>
          <p:nvPr/>
        </p:nvSpPr>
        <p:spPr>
          <a:xfrm rot="5400000">
            <a:off x="2927144" y="2117519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2E0794B-68E3-8C18-258F-60B915042849}"/>
              </a:ext>
            </a:extLst>
          </p:cNvPr>
          <p:cNvSpPr txBox="1"/>
          <p:nvPr/>
        </p:nvSpPr>
        <p:spPr>
          <a:xfrm>
            <a:off x="2283130" y="3140479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3C060954-F35A-7050-8C42-125F6DBEA421}"/>
              </a:ext>
            </a:extLst>
          </p:cNvPr>
          <p:cNvSpPr/>
          <p:nvPr/>
        </p:nvSpPr>
        <p:spPr>
          <a:xfrm>
            <a:off x="4619625" y="239077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31E3A4CB-99BA-0624-DDB9-4D4424DAF241}"/>
              </a:ext>
            </a:extLst>
          </p:cNvPr>
          <p:cNvSpPr/>
          <p:nvPr/>
        </p:nvSpPr>
        <p:spPr>
          <a:xfrm>
            <a:off x="5934075" y="240982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AB8D8AA6-0780-029D-CA4E-5933FEE68093}"/>
              </a:ext>
            </a:extLst>
          </p:cNvPr>
          <p:cNvSpPr/>
          <p:nvPr/>
        </p:nvSpPr>
        <p:spPr>
          <a:xfrm>
            <a:off x="8915400" y="2400300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DD42618B-D273-27B2-1B57-9F6855182016}"/>
              </a:ext>
            </a:extLst>
          </p:cNvPr>
          <p:cNvSpPr/>
          <p:nvPr/>
        </p:nvSpPr>
        <p:spPr>
          <a:xfrm>
            <a:off x="3248025" y="4343400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B383BAE5-80BD-1BF7-423D-790ACB309355}"/>
              </a:ext>
            </a:extLst>
          </p:cNvPr>
          <p:cNvSpPr/>
          <p:nvPr/>
        </p:nvSpPr>
        <p:spPr>
          <a:xfrm>
            <a:off x="6886575" y="4286250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344</Words>
  <Application>Microsoft Office PowerPoint</Application>
  <PresentationFormat>Widescreen</PresentationFormat>
  <Paragraphs>84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宋体</vt:lpstr>
      <vt:lpstr>Arial</vt:lpstr>
      <vt:lpstr>Calibri</vt:lpstr>
      <vt:lpstr>Cambria</vt:lpstr>
      <vt:lpstr>Source Han Sans CN Medium</vt:lpstr>
      <vt:lpstr>Times New Roman</vt:lpstr>
      <vt:lpstr>字魂59号-创粗黑</vt:lpstr>
      <vt:lpstr>等线</vt:lpstr>
      <vt:lpstr>等线 Light</vt:lpstr>
      <vt:lpstr>千图网海量PPT模板www.58pic.com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</cp:lastModifiedBy>
  <cp:revision>31</cp:revision>
  <dcterms:created xsi:type="dcterms:W3CDTF">2023-07-17T01:35:01Z</dcterms:created>
  <dcterms:modified xsi:type="dcterms:W3CDTF">2024-10-07T09:25:14Z</dcterms:modified>
</cp:coreProperties>
</file>