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Lst>
  <p:notesMasterIdLst>
    <p:notesMasterId r:id="rId11"/>
  </p:notesMasterIdLst>
  <p:sldIdLst>
    <p:sldId id="657" r:id="rId2"/>
    <p:sldId id="765" r:id="rId3"/>
    <p:sldId id="660" r:id="rId4"/>
    <p:sldId id="760" r:id="rId5"/>
    <p:sldId id="761" r:id="rId6"/>
    <p:sldId id="762" r:id="rId7"/>
    <p:sldId id="712" r:id="rId8"/>
    <p:sldId id="763" r:id="rId9"/>
    <p:sldId id="716" r:id="rId10"/>
  </p:sldIdLst>
  <p:sldSz cx="12161838" cy="6858000"/>
  <p:notesSz cx="9144000" cy="6858000"/>
  <p:embeddedFontLst>
    <p:embeddedFont>
      <p:font typeface="Lexend" panose="020B0604020202020204" charset="0"/>
      <p:regular r:id="rId12"/>
      <p:bold r:id="rId13"/>
    </p:embeddedFont>
    <p:embeddedFont>
      <p:font typeface=".TMC-Ong Do"/>
      <p:regular r:id="rId14"/>
    </p:embeddedFont>
    <p:embeddedFont>
      <p:font typeface="Elsie" panose="020B0604020202020204" charset="0"/>
      <p:regular r:id="rId15"/>
    </p:embeddedFont>
    <p:embeddedFont>
      <p:font typeface="Londrina Solid" panose="020B0604020202020204" charset="0"/>
      <p:regular r:id="rId16"/>
    </p:embeddedFont>
    <p:embeddedFont>
      <p:font typeface="AvantGarde" panose="00000400000000000000" charset="0"/>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7F4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A3A217-3333-4CEF-B150-02F367909367}">
  <a:tblStyle styleId="{81A3A217-3333-4CEF-B150-02F3679093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67" autoAdjust="0"/>
  </p:normalViewPr>
  <p:slideViewPr>
    <p:cSldViewPr snapToGrid="0">
      <p:cViewPr varScale="1">
        <p:scale>
          <a:sx n="74" d="100"/>
          <a:sy n="74" d="100"/>
        </p:scale>
        <p:origin x="782" y="43"/>
      </p:cViewPr>
      <p:guideLst/>
    </p:cSldViewPr>
  </p:slideViewPr>
  <p:notesTextViewPr>
    <p:cViewPr>
      <p:scale>
        <a:sx n="1" d="1"/>
        <a:sy n="1" d="1"/>
      </p:scale>
      <p:origin x="0" y="0"/>
    </p:cViewPr>
  </p:notesTextViewPr>
  <p:sorterViewPr>
    <p:cViewPr>
      <p:scale>
        <a:sx n="125" d="100"/>
        <a:sy n="125" d="100"/>
      </p:scale>
      <p:origin x="0" y="-31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92350" y="514350"/>
            <a:ext cx="4559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5812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00402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098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30"/>
        <p:cNvGrpSpPr/>
        <p:nvPr/>
      </p:nvGrpSpPr>
      <p:grpSpPr>
        <a:xfrm>
          <a:off x="0" y="0"/>
          <a:ext cx="0" cy="0"/>
          <a:chOff x="0" y="0"/>
          <a:chExt cx="0" cy="0"/>
        </a:xfrm>
      </p:grpSpPr>
      <p:sp>
        <p:nvSpPr>
          <p:cNvPr id="531" name="Google Shape;531;p6"/>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3" name="Google Shape;533;p6"/>
          <p:cNvGrpSpPr/>
          <p:nvPr/>
        </p:nvGrpSpPr>
        <p:grpSpPr>
          <a:xfrm>
            <a:off x="-404555" y="-809232"/>
            <a:ext cx="1861542" cy="2255499"/>
            <a:chOff x="-304169" y="-606924"/>
            <a:chExt cx="1399619" cy="1691624"/>
          </a:xfrm>
        </p:grpSpPr>
        <p:grpSp>
          <p:nvGrpSpPr>
            <p:cNvPr id="534" name="Google Shape;534;p6"/>
            <p:cNvGrpSpPr/>
            <p:nvPr/>
          </p:nvGrpSpPr>
          <p:grpSpPr>
            <a:xfrm rot="5400000" flipH="1">
              <a:off x="-414481" y="-496612"/>
              <a:ext cx="1219007" cy="998383"/>
              <a:chOff x="431982" y="2910018"/>
              <a:chExt cx="1219007" cy="998383"/>
            </a:xfrm>
          </p:grpSpPr>
          <p:sp>
            <p:nvSpPr>
              <p:cNvPr id="535" name="Google Shape;535;p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9" name="Google Shape;539;p6"/>
              <p:cNvGrpSpPr/>
              <p:nvPr/>
            </p:nvGrpSpPr>
            <p:grpSpPr>
              <a:xfrm>
                <a:off x="431982" y="2910018"/>
                <a:ext cx="442274" cy="159445"/>
                <a:chOff x="431982" y="2910018"/>
                <a:chExt cx="442274" cy="159445"/>
              </a:xfrm>
            </p:grpSpPr>
            <p:sp>
              <p:nvSpPr>
                <p:cNvPr id="540" name="Google Shape;540;p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45" name="Google Shape;545;p6"/>
            <p:cNvGrpSpPr/>
            <p:nvPr/>
          </p:nvGrpSpPr>
          <p:grpSpPr>
            <a:xfrm>
              <a:off x="267015" y="724614"/>
              <a:ext cx="386060" cy="360087"/>
              <a:chOff x="9460636" y="2071442"/>
              <a:chExt cx="1221710" cy="1139515"/>
            </a:xfrm>
          </p:grpSpPr>
          <p:sp>
            <p:nvSpPr>
              <p:cNvPr id="546" name="Google Shape;546;p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7" name="Google Shape;557;p6"/>
            <p:cNvGrpSpPr/>
            <p:nvPr/>
          </p:nvGrpSpPr>
          <p:grpSpPr>
            <a:xfrm>
              <a:off x="955983" y="304313"/>
              <a:ext cx="139466" cy="159114"/>
              <a:chOff x="11250843" y="1932532"/>
              <a:chExt cx="402616" cy="459335"/>
            </a:xfrm>
          </p:grpSpPr>
          <p:sp>
            <p:nvSpPr>
              <p:cNvPr id="558" name="Google Shape;558;p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61" name="Google Shape;561;p6"/>
          <p:cNvGrpSpPr/>
          <p:nvPr/>
        </p:nvGrpSpPr>
        <p:grpSpPr>
          <a:xfrm>
            <a:off x="10548451" y="4359052"/>
            <a:ext cx="2820387" cy="3712859"/>
            <a:chOff x="7930959" y="3269289"/>
            <a:chExt cx="2120536" cy="2784644"/>
          </a:xfrm>
        </p:grpSpPr>
        <p:grpSp>
          <p:nvGrpSpPr>
            <p:cNvPr id="562" name="Google Shape;562;p6"/>
            <p:cNvGrpSpPr/>
            <p:nvPr/>
          </p:nvGrpSpPr>
          <p:grpSpPr>
            <a:xfrm rot="-1150073">
              <a:off x="8297265" y="3428796"/>
              <a:ext cx="1387923" cy="2465630"/>
              <a:chOff x="593002" y="2042708"/>
              <a:chExt cx="1261647" cy="2241302"/>
            </a:xfrm>
          </p:grpSpPr>
          <p:grpSp>
            <p:nvGrpSpPr>
              <p:cNvPr id="563" name="Google Shape;563;p6"/>
              <p:cNvGrpSpPr/>
              <p:nvPr/>
            </p:nvGrpSpPr>
            <p:grpSpPr>
              <a:xfrm>
                <a:off x="895855" y="2042708"/>
                <a:ext cx="831800" cy="1661755"/>
                <a:chOff x="895855" y="2042708"/>
                <a:chExt cx="831800" cy="1661755"/>
              </a:xfrm>
            </p:grpSpPr>
            <p:sp>
              <p:nvSpPr>
                <p:cNvPr id="564" name="Google Shape;564;p6"/>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5" name="Google Shape;565;p6"/>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6" name="Google Shape;566;p6"/>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7" name="Google Shape;567;p6"/>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8" name="Google Shape;568;p6"/>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69" name="Google Shape;569;p6"/>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0" name="Google Shape;570;p6"/>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1" name="Google Shape;571;p6"/>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2" name="Google Shape;572;p6"/>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3" name="Google Shape;573;p6"/>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4" name="Google Shape;574;p6"/>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nvGrpSpPr>
              <p:cNvPr id="575" name="Google Shape;575;p6"/>
              <p:cNvGrpSpPr/>
              <p:nvPr/>
            </p:nvGrpSpPr>
            <p:grpSpPr>
              <a:xfrm>
                <a:off x="593002" y="2212351"/>
                <a:ext cx="1261647" cy="2071660"/>
                <a:chOff x="593002" y="2212351"/>
                <a:chExt cx="1261647" cy="2071660"/>
              </a:xfrm>
            </p:grpSpPr>
            <p:sp>
              <p:nvSpPr>
                <p:cNvPr id="576" name="Google Shape;576;p6"/>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7" name="Google Shape;577;p6"/>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8" name="Google Shape;578;p6"/>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79" name="Google Shape;579;p6"/>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0" name="Google Shape;580;p6"/>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1" name="Google Shape;581;p6"/>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grpSp>
          <p:nvGrpSpPr>
            <p:cNvPr id="582" name="Google Shape;582;p6"/>
            <p:cNvGrpSpPr/>
            <p:nvPr/>
          </p:nvGrpSpPr>
          <p:grpSpPr>
            <a:xfrm>
              <a:off x="8214940" y="4690177"/>
              <a:ext cx="386060" cy="360087"/>
              <a:chOff x="9460636" y="2071442"/>
              <a:chExt cx="1221710" cy="1139515"/>
            </a:xfrm>
          </p:grpSpPr>
          <p:sp>
            <p:nvSpPr>
              <p:cNvPr id="583" name="Google Shape;583;p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4" name="Google Shape;584;p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5" name="Google Shape;585;p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6" name="Google Shape;586;p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7" name="Google Shape;587;p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8" name="Google Shape;588;p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89" name="Google Shape;589;p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0" name="Google Shape;590;p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1" name="Google Shape;591;p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2" name="Google Shape;592;p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sp>
            <p:nvSpPr>
              <p:cNvPr id="593" name="Google Shape;593;p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baseline="30000"/>
              </a:p>
            </p:txBody>
          </p:sp>
        </p:grpSp>
      </p:grpSp>
      <p:grpSp>
        <p:nvGrpSpPr>
          <p:cNvPr id="594" name="Google Shape;594;p6"/>
          <p:cNvGrpSpPr/>
          <p:nvPr/>
        </p:nvGrpSpPr>
        <p:grpSpPr>
          <a:xfrm>
            <a:off x="-1207172" y="5298201"/>
            <a:ext cx="2689419" cy="2390865"/>
            <a:chOff x="-907625" y="3973650"/>
            <a:chExt cx="2022067" cy="1793149"/>
          </a:xfrm>
        </p:grpSpPr>
        <p:grpSp>
          <p:nvGrpSpPr>
            <p:cNvPr id="595" name="Google Shape;595;p6"/>
            <p:cNvGrpSpPr/>
            <p:nvPr/>
          </p:nvGrpSpPr>
          <p:grpSpPr>
            <a:xfrm flipH="1">
              <a:off x="-226587" y="4668479"/>
              <a:ext cx="1341029" cy="1098321"/>
              <a:chOff x="431982" y="2910018"/>
              <a:chExt cx="1219007" cy="998383"/>
            </a:xfrm>
          </p:grpSpPr>
          <p:sp>
            <p:nvSpPr>
              <p:cNvPr id="596" name="Google Shape;596;p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0" name="Google Shape;600;p6"/>
              <p:cNvGrpSpPr/>
              <p:nvPr/>
            </p:nvGrpSpPr>
            <p:grpSpPr>
              <a:xfrm>
                <a:off x="431982" y="2910018"/>
                <a:ext cx="442274" cy="159445"/>
                <a:chOff x="431982" y="2910018"/>
                <a:chExt cx="442274" cy="159445"/>
              </a:xfrm>
            </p:grpSpPr>
            <p:sp>
              <p:nvSpPr>
                <p:cNvPr id="601" name="Google Shape;601;p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06" name="Google Shape;606;p6"/>
            <p:cNvGrpSpPr/>
            <p:nvPr/>
          </p:nvGrpSpPr>
          <p:grpSpPr>
            <a:xfrm rot="-709424" flipH="1">
              <a:off x="-791427" y="4118601"/>
              <a:ext cx="1548880" cy="1294567"/>
              <a:chOff x="457474" y="3580802"/>
              <a:chExt cx="1408022" cy="1176837"/>
            </a:xfrm>
          </p:grpSpPr>
          <p:sp>
            <p:nvSpPr>
              <p:cNvPr id="607" name="Google Shape;607;p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25" name="Google Shape;625;p6"/>
              <p:cNvGrpSpPr/>
              <p:nvPr/>
            </p:nvGrpSpPr>
            <p:grpSpPr>
              <a:xfrm>
                <a:off x="660396" y="3746459"/>
                <a:ext cx="1205100" cy="947215"/>
                <a:chOff x="660396" y="3746459"/>
                <a:chExt cx="1205100" cy="947215"/>
              </a:xfrm>
            </p:grpSpPr>
            <p:sp>
              <p:nvSpPr>
                <p:cNvPr id="626" name="Google Shape;626;p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631" name="Google Shape;631;p6"/>
          <p:cNvGrpSpPr/>
          <p:nvPr/>
        </p:nvGrpSpPr>
        <p:grpSpPr>
          <a:xfrm>
            <a:off x="10865073" y="-386893"/>
            <a:ext cx="2126018" cy="2389109"/>
            <a:chOff x="8169014" y="-290170"/>
            <a:chExt cx="1598468" cy="1791832"/>
          </a:xfrm>
        </p:grpSpPr>
        <p:grpSp>
          <p:nvGrpSpPr>
            <p:cNvPr id="632" name="Google Shape;632;p6"/>
            <p:cNvGrpSpPr/>
            <p:nvPr/>
          </p:nvGrpSpPr>
          <p:grpSpPr>
            <a:xfrm rot="-6148474">
              <a:off x="8193859" y="-41496"/>
              <a:ext cx="1548779" cy="1294483"/>
              <a:chOff x="457474" y="3580802"/>
              <a:chExt cx="1408022" cy="1176837"/>
            </a:xfrm>
          </p:grpSpPr>
          <p:sp>
            <p:nvSpPr>
              <p:cNvPr id="633" name="Google Shape;633;p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51" name="Google Shape;651;p6"/>
              <p:cNvGrpSpPr/>
              <p:nvPr/>
            </p:nvGrpSpPr>
            <p:grpSpPr>
              <a:xfrm>
                <a:off x="660396" y="3746459"/>
                <a:ext cx="1205100" cy="947215"/>
                <a:chOff x="660396" y="3746459"/>
                <a:chExt cx="1205100" cy="947215"/>
              </a:xfrm>
            </p:grpSpPr>
            <p:sp>
              <p:nvSpPr>
                <p:cNvPr id="652" name="Google Shape;652;p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57" name="Google Shape;657;p6"/>
            <p:cNvGrpSpPr/>
            <p:nvPr/>
          </p:nvGrpSpPr>
          <p:grpSpPr>
            <a:xfrm>
              <a:off x="8561996" y="380389"/>
              <a:ext cx="139466" cy="159114"/>
              <a:chOff x="11250843" y="1932532"/>
              <a:chExt cx="402616" cy="459335"/>
            </a:xfrm>
          </p:grpSpPr>
          <p:sp>
            <p:nvSpPr>
              <p:cNvPr id="658" name="Google Shape;658;p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36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9">
  <p:cSld name="TITLE_ONLY_5_1">
    <p:spTree>
      <p:nvGrpSpPr>
        <p:cNvPr id="1" name="Shape 2780"/>
        <p:cNvGrpSpPr/>
        <p:nvPr/>
      </p:nvGrpSpPr>
      <p:grpSpPr>
        <a:xfrm>
          <a:off x="0" y="0"/>
          <a:ext cx="0" cy="0"/>
          <a:chOff x="0" y="0"/>
          <a:chExt cx="0" cy="0"/>
        </a:xfrm>
      </p:grpSpPr>
      <p:sp>
        <p:nvSpPr>
          <p:cNvPr id="2781" name="Google Shape;2781;p25"/>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82" name="Google Shape;2782;p25"/>
          <p:cNvSpPr txBox="1">
            <a:spLocks noGrp="1"/>
          </p:cNvSpPr>
          <p:nvPr>
            <p:ph type="ctrTitle"/>
          </p:nvPr>
        </p:nvSpPr>
        <p:spPr>
          <a:xfrm>
            <a:off x="950842" y="658024"/>
            <a:ext cx="10260154"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783" name="Google Shape;2783;p25"/>
          <p:cNvGrpSpPr/>
          <p:nvPr/>
        </p:nvGrpSpPr>
        <p:grpSpPr>
          <a:xfrm flipH="1">
            <a:off x="10083358" y="446219"/>
            <a:ext cx="185495" cy="212152"/>
            <a:chOff x="11250843" y="1932532"/>
            <a:chExt cx="402616" cy="459335"/>
          </a:xfrm>
        </p:grpSpPr>
        <p:sp>
          <p:nvSpPr>
            <p:cNvPr id="2784" name="Google Shape;278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25"/>
          <p:cNvGrpSpPr/>
          <p:nvPr/>
        </p:nvGrpSpPr>
        <p:grpSpPr>
          <a:xfrm flipH="1">
            <a:off x="11000847" y="6252235"/>
            <a:ext cx="513473" cy="480116"/>
            <a:chOff x="9460636" y="2071442"/>
            <a:chExt cx="1221710" cy="1139515"/>
          </a:xfrm>
        </p:grpSpPr>
        <p:sp>
          <p:nvSpPr>
            <p:cNvPr id="2788" name="Google Shape;278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99" name="Google Shape;2799;p25"/>
          <p:cNvGrpSpPr/>
          <p:nvPr/>
        </p:nvGrpSpPr>
        <p:grpSpPr>
          <a:xfrm flipH="1">
            <a:off x="10635622" y="5927203"/>
            <a:ext cx="185495" cy="212152"/>
            <a:chOff x="11250843" y="1932532"/>
            <a:chExt cx="402616" cy="459335"/>
          </a:xfrm>
        </p:grpSpPr>
        <p:sp>
          <p:nvSpPr>
            <p:cNvPr id="2800" name="Google Shape;280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3" name="Google Shape;2803;p25"/>
          <p:cNvGrpSpPr/>
          <p:nvPr/>
        </p:nvGrpSpPr>
        <p:grpSpPr>
          <a:xfrm flipH="1">
            <a:off x="11667862" y="6093552"/>
            <a:ext cx="185495" cy="212152"/>
            <a:chOff x="11250843" y="1932532"/>
            <a:chExt cx="402616" cy="459335"/>
          </a:xfrm>
        </p:grpSpPr>
        <p:sp>
          <p:nvSpPr>
            <p:cNvPr id="2804" name="Google Shape;280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07" name="Google Shape;2807;p25"/>
          <p:cNvGrpSpPr/>
          <p:nvPr/>
        </p:nvGrpSpPr>
        <p:grpSpPr>
          <a:xfrm>
            <a:off x="108917" y="599637"/>
            <a:ext cx="513473" cy="480116"/>
            <a:chOff x="9460636" y="2071442"/>
            <a:chExt cx="1221710" cy="1139515"/>
          </a:xfrm>
        </p:grpSpPr>
        <p:sp>
          <p:nvSpPr>
            <p:cNvPr id="2808" name="Google Shape;280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9" name="Google Shape;2819;p25"/>
          <p:cNvGrpSpPr/>
          <p:nvPr/>
        </p:nvGrpSpPr>
        <p:grpSpPr>
          <a:xfrm flipH="1">
            <a:off x="1054384" y="446219"/>
            <a:ext cx="185495" cy="212152"/>
            <a:chOff x="11250843" y="1932532"/>
            <a:chExt cx="402616" cy="459335"/>
          </a:xfrm>
        </p:grpSpPr>
        <p:sp>
          <p:nvSpPr>
            <p:cNvPr id="2820" name="Google Shape;282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23" name="Google Shape;2823;p25"/>
          <p:cNvGrpSpPr/>
          <p:nvPr/>
        </p:nvGrpSpPr>
        <p:grpSpPr>
          <a:xfrm flipH="1">
            <a:off x="569353" y="5469603"/>
            <a:ext cx="185495" cy="212152"/>
            <a:chOff x="11250843" y="1932532"/>
            <a:chExt cx="402616" cy="459335"/>
          </a:xfrm>
        </p:grpSpPr>
        <p:sp>
          <p:nvSpPr>
            <p:cNvPr id="2824" name="Google Shape;282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0">
  <p:cSld name="TITLE_ONLY_5_1_1">
    <p:spTree>
      <p:nvGrpSpPr>
        <p:cNvPr id="1" name="Shape 2827"/>
        <p:cNvGrpSpPr/>
        <p:nvPr/>
      </p:nvGrpSpPr>
      <p:grpSpPr>
        <a:xfrm>
          <a:off x="0" y="0"/>
          <a:ext cx="0" cy="0"/>
          <a:chOff x="0" y="0"/>
          <a:chExt cx="0" cy="0"/>
        </a:xfrm>
      </p:grpSpPr>
      <p:sp>
        <p:nvSpPr>
          <p:cNvPr id="2828" name="Google Shape;2828;p26"/>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29" name="Google Shape;2829;p26"/>
          <p:cNvSpPr txBox="1">
            <a:spLocks noGrp="1"/>
          </p:cNvSpPr>
          <p:nvPr>
            <p:ph type="ctrTitle"/>
          </p:nvPr>
        </p:nvSpPr>
        <p:spPr>
          <a:xfrm>
            <a:off x="950842" y="658024"/>
            <a:ext cx="10260154"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830" name="Google Shape;2830;p26"/>
          <p:cNvGrpSpPr/>
          <p:nvPr/>
        </p:nvGrpSpPr>
        <p:grpSpPr>
          <a:xfrm rot="-5400000">
            <a:off x="11159799" y="444249"/>
            <a:ext cx="1625343" cy="1327884"/>
            <a:chOff x="431982" y="2910018"/>
            <a:chExt cx="1219007" cy="998383"/>
          </a:xfrm>
        </p:grpSpPr>
        <p:sp>
          <p:nvSpPr>
            <p:cNvPr id="2831" name="Google Shape;2831;p2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2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2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2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35" name="Google Shape;2835;p26"/>
            <p:cNvGrpSpPr/>
            <p:nvPr/>
          </p:nvGrpSpPr>
          <p:grpSpPr>
            <a:xfrm>
              <a:off x="431982" y="2910018"/>
              <a:ext cx="442274" cy="159445"/>
              <a:chOff x="431982" y="2910018"/>
              <a:chExt cx="442274" cy="159445"/>
            </a:xfrm>
          </p:grpSpPr>
          <p:sp>
            <p:nvSpPr>
              <p:cNvPr id="2836" name="Google Shape;2836;p2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2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2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2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2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41" name="Google Shape;2841;p26"/>
          <p:cNvGrpSpPr/>
          <p:nvPr/>
        </p:nvGrpSpPr>
        <p:grpSpPr>
          <a:xfrm flipH="1">
            <a:off x="11388046" y="2003953"/>
            <a:ext cx="513473" cy="480116"/>
            <a:chOff x="9460636" y="2071442"/>
            <a:chExt cx="1221710" cy="1139515"/>
          </a:xfrm>
        </p:grpSpPr>
        <p:sp>
          <p:nvSpPr>
            <p:cNvPr id="2842" name="Google Shape;2842;p2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2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2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2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2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2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2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9" name="Google Shape;2849;p2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0" name="Google Shape;2850;p2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2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2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53" name="Google Shape;2853;p26"/>
          <p:cNvGrpSpPr/>
          <p:nvPr/>
        </p:nvGrpSpPr>
        <p:grpSpPr>
          <a:xfrm flipH="1">
            <a:off x="11563913" y="2632584"/>
            <a:ext cx="185495" cy="212152"/>
            <a:chOff x="11250843" y="1932532"/>
            <a:chExt cx="402616" cy="459335"/>
          </a:xfrm>
        </p:grpSpPr>
        <p:sp>
          <p:nvSpPr>
            <p:cNvPr id="2854" name="Google Shape;2854;p2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2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2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FFF1DB"/>
        </a:solidFill>
        <a:effectLst/>
      </p:bgPr>
    </p:bg>
    <p:spTree>
      <p:nvGrpSpPr>
        <p:cNvPr id="1" name="Shape 35"/>
        <p:cNvGrpSpPr/>
        <p:nvPr/>
      </p:nvGrpSpPr>
      <p:grpSpPr>
        <a:xfrm>
          <a:off x="0" y="0"/>
          <a:ext cx="0" cy="0"/>
          <a:chOff x="0" y="0"/>
          <a:chExt cx="0" cy="0"/>
        </a:xfrm>
      </p:grpSpPr>
      <p:grpSp>
        <p:nvGrpSpPr>
          <p:cNvPr id="36" name="Google Shape;36;p3"/>
          <p:cNvGrpSpPr/>
          <p:nvPr/>
        </p:nvGrpSpPr>
        <p:grpSpPr>
          <a:xfrm>
            <a:off x="1" y="15122"/>
            <a:ext cx="12161837" cy="6834591"/>
            <a:chOff x="0" y="11341"/>
            <a:chExt cx="9143999" cy="5125943"/>
          </a:xfrm>
        </p:grpSpPr>
        <p:sp>
          <p:nvSpPr>
            <p:cNvPr id="37" name="Google Shape;37;p3"/>
            <p:cNvSpPr/>
            <p:nvPr/>
          </p:nvSpPr>
          <p:spPr>
            <a:xfrm>
              <a:off x="2617" y="5024287"/>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3"/>
            <p:cNvSpPr/>
            <p:nvPr/>
          </p:nvSpPr>
          <p:spPr>
            <a:xfrm>
              <a:off x="2617" y="4556707"/>
              <a:ext cx="9141382" cy="5234"/>
            </a:xfrm>
            <a:custGeom>
              <a:avLst/>
              <a:gdLst/>
              <a:ahLst/>
              <a:cxnLst/>
              <a:rect l="l" t="t" r="r" b="b"/>
              <a:pathLst>
                <a:path w="10479" h="6" fill="none" extrusionOk="0">
                  <a:moveTo>
                    <a:pt x="1" y="6"/>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3"/>
            <p:cNvSpPr/>
            <p:nvPr/>
          </p:nvSpPr>
          <p:spPr>
            <a:xfrm>
              <a:off x="2617" y="4090000"/>
              <a:ext cx="9140509" cy="4362"/>
            </a:xfrm>
            <a:custGeom>
              <a:avLst/>
              <a:gdLst/>
              <a:ahLst/>
              <a:cxnLst/>
              <a:rect l="l" t="t" r="r" b="b"/>
              <a:pathLst>
                <a:path w="10478" h="5" fill="none" extrusionOk="0">
                  <a:moveTo>
                    <a:pt x="1" y="5"/>
                  </a:moveTo>
                  <a:lnTo>
                    <a:pt x="10477"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3"/>
            <p:cNvSpPr/>
            <p:nvPr/>
          </p:nvSpPr>
          <p:spPr>
            <a:xfrm>
              <a:off x="1745" y="3623293"/>
              <a:ext cx="9141382" cy="4362"/>
            </a:xfrm>
            <a:custGeom>
              <a:avLst/>
              <a:gdLst/>
              <a:ahLst/>
              <a:cxnLst/>
              <a:rect l="l" t="t" r="r" b="b"/>
              <a:pathLst>
                <a:path w="10479" h="5" fill="none" extrusionOk="0">
                  <a:moveTo>
                    <a:pt x="1" y="4"/>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3"/>
            <p:cNvSpPr/>
            <p:nvPr/>
          </p:nvSpPr>
          <p:spPr>
            <a:xfrm>
              <a:off x="1745" y="3155713"/>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3"/>
            <p:cNvSpPr/>
            <p:nvPr/>
          </p:nvSpPr>
          <p:spPr>
            <a:xfrm>
              <a:off x="1745" y="2688134"/>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3"/>
            <p:cNvSpPr/>
            <p:nvPr/>
          </p:nvSpPr>
          <p:spPr>
            <a:xfrm>
              <a:off x="1745" y="2221426"/>
              <a:ext cx="9140509" cy="4362"/>
            </a:xfrm>
            <a:custGeom>
              <a:avLst/>
              <a:gdLst/>
              <a:ahLst/>
              <a:cxnLst/>
              <a:rect l="l" t="t" r="r" b="b"/>
              <a:pathLst>
                <a:path w="10478" h="5" fill="none" extrusionOk="0">
                  <a:moveTo>
                    <a:pt x="1" y="5"/>
                  </a:moveTo>
                  <a:lnTo>
                    <a:pt x="10477"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3"/>
            <p:cNvSpPr/>
            <p:nvPr/>
          </p:nvSpPr>
          <p:spPr>
            <a:xfrm>
              <a:off x="872" y="1754719"/>
              <a:ext cx="9141382" cy="4362"/>
            </a:xfrm>
            <a:custGeom>
              <a:avLst/>
              <a:gdLst/>
              <a:ahLst/>
              <a:cxnLst/>
              <a:rect l="l" t="t" r="r" b="b"/>
              <a:pathLst>
                <a:path w="10479" h="5"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3"/>
            <p:cNvSpPr/>
            <p:nvPr/>
          </p:nvSpPr>
          <p:spPr>
            <a:xfrm>
              <a:off x="872" y="128713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872" y="819560"/>
              <a:ext cx="9140509" cy="5234"/>
            </a:xfrm>
            <a:custGeom>
              <a:avLst/>
              <a:gdLst/>
              <a:ahLst/>
              <a:cxnLst/>
              <a:rect l="l" t="t" r="r" b="b"/>
              <a:pathLst>
                <a:path w="10478"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0" y="352852"/>
              <a:ext cx="9141382" cy="5234"/>
            </a:xfrm>
            <a:custGeom>
              <a:avLst/>
              <a:gdLst/>
              <a:ahLst/>
              <a:cxnLst/>
              <a:rect l="l" t="t" r="r" b="b"/>
              <a:pathLst>
                <a:path w="10479" h="6" fill="none" extrusionOk="0">
                  <a:moveTo>
                    <a:pt x="1" y="5"/>
                  </a:moveTo>
                  <a:lnTo>
                    <a:pt x="10479"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872" y="1053352"/>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872" y="1520914"/>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872" y="1987214"/>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872" y="2454777"/>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872" y="2921927"/>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3"/>
            <p:cNvSpPr/>
            <p:nvPr/>
          </p:nvSpPr>
          <p:spPr>
            <a:xfrm>
              <a:off x="872" y="338948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72" y="385578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872" y="4323352"/>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872" y="478783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872" y="585810"/>
              <a:ext cx="9140509" cy="5234"/>
            </a:xfrm>
            <a:custGeom>
              <a:avLst/>
              <a:gdLst/>
              <a:ahLst/>
              <a:cxnLst/>
              <a:rect l="l" t="t" r="r" b="b"/>
              <a:pathLst>
                <a:path w="10478"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0" y="119102"/>
              <a:ext cx="9141382" cy="5234"/>
            </a:xfrm>
            <a:custGeom>
              <a:avLst/>
              <a:gdLst/>
              <a:ahLst/>
              <a:cxnLst/>
              <a:rect l="l" t="t" r="r" b="b"/>
              <a:pathLst>
                <a:path w="10479" h="6" fill="none" extrusionOk="0">
                  <a:moveTo>
                    <a:pt x="1" y="5"/>
                  </a:moveTo>
                  <a:lnTo>
                    <a:pt x="10479"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839203" y="11341"/>
              <a:ext cx="2617" cy="5125943"/>
            </a:xfrm>
            <a:custGeom>
              <a:avLst/>
              <a:gdLst/>
              <a:ahLst/>
              <a:cxnLst/>
              <a:rect l="l" t="t" r="r" b="b"/>
              <a:pathLst>
                <a:path w="3" h="5876" fill="none" extrusionOk="0">
                  <a:moveTo>
                    <a:pt x="0" y="1"/>
                  </a:moveTo>
                  <a:lnTo>
                    <a:pt x="3" y="5875"/>
                  </a:lnTo>
                </a:path>
              </a:pathLst>
            </a:custGeom>
            <a:noFill/>
            <a:ln w="19050" cap="rnd" cmpd="sng">
              <a:solidFill>
                <a:srgbClr val="FFE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49042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26"/>
        <p:cNvGrpSpPr/>
        <p:nvPr/>
      </p:nvGrpSpPr>
      <p:grpSpPr>
        <a:xfrm>
          <a:off x="0" y="0"/>
          <a:ext cx="0" cy="0"/>
          <a:chOff x="0" y="0"/>
          <a:chExt cx="0" cy="0"/>
        </a:xfrm>
      </p:grpSpPr>
      <p:sp>
        <p:nvSpPr>
          <p:cNvPr id="227" name="Google Shape;227;p10"/>
          <p:cNvSpPr txBox="1">
            <a:spLocks noGrp="1"/>
          </p:cNvSpPr>
          <p:nvPr>
            <p:ph type="body" idx="1"/>
          </p:nvPr>
        </p:nvSpPr>
        <p:spPr>
          <a:xfrm>
            <a:off x="957625" y="720000"/>
            <a:ext cx="10246588" cy="456000"/>
          </a:xfrm>
          <a:prstGeom prst="rect">
            <a:avLst/>
          </a:prstGeom>
          <a:effectLst>
            <a:outerShdw dist="57150" dir="3180000" algn="bl" rotWithShape="0">
              <a:schemeClr val="accent6"/>
            </a:outerShdw>
          </a:effectLst>
        </p:spPr>
        <p:txBody>
          <a:bodyPr spcFirstLastPara="1" wrap="square" lIns="91425" tIns="91425" rIns="91425" bIns="91425" anchor="ctr" anchorCtr="0">
            <a:noAutofit/>
          </a:bodyPr>
          <a:lstStyle>
            <a:lvl1pPr marL="608076" lvl="0" indent="-304038" algn="ctr">
              <a:lnSpc>
                <a:spcPct val="100000"/>
              </a:lnSpc>
              <a:spcBef>
                <a:spcPts val="0"/>
              </a:spcBef>
              <a:spcAft>
                <a:spcPts val="0"/>
              </a:spcAft>
              <a:buSzPts val="1400"/>
              <a:buNone/>
              <a:defRPr sz="3990">
                <a:solidFill>
                  <a:schemeClr val="accent4"/>
                </a:solidFill>
                <a:latin typeface="Londrina Solid"/>
                <a:ea typeface="Londrina Solid"/>
                <a:cs typeface="Londrina Solid"/>
                <a:sym typeface="Londrina Solid"/>
              </a:defRPr>
            </a:lvl1pPr>
          </a:lstStyle>
          <a:p>
            <a:endParaRPr/>
          </a:p>
        </p:txBody>
      </p:sp>
    </p:spTree>
    <p:extLst>
      <p:ext uri="{BB962C8B-B14F-4D97-AF65-F5344CB8AC3E}">
        <p14:creationId xmlns:p14="http://schemas.microsoft.com/office/powerpoint/2010/main" val="370682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48747" y="1568467"/>
            <a:ext cx="10264543"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44971" y="292533"/>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281244" y="347126"/>
            <a:ext cx="8884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13255" y="149639"/>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30063" y="454423"/>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15374" y="180666"/>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36992" y="14965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1971644" y="738327"/>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62520" y="564825"/>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25584" y="3067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2275" y="4312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407" y="19883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2866" y="347110"/>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06997" y="3471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26624" y="132371"/>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2591" y="1922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1629" y="408489"/>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6525" y="1661057"/>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74918" y="4046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44124" y="1207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19269" y="306743"/>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69621" y="1207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33308" y="120723"/>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24184" y="294224"/>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679274" y="1760013"/>
            <a:ext cx="89060" cy="8884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18858" y="2278952"/>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17448" y="1988451"/>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02757" y="1125468"/>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0510" y="952251"/>
            <a:ext cx="89020" cy="8880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26337" y="404759"/>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55493" y="2671141"/>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29363" y="183769"/>
            <a:ext cx="89020" cy="8880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292934" y="119698"/>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880220" y="56487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2147" y="183741"/>
            <a:ext cx="89060" cy="8884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60669" y="192363"/>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5970" y="776088"/>
            <a:ext cx="89020" cy="888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1624" y="431334"/>
            <a:ext cx="89107" cy="8888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0480" y="166100"/>
            <a:ext cx="89107" cy="8888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594" y="8371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6752" y="25490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1239740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56817" y="1437589"/>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020" y="4374130"/>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58519" y="322792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3020706" y="6573780"/>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71477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658368"/>
            <a:ext cx="10264543" cy="780400"/>
          </a:xfrm>
          <a:prstGeom prst="rect">
            <a:avLst/>
          </a:prstGeom>
          <a:noFill/>
          <a:ln>
            <a:noFill/>
          </a:ln>
        </p:spPr>
        <p:txBody>
          <a:bodyPr spcFirstLastPara="1" wrap="square" lIns="91425" tIns="0" rIns="91425" bIns="91425" anchor="t" anchorCtr="0">
            <a:noAutofit/>
          </a:bodyPr>
          <a:lstStyle>
            <a:lvl1pPr lvl="0">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1pPr>
            <a:lvl2pPr lvl="1">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2pPr>
            <a:lvl3pPr lvl="2">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3pPr>
            <a:lvl4pPr lvl="3">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4pPr>
            <a:lvl5pPr lvl="4">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5pPr>
            <a:lvl6pPr lvl="5">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6pPr>
            <a:lvl7pPr lvl="6">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7pPr>
            <a:lvl8pPr lvl="7">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8pPr>
            <a:lvl9pPr lvl="8">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9pPr>
          </a:lstStyle>
          <a:p>
            <a:endParaRPr/>
          </a:p>
        </p:txBody>
      </p:sp>
      <p:sp>
        <p:nvSpPr>
          <p:cNvPr id="7" name="Google Shape;7;p1"/>
          <p:cNvSpPr txBox="1">
            <a:spLocks noGrp="1"/>
          </p:cNvSpPr>
          <p:nvPr>
            <p:ph type="body" idx="1"/>
          </p:nvPr>
        </p:nvSpPr>
        <p:spPr>
          <a:xfrm>
            <a:off x="948614" y="1841432"/>
            <a:ext cx="10264543" cy="4303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
        <p:nvSpPr>
          <p:cNvPr id="2" name="TextBox 1">
            <a:extLst>
              <a:ext uri="{FF2B5EF4-FFF2-40B4-BE49-F238E27FC236}">
                <a16:creationId xmlns:a16="http://schemas.microsoft.com/office/drawing/2014/main" id="{451CF168-F01B-BFA8-D5CA-05417883D618}"/>
              </a:ext>
            </a:extLst>
          </p:cNvPr>
          <p:cNvSpPr txBox="1"/>
          <p:nvPr userDrawn="1"/>
        </p:nvSpPr>
        <p:spPr>
          <a:xfrm rot="16200000">
            <a:off x="-6284363" y="2963881"/>
            <a:ext cx="4866968" cy="379206"/>
          </a:xfrm>
          <a:prstGeom prst="rect">
            <a:avLst/>
          </a:prstGeom>
          <a:noFill/>
        </p:spPr>
        <p:txBody>
          <a:bodyPr wrap="square" rtlCol="0">
            <a:spAutoFit/>
          </a:bodyPr>
          <a:lstStyle/>
          <a:p>
            <a:pPr algn="ctr"/>
            <a:r>
              <a:rPr lang="en-US">
                <a:latin typeface=".TMC-Ong Do" pitchFamily="2" charset="0"/>
              </a:rPr>
              <a:t>Kho ppt Phan Linh_0916.604.268</a:t>
            </a:r>
          </a:p>
        </p:txBody>
      </p:sp>
      <p:sp>
        <p:nvSpPr>
          <p:cNvPr id="3" name="TextBox 2">
            <a:extLst>
              <a:ext uri="{FF2B5EF4-FFF2-40B4-BE49-F238E27FC236}">
                <a16:creationId xmlns:a16="http://schemas.microsoft.com/office/drawing/2014/main" id="{F7BD2FE7-3685-BFE9-54F2-A84CA5B36D9D}"/>
              </a:ext>
            </a:extLst>
          </p:cNvPr>
          <p:cNvSpPr txBox="1"/>
          <p:nvPr userDrawn="1"/>
        </p:nvSpPr>
        <p:spPr>
          <a:xfrm rot="16200000">
            <a:off x="14084388" y="3292449"/>
            <a:ext cx="4866968" cy="379206"/>
          </a:xfrm>
          <a:prstGeom prst="rect">
            <a:avLst/>
          </a:prstGeom>
          <a:noFill/>
        </p:spPr>
        <p:txBody>
          <a:bodyPr wrap="square" rtlCol="0">
            <a:spAutoFit/>
          </a:bodyPr>
          <a:lstStyle/>
          <a:p>
            <a:pPr algn="ctr"/>
            <a:r>
              <a:rPr lang="en-US">
                <a:latin typeface=".TMC-Ong Do" pitchFamily="2" charset="0"/>
              </a:rPr>
              <a:t>Kho ppt Phan Linh_0916.604.268</a:t>
            </a:r>
          </a:p>
        </p:txBody>
      </p:sp>
      <p:sp>
        <p:nvSpPr>
          <p:cNvPr id="4" name="TextBox 3">
            <a:extLst>
              <a:ext uri="{FF2B5EF4-FFF2-40B4-BE49-F238E27FC236}">
                <a16:creationId xmlns:a16="http://schemas.microsoft.com/office/drawing/2014/main" id="{B5F676F2-D498-BD54-63A6-99EC3791A350}"/>
              </a:ext>
            </a:extLst>
          </p:cNvPr>
          <p:cNvSpPr txBox="1"/>
          <p:nvPr userDrawn="1"/>
        </p:nvSpPr>
        <p:spPr>
          <a:xfrm>
            <a:off x="3647235" y="7671934"/>
            <a:ext cx="486696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1" r:id="rId4"/>
    <p:sldLayoutId id="2147483672" r:id="rId5"/>
    <p:sldLayoutId id="2147483715" r:id="rId6"/>
    <p:sldLayoutId id="2147483716" r:id="rId7"/>
    <p:sldLayoutId id="2147483744" r:id="rId8"/>
    <p:sldLayoutId id="214748374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sICoUsvVAo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0000"/>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372364"/>
            <a:ext cx="1068871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a:t>
            </a:r>
            <a:r>
              <a:rPr lang="en-US" sz="4000" b="1" kern="1200" dirty="0" smtClean="0">
                <a:solidFill>
                  <a:srgbClr val="FF0000"/>
                </a:solidFill>
                <a:latin typeface="Times New Roman" pitchFamily="18" charset="0"/>
                <a:cs typeface="Times New Roman" pitchFamily="18" charset="0"/>
              </a:rPr>
              <a:t>VIỆT</a:t>
            </a:r>
            <a:endParaRPr lang="en-US" sz="3600" b="1" kern="1200" dirty="0">
              <a:solidFill>
                <a:srgbClr val="7030A0"/>
              </a:solidFill>
              <a:latin typeface="Times New Roman" pitchFamily="18" charset="0"/>
              <a:cs typeface="Times New Roman" pitchFamily="18" charset="0"/>
            </a:endParaRPr>
          </a:p>
          <a:p>
            <a:pPr algn="ctr" defTabSz="912114">
              <a:lnSpc>
                <a:spcPct val="150000"/>
              </a:lnSpc>
              <a:buClrTx/>
              <a:defRPr/>
            </a:pPr>
            <a:r>
              <a:rPr lang="en-US" sz="3600" b="1" kern="1200" dirty="0" smtClean="0">
                <a:solidFill>
                  <a:srgbClr val="7030A0"/>
                </a:solidFill>
                <a:latin typeface="Times New Roman" pitchFamily="18" charset="0"/>
                <a:cs typeface="Times New Roman" pitchFamily="18" charset="0"/>
              </a:rPr>
              <a:t>NÓI VÀ NGHE: TRẢI NGHIỆM ĐÁNG NHỚ</a:t>
            </a:r>
            <a:endParaRPr lang="en-US" sz="4000" b="1" kern="1200" dirty="0">
              <a:solidFill>
                <a:srgbClr val="FF0000"/>
              </a:solidFill>
              <a:latin typeface="Times New Roman" pitchFamily="18" charset="0"/>
              <a:cs typeface="Times New Roman" pitchFamily="18" charset="0"/>
            </a:endParaRPr>
          </a:p>
        </p:txBody>
      </p:sp>
      <p:sp>
        <p:nvSpPr>
          <p:cNvPr id="4" name="Rectangle 5"/>
          <p:cNvSpPr>
            <a:spLocks noChangeArrowheads="1"/>
          </p:cNvSpPr>
          <p:nvPr/>
        </p:nvSpPr>
        <p:spPr bwMode="auto">
          <a:xfrm>
            <a:off x="5036737" y="4340354"/>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r>
              <a:rPr lang="en-US" sz="3192" b="1" i="1" kern="1200" dirty="0">
                <a:solidFill>
                  <a:srgbClr val="3333CC"/>
                </a:solidFill>
                <a:latin typeface="Times New Roman" pitchFamily="18" charset="0"/>
                <a:cs typeface="+mn-cs"/>
              </a:rPr>
              <a:t>Giáo 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Tree>
    <p:extLst>
      <p:ext uri="{BB962C8B-B14F-4D97-AF65-F5344CB8AC3E}">
        <p14:creationId xmlns:p14="http://schemas.microsoft.com/office/powerpoint/2010/main" val="2687946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933338" y="1142945"/>
            <a:ext cx="10295162" cy="2613001"/>
          </a:xfrm>
          <a:prstGeom prst="roundRect">
            <a:avLst>
              <a:gd name="adj" fmla="val 20578"/>
            </a:avLst>
          </a:prstGeom>
          <a:solidFill>
            <a:schemeClr val="accent2">
              <a:lumMod val="20000"/>
              <a:lumOff val="80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5400" b="1">
                <a:latin typeface="+mj-lt"/>
                <a:ea typeface="AvantGarde" panose="00000400000000000000" pitchFamily="2" charset="0"/>
                <a:cs typeface="AvantGarde" panose="00000400000000000000" pitchFamily="2" charset="0"/>
              </a:rPr>
              <a:t>KHỞI ĐỘNG</a:t>
            </a:r>
          </a:p>
          <a:p>
            <a:pPr algn="ctr"/>
            <a:r>
              <a:rPr lang="en-US" sz="5400" b="1">
                <a:latin typeface="+mj-lt"/>
                <a:ea typeface="AvantGarde" panose="00000400000000000000" pitchFamily="2" charset="0"/>
                <a:cs typeface="AvantGarde" panose="00000400000000000000" pitchFamily="2" charset="0"/>
              </a:rPr>
              <a:t>NGHE NHẠC – HƯỞNG ỨNG NGÀY 20/10</a:t>
            </a:r>
            <a:endParaRPr sz="5400" b="1">
              <a:latin typeface="+mj-lt"/>
            </a:endParaRP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178" y="3892578"/>
            <a:ext cx="1642834" cy="2052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176" y="3892578"/>
            <a:ext cx="1120093" cy="2052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4786" y="4093838"/>
            <a:ext cx="1376768" cy="24118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342" y="4236822"/>
            <a:ext cx="1294233" cy="2125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34045" y="5839614"/>
            <a:ext cx="3387436" cy="666080"/>
          </a:xfrm>
          <a:prstGeom prst="rect">
            <a:avLst/>
          </a:prstGeom>
          <a:noFill/>
        </p:spPr>
        <p:txBody>
          <a:bodyPr wrap="square" rtlCol="0">
            <a:spAutoFit/>
          </a:bodyPr>
          <a:lstStyle/>
          <a:p>
            <a:r>
              <a:rPr lang="en-GB" dirty="0" smtClean="0">
                <a:hlinkClick r:id="rId7"/>
              </a:rPr>
              <a:t>https://www.youtube.com/watch?v=sICoUsvVAok</a:t>
            </a:r>
            <a:endParaRPr lang="en-GB" dirty="0"/>
          </a:p>
        </p:txBody>
      </p:sp>
    </p:spTree>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3B626-7F73-763D-F4C2-504EC01A1857}"/>
              </a:ext>
            </a:extLst>
          </p:cNvPr>
          <p:cNvSpPr txBox="1"/>
          <p:nvPr/>
        </p:nvSpPr>
        <p:spPr>
          <a:xfrm>
            <a:off x="593752" y="1651328"/>
            <a:ext cx="10974335" cy="1940957"/>
          </a:xfrm>
          <a:prstGeom prst="roundRect">
            <a:avLst/>
          </a:prstGeom>
          <a:solidFill>
            <a:srgbClr val="FFFFFF"/>
          </a:solidFill>
          <a:ln w="57150">
            <a:solidFill>
              <a:srgbClr val="00B0F0"/>
            </a:solidFill>
            <a:prstDash val="solid"/>
          </a:ln>
        </p:spPr>
        <p:txBody>
          <a:bodyPr wrap="square">
            <a:spAutoFit/>
          </a:bodyPr>
          <a:lstStyle/>
          <a:p>
            <a:pPr algn="just"/>
            <a:r>
              <a:rPr lang="en-US" sz="3600" b="1"/>
              <a:t>Yêu cầu</a:t>
            </a:r>
            <a:r>
              <a:rPr lang="en-US" sz="3600"/>
              <a:t>: Thuật lại một hoạt động trải nghiệm em đã tham gia và chia sẻ suy nghĩ, cảm xúc của em về hoạt động đó.</a:t>
            </a:r>
          </a:p>
        </p:txBody>
      </p:sp>
      <p:sp>
        <p:nvSpPr>
          <p:cNvPr id="5" name="TextBox 4">
            <a:extLst>
              <a:ext uri="{FF2B5EF4-FFF2-40B4-BE49-F238E27FC236}">
                <a16:creationId xmlns:a16="http://schemas.microsoft.com/office/drawing/2014/main" id="{AD049E5D-056A-3513-5C0D-0E84E06D87D0}"/>
              </a:ext>
            </a:extLst>
          </p:cNvPr>
          <p:cNvSpPr txBox="1"/>
          <p:nvPr/>
        </p:nvSpPr>
        <p:spPr>
          <a:xfrm>
            <a:off x="863941" y="565599"/>
            <a:ext cx="10433956" cy="769441"/>
          </a:xfrm>
          <a:prstGeom prst="rect">
            <a:avLst/>
          </a:prstGeom>
          <a:noFill/>
        </p:spPr>
        <p:txBody>
          <a:bodyPr wrap="square">
            <a:spAutoFit/>
          </a:bodyPr>
          <a:lstStyle/>
          <a:p>
            <a:pPr algn="ctr"/>
            <a:r>
              <a:rPr lang="en-US" sz="4400" b="1">
                <a:solidFill>
                  <a:srgbClr val="7030A0"/>
                </a:solidFill>
              </a:rPr>
              <a:t>TRẢI NGHIỆM ĐÁNG NHỚ</a:t>
            </a:r>
          </a:p>
        </p:txBody>
      </p:sp>
      <p:pic>
        <p:nvPicPr>
          <p:cNvPr id="7" name="Picture 6">
            <a:extLst>
              <a:ext uri="{FF2B5EF4-FFF2-40B4-BE49-F238E27FC236}">
                <a16:creationId xmlns:a16="http://schemas.microsoft.com/office/drawing/2014/main" id="{CBD2193D-BC70-FDF4-4732-1CBA2CACF33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22238" y="3592285"/>
            <a:ext cx="4317361" cy="2874362"/>
          </a:xfrm>
          <a:prstGeom prst="rect">
            <a:avLst/>
          </a:prstGeom>
          <a:ln>
            <a:noFill/>
          </a:ln>
          <a:effectLst>
            <a:softEdge rad="112500"/>
          </a:effectLst>
        </p:spPr>
      </p:pic>
    </p:spTree>
    <p:extLst>
      <p:ext uri="{BB962C8B-B14F-4D97-AF65-F5344CB8AC3E}">
        <p14:creationId xmlns:p14="http://schemas.microsoft.com/office/powerpoint/2010/main" val="279135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049E5D-056A-3513-5C0D-0E84E06D87D0}"/>
              </a:ext>
            </a:extLst>
          </p:cNvPr>
          <p:cNvSpPr txBox="1"/>
          <p:nvPr/>
        </p:nvSpPr>
        <p:spPr>
          <a:xfrm>
            <a:off x="749641" y="492452"/>
            <a:ext cx="10433956" cy="646331"/>
          </a:xfrm>
          <a:prstGeom prst="rect">
            <a:avLst/>
          </a:prstGeom>
          <a:noFill/>
        </p:spPr>
        <p:txBody>
          <a:bodyPr wrap="square">
            <a:spAutoFit/>
          </a:bodyPr>
          <a:lstStyle/>
          <a:p>
            <a:pPr algn="just"/>
            <a:r>
              <a:rPr lang="en-US" sz="3600" b="1"/>
              <a:t>1. Nói</a:t>
            </a:r>
          </a:p>
        </p:txBody>
      </p:sp>
      <p:sp>
        <p:nvSpPr>
          <p:cNvPr id="3" name="TextBox 2">
            <a:extLst>
              <a:ext uri="{FF2B5EF4-FFF2-40B4-BE49-F238E27FC236}">
                <a16:creationId xmlns:a16="http://schemas.microsoft.com/office/drawing/2014/main" id="{46618A51-9868-7D83-9FA0-E18F55677234}"/>
              </a:ext>
            </a:extLst>
          </p:cNvPr>
          <p:cNvSpPr txBox="1"/>
          <p:nvPr/>
        </p:nvSpPr>
        <p:spPr>
          <a:xfrm>
            <a:off x="490368" y="1077227"/>
            <a:ext cx="11181102" cy="5078313"/>
          </a:xfrm>
          <a:prstGeom prst="rect">
            <a:avLst/>
          </a:prstGeom>
          <a:noFill/>
        </p:spPr>
        <p:txBody>
          <a:bodyPr wrap="square">
            <a:spAutoFit/>
          </a:bodyPr>
          <a:lstStyle/>
          <a:p>
            <a:pPr algn="just"/>
            <a:r>
              <a:rPr lang="en-US" sz="3600"/>
              <a:t>– Dựa vào dàn ý đã lập ở hoạt động Viết, em hãy thuật lại hoạt động trải nghiệm theo yêu cầu.</a:t>
            </a:r>
          </a:p>
          <a:p>
            <a:pPr algn="just"/>
            <a:r>
              <a:rPr lang="en-US" sz="3600"/>
              <a:t>– Khi nói, cần thể hiện cảm xúc của mình qua giọng nói, cử chỉ, điệu bộ,… để người nghe cảm nhận được hoạt động trải nghiệm đó thực sự đáng nhớ đối với em.</a:t>
            </a:r>
          </a:p>
          <a:p>
            <a:pPr algn="just"/>
            <a:r>
              <a:rPr lang="en-US" sz="3600"/>
              <a:t>– Để làm nổi bật nội dung của hoạt động trải nghiệm em đã tham gia, có thể kết hợp sử dụng tranh ảnh, sơ đồ, đồ vật,… </a:t>
            </a:r>
          </a:p>
        </p:txBody>
      </p:sp>
    </p:spTree>
    <p:extLst>
      <p:ext uri="{BB962C8B-B14F-4D97-AF65-F5344CB8AC3E}">
        <p14:creationId xmlns:p14="http://schemas.microsoft.com/office/powerpoint/2010/main" val="2804043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049E5D-056A-3513-5C0D-0E84E06D87D0}"/>
              </a:ext>
            </a:extLst>
          </p:cNvPr>
          <p:cNvSpPr txBox="1"/>
          <p:nvPr/>
        </p:nvSpPr>
        <p:spPr>
          <a:xfrm>
            <a:off x="749641" y="492452"/>
            <a:ext cx="10433956" cy="646331"/>
          </a:xfrm>
          <a:prstGeom prst="rect">
            <a:avLst/>
          </a:prstGeom>
          <a:noFill/>
        </p:spPr>
        <p:txBody>
          <a:bodyPr wrap="square">
            <a:spAutoFit/>
          </a:bodyPr>
          <a:lstStyle/>
          <a:p>
            <a:pPr algn="just"/>
            <a:r>
              <a:rPr lang="en-US" sz="3600" b="1"/>
              <a:t>2. Trao đổi, góp ý.</a:t>
            </a:r>
          </a:p>
        </p:txBody>
      </p:sp>
      <p:sp>
        <p:nvSpPr>
          <p:cNvPr id="3" name="TextBox 2">
            <a:extLst>
              <a:ext uri="{FF2B5EF4-FFF2-40B4-BE49-F238E27FC236}">
                <a16:creationId xmlns:a16="http://schemas.microsoft.com/office/drawing/2014/main" id="{46618A51-9868-7D83-9FA0-E18F55677234}"/>
              </a:ext>
            </a:extLst>
          </p:cNvPr>
          <p:cNvSpPr txBox="1"/>
          <p:nvPr/>
        </p:nvSpPr>
        <p:spPr>
          <a:xfrm>
            <a:off x="490368" y="1077227"/>
            <a:ext cx="11181102" cy="3416320"/>
          </a:xfrm>
          <a:prstGeom prst="rect">
            <a:avLst/>
          </a:prstGeom>
          <a:noFill/>
        </p:spPr>
        <p:txBody>
          <a:bodyPr wrap="square">
            <a:spAutoFit/>
          </a:bodyPr>
          <a:lstStyle/>
          <a:p>
            <a:pPr algn="just"/>
            <a:r>
              <a:rPr lang="en-US" sz="3600"/>
              <a:t>– Hoạt động được giới thiệu rõ thời gian, địa điểm, người tham gia,…</a:t>
            </a:r>
          </a:p>
          <a:p>
            <a:pPr algn="just"/>
            <a:r>
              <a:rPr lang="en-US" sz="3600"/>
              <a:t>– Nội dung các hoạt động được thuật lại theo đúng trình tự.</a:t>
            </a:r>
          </a:p>
          <a:p>
            <a:pPr algn="just"/>
            <a:r>
              <a:rPr lang="en-US" sz="3600"/>
              <a:t>– Suy nghĩ, cảm xúc của người nói được thể hiện qua lời nói, giọng nói, cử chỉ, điệu bộ,…</a:t>
            </a:r>
          </a:p>
        </p:txBody>
      </p:sp>
    </p:spTree>
    <p:extLst>
      <p:ext uri="{BB962C8B-B14F-4D97-AF65-F5344CB8AC3E}">
        <p14:creationId xmlns:p14="http://schemas.microsoft.com/office/powerpoint/2010/main" val="1121006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27525"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DFA87-70BB-27F4-D5DE-BC36CC86DC53}"/>
              </a:ext>
            </a:extLst>
          </p:cNvPr>
          <p:cNvSpPr txBox="1"/>
          <p:nvPr/>
        </p:nvSpPr>
        <p:spPr>
          <a:xfrm>
            <a:off x="524017" y="346059"/>
            <a:ext cx="11113804" cy="5806654"/>
          </a:xfrm>
          <a:prstGeom prst="rect">
            <a:avLst/>
          </a:prstGeom>
          <a:noFill/>
        </p:spPr>
        <p:txBody>
          <a:bodyPr wrap="square">
            <a:spAutoFit/>
          </a:bodyPr>
          <a:lstStyle/>
          <a:p>
            <a:pPr marL="91440" indent="-457200" algn="just">
              <a:lnSpc>
                <a:spcPct val="150000"/>
              </a:lnSpc>
              <a:buAutoNum type="arabicPeriod"/>
            </a:pPr>
            <a:r>
              <a:rPr lang="en-US" sz="3600"/>
              <a:t>Nói với người thân về những trải nghiệm thú vị mà các bạn ở lớp đã chia sẻ.</a:t>
            </a:r>
          </a:p>
          <a:p>
            <a:pPr marL="91440" indent="-457200" algn="just">
              <a:lnSpc>
                <a:spcPct val="150000"/>
              </a:lnSpc>
              <a:buAutoNum type="arabicPeriod"/>
            </a:pPr>
            <a:r>
              <a:rPr lang="en-US" sz="3600"/>
              <a:t>Tìm đọc bài thơ, bài văn viết về những trải nghiệm trong cuộc sống giúp ta khôn lớn, trưởng thành.</a:t>
            </a:r>
          </a:p>
          <a:p>
            <a:pPr marL="91440" algn="just">
              <a:lnSpc>
                <a:spcPct val="150000"/>
              </a:lnSpc>
            </a:pPr>
            <a:r>
              <a:rPr lang="en-US" sz="3600"/>
              <a:t>G: 	- Khi mẹ vắng nhà của Trần Đăng Khoa</a:t>
            </a:r>
          </a:p>
          <a:p>
            <a:pPr marL="91440" algn="just">
              <a:lnSpc>
                <a:spcPct val="150000"/>
              </a:lnSpc>
            </a:pPr>
            <a:r>
              <a:rPr lang="en-US" sz="3600"/>
              <a:t>	- Khúc đồng dao lấm láp của Kao Sơn</a:t>
            </a:r>
          </a:p>
          <a:p>
            <a:pPr marL="91440" algn="just">
              <a:lnSpc>
                <a:spcPct val="150000"/>
              </a:lnSpc>
            </a:pPr>
            <a:r>
              <a:rPr lang="en-US" sz="3600"/>
              <a:t>	- Trên đồi mở mắt và mơ của Văn Thành Lê.</a:t>
            </a:r>
          </a:p>
        </p:txBody>
      </p:sp>
    </p:spTree>
    <p:extLst>
      <p:ext uri="{BB962C8B-B14F-4D97-AF65-F5344CB8AC3E}">
        <p14:creationId xmlns:p14="http://schemas.microsoft.com/office/powerpoint/2010/main" val="3995631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3269614" y="769256"/>
            <a:ext cx="7899148" cy="3200657"/>
          </a:xfrm>
          <a:prstGeom prst="roundRect">
            <a:avLst>
              <a:gd name="adj" fmla="val 20578"/>
            </a:avLst>
          </a:prstGeom>
          <a:solidFill>
            <a:schemeClr val="bg1"/>
          </a:solidFill>
          <a:ln w="28575"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2" name="Picture 1">
            <a:extLst>
              <a:ext uri="{FF2B5EF4-FFF2-40B4-BE49-F238E27FC236}">
                <a16:creationId xmlns:a16="http://schemas.microsoft.com/office/drawing/2014/main" id="{8C5F2947-EC80-1B45-3685-B562EA0557C1}"/>
              </a:ext>
            </a:extLst>
          </p:cNvPr>
          <p:cNvPicPr>
            <a:picLocks noChangeAspect="1"/>
          </p:cNvPicPr>
          <p:nvPr/>
        </p:nvPicPr>
        <p:blipFill>
          <a:blip r:embed="rId3"/>
          <a:stretch>
            <a:fillRect/>
          </a:stretch>
        </p:blipFill>
        <p:spPr>
          <a:xfrm>
            <a:off x="1676759" y="2152090"/>
            <a:ext cx="2121592" cy="4669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her's Day in Brazil XL by Slidesgo">
  <a:themeElements>
    <a:clrScheme name="Simple Light">
      <a:dk1>
        <a:srgbClr val="212121"/>
      </a:dk1>
      <a:lt1>
        <a:srgbClr val="F7F4DD"/>
      </a:lt1>
      <a:dk2>
        <a:srgbClr val="57A1CC"/>
      </a:dk2>
      <a:lt2>
        <a:srgbClr val="3B7992"/>
      </a:lt2>
      <a:accent1>
        <a:srgbClr val="79BD9F"/>
      </a:accent1>
      <a:accent2>
        <a:srgbClr val="E9D355"/>
      </a:accent2>
      <a:accent3>
        <a:srgbClr val="E48044"/>
      </a:accent3>
      <a:accent4>
        <a:srgbClr val="DB3F8E"/>
      </a:accent4>
      <a:accent5>
        <a:srgbClr val="EC81AD"/>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312</Words>
  <Application>Microsoft Office PowerPoint</Application>
  <PresentationFormat>Custom</PresentationFormat>
  <Paragraphs>29</Paragraphs>
  <Slides>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Lexend</vt:lpstr>
      <vt:lpstr>Wingdings</vt:lpstr>
      <vt:lpstr>.TMC-Ong Do</vt:lpstr>
      <vt:lpstr>Elsie</vt:lpstr>
      <vt:lpstr>Londrina Solid</vt:lpstr>
      <vt:lpstr>AvantGarde</vt:lpstr>
      <vt:lpstr>Arial</vt:lpstr>
      <vt:lpstr>Times New Roman</vt:lpstr>
      <vt:lpstr>Mother's Day in Brazil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Mães</dc:title>
  <dc:creator>PC</dc:creator>
  <cp:lastModifiedBy>STD_DELL</cp:lastModifiedBy>
  <cp:revision>63</cp:revision>
  <dcterms:modified xsi:type="dcterms:W3CDTF">2024-10-07T16:48:16Z</dcterms:modified>
</cp:coreProperties>
</file>