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23" r:id="rId3"/>
    <p:sldMasterId id="2147483735" r:id="rId4"/>
  </p:sldMasterIdLst>
  <p:notesMasterIdLst>
    <p:notesMasterId r:id="rId31"/>
  </p:notesMasterIdLst>
  <p:sldIdLst>
    <p:sldId id="2007577406" r:id="rId5"/>
    <p:sldId id="2007577380" r:id="rId6"/>
    <p:sldId id="335" r:id="rId7"/>
    <p:sldId id="337" r:id="rId8"/>
    <p:sldId id="338" r:id="rId9"/>
    <p:sldId id="2007577405" r:id="rId10"/>
    <p:sldId id="2007577216" r:id="rId11"/>
    <p:sldId id="2007577382" r:id="rId12"/>
    <p:sldId id="2007577383" r:id="rId13"/>
    <p:sldId id="2007577384" r:id="rId14"/>
    <p:sldId id="2007577385" r:id="rId15"/>
    <p:sldId id="2007577386" r:id="rId16"/>
    <p:sldId id="2007577387" r:id="rId17"/>
    <p:sldId id="2007577389" r:id="rId18"/>
    <p:sldId id="2007577407" r:id="rId19"/>
    <p:sldId id="2007577390" r:id="rId20"/>
    <p:sldId id="270" r:id="rId21"/>
    <p:sldId id="278" r:id="rId22"/>
    <p:sldId id="2007577212" r:id="rId23"/>
    <p:sldId id="331" r:id="rId24"/>
    <p:sldId id="2007577391" r:id="rId25"/>
    <p:sldId id="332" r:id="rId26"/>
    <p:sldId id="2007577393" r:id="rId27"/>
    <p:sldId id="2007577397" r:id="rId28"/>
    <p:sldId id="2007577403" r:id="rId29"/>
    <p:sldId id="200757740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74371A-8D41-4AA5-9C68-8D9E1FBC7A84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0DF28-52D1-45C3-BB55-FBC138DAE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73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63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12446512a4d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1" name="Google Shape;651;g12446512a4d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6536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12446512a4d_0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12446512a4d_0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17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76213" y="1382713"/>
            <a:ext cx="6630987" cy="373062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Euphem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Euphem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345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9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0DF28-52D1-45C3-BB55-FBC138DAE5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2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2446512a4d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2446512a4d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0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D104-7B54-096E-2D90-8B27B7F0A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8AEE93-16FF-9995-E35E-77F6E0216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307A5-CE88-529F-8ADB-A209D6E5BD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9B71C-BB40-2CAD-F416-E01EE04E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FA5A1-BBA7-21B0-CDCC-C94D8236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562F-84AF-0071-02AB-AE5783AEF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9F4D-E8AD-25C0-0B63-ECB903783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1EC01-254F-084D-6B60-FBFF9DF09B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5B3BA-7BDD-7A04-BC2B-D09CE2B50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D570-41A6-FF43-95BE-E33CA4C9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5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67A419-0A3C-BDE9-0943-ABCC739E9A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BCE8E-1CC3-CAE8-3565-1793E12F4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529B-EE19-74FC-8739-7D79B6B5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954B3-323A-0F7F-AFC0-5BF32F33A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3087B-E489-A158-CABB-66B985E34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43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52512" y="5654785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5272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4262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720645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1060267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5302349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4642000" y="284479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8884016" y="1519967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8223667" y="2844799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720645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1060267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5302349" y="3820793"/>
            <a:ext cx="15872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4642000" y="5147536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1060267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4642000" y="225244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8223667" y="2252445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1060267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4642000" y="4549131"/>
            <a:ext cx="2908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263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676551" y="3941800"/>
            <a:ext cx="3933200" cy="14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676551" y="1508200"/>
            <a:ext cx="3933200" cy="23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312" y="5123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6362717" y="5743999"/>
            <a:ext cx="3359229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1467" y="5782299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869" y="4979917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9771" y="6225186"/>
            <a:ext cx="2271403" cy="733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6769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435403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ubTitle" idx="1"/>
          </p:nvPr>
        </p:nvSpPr>
        <p:spPr>
          <a:xfrm>
            <a:off x="1485153" y="3596117"/>
            <a:ext cx="3876800" cy="1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1485153" y="1884669"/>
            <a:ext cx="4511200" cy="17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15927">
            <a:off x="1821116" y="5357502"/>
            <a:ext cx="1936032" cy="221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645175" y="51236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06825" y="4363709"/>
            <a:ext cx="1597100" cy="2656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9615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30916" y="40540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4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24"/>
          <p:cNvSpPr txBox="1">
            <a:spLocks noGrp="1"/>
          </p:cNvSpPr>
          <p:nvPr>
            <p:ph type="title" hasCustomPrompt="1"/>
          </p:nvPr>
        </p:nvSpPr>
        <p:spPr>
          <a:xfrm>
            <a:off x="953467" y="416739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7" name="Google Shape;227;p24"/>
          <p:cNvSpPr txBox="1">
            <a:spLocks noGrp="1"/>
          </p:cNvSpPr>
          <p:nvPr>
            <p:ph type="subTitle" idx="1"/>
          </p:nvPr>
        </p:nvSpPr>
        <p:spPr>
          <a:xfrm>
            <a:off x="953467" y="5377969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title" idx="2" hasCustomPrompt="1"/>
          </p:nvPr>
        </p:nvSpPr>
        <p:spPr>
          <a:xfrm>
            <a:off x="4409333" y="4167416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29" name="Google Shape;229;p24"/>
          <p:cNvSpPr txBox="1">
            <a:spLocks noGrp="1"/>
          </p:cNvSpPr>
          <p:nvPr>
            <p:ph type="subTitle" idx="3"/>
          </p:nvPr>
        </p:nvSpPr>
        <p:spPr>
          <a:xfrm>
            <a:off x="4409333" y="537799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4"/>
          <p:cNvSpPr txBox="1">
            <a:spLocks noGrp="1"/>
          </p:cNvSpPr>
          <p:nvPr>
            <p:ph type="title" idx="4" hasCustomPrompt="1"/>
          </p:nvPr>
        </p:nvSpPr>
        <p:spPr>
          <a:xfrm>
            <a:off x="7865200" y="4167409"/>
            <a:ext cx="3373200" cy="84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231" name="Google Shape;231;p24"/>
          <p:cNvSpPr txBox="1">
            <a:spLocks noGrp="1"/>
          </p:cNvSpPr>
          <p:nvPr>
            <p:ph type="subTitle" idx="5"/>
          </p:nvPr>
        </p:nvSpPr>
        <p:spPr>
          <a:xfrm>
            <a:off x="7865200" y="5377983"/>
            <a:ext cx="33732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233" name="Google Shape;23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9" y="5482451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16433" y="5792399"/>
            <a:ext cx="3359232" cy="16189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20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3591" y="4988069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10601778" y="4499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38600" y="5650433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769" y="5400951"/>
            <a:ext cx="1387199" cy="1928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329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81291" y="5650428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9559528" y="47833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1192600" y="4685665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77733" y="5650450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951667" y="4038803"/>
            <a:ext cx="2148839" cy="24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9763100" y="6194428"/>
            <a:ext cx="2740128" cy="884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7745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672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0EA53-F3C7-4B27-B666-F046B3BCE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2AA81-1DEA-39B4-5383-2AEBF1EE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7D9EA-0819-0AF5-E534-686654FEF1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85D9FE-B96C-B632-0BF7-365F7E7E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F37AE-0EB0-54F3-A7B4-08861B95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552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30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0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5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6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37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61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CE50F-45DB-CFA3-3813-3D34D6EB1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41CC3A-4F7D-CBC9-34AE-54AF9BFF5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CD6D-D709-F070-C685-ABB5ABF40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82BCD-D228-81D4-0075-B7D5E53E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E6CB3-C55F-B839-8BED-4478075D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747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00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48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14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07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127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774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82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498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517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2E5-6DF3-AD01-37ED-E184038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B4AF-E77D-C647-FDCF-0D2644AAE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872F95-C83E-A15B-D0F8-04E5C83B6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87689-189C-96BD-F69C-A50669ED5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EBA4D-D332-A0BB-64A2-A8A54BEC8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B6C951-6D68-6A31-5FEF-985CA9C38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BAA4746-8936-FBAE-B316-3215CBBE79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6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64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254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>
            <a:alphaModFix/>
          </a:blip>
          <a:srcRect l="43534"/>
          <a:stretch/>
        </p:blipFill>
        <p:spPr>
          <a:xfrm rot="-5400000" flipH="1">
            <a:off x="8598768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 l="45142" t="-12064" b="21353"/>
          <a:stretch/>
        </p:blipFill>
        <p:spPr>
          <a:xfrm rot="5400000">
            <a:off x="962217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 r="35069" b="2780"/>
          <a:stretch/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r="20660" b="38811"/>
          <a:stretch/>
        </p:blipFill>
        <p:spPr>
          <a:xfrm>
            <a:off x="9297768" y="4667713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r="26809"/>
          <a:stretch/>
        </p:blipFill>
        <p:spPr>
          <a:xfrm rot="-5400000">
            <a:off x="9749725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>
            <a:alphaModFix/>
          </a:blip>
          <a:srcRect r="34262" b="14813"/>
          <a:stretch/>
        </p:blipFill>
        <p:spPr>
          <a:xfrm flipH="1">
            <a:off x="0" y="3949701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>
            <a:alphaModFix/>
          </a:blip>
          <a:srcRect r="40695" b="12701"/>
          <a:stretch/>
        </p:blipFill>
        <p:spPr>
          <a:xfrm>
            <a:off x="10735725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611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>
            <a:alphaModFix/>
          </a:blip>
          <a:srcRect r="34288" b="26905"/>
          <a:stretch/>
        </p:blipFill>
        <p:spPr>
          <a:xfrm rot="-5400000">
            <a:off x="8708900" y="-657534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4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>
            <a:alphaModFix/>
          </a:blip>
          <a:srcRect l="57520" b="21764"/>
          <a:stretch/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>
            <a:alphaModFix/>
          </a:blip>
          <a:srcRect r="35069" b="72214"/>
          <a:stretch/>
        </p:blipFill>
        <p:spPr>
          <a:xfrm>
            <a:off x="9340900" y="4606944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328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2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1" y="1392234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4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62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F3D45-6F7E-409C-A413-934510A3DA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65187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物体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>
            <a:fillRect/>
          </a:stretch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pic>
        <p:nvPicPr>
          <p:cNvPr id="8" name="图片 7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4" t="55271"/>
          <a:stretch>
            <a:fillRect/>
          </a:stretch>
        </p:blipFill>
        <p:spPr>
          <a:xfrm>
            <a:off x="8589363" y="4661942"/>
            <a:ext cx="3602637" cy="218891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>
            <a:fillRect/>
          </a:stretch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>
            <a:fillRect/>
          </a:stretch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图片包含 恐龙, 爬行动物, 树叶&#10;&#10;描述已自动生成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96" r="72090"/>
          <a:stretch>
            <a:fillRect/>
          </a:stretch>
        </p:blipFill>
        <p:spPr>
          <a:xfrm>
            <a:off x="0" y="5012531"/>
            <a:ext cx="2428407" cy="1845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76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EF27-1F15-7684-5366-04AE47D2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C05C0-8CC3-E020-9A36-A8371E50D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F71E4-94FC-D2E3-7382-02C4C1B65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C3EF71-774C-90F7-20EB-24B6AD332F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AC1D86-2C2A-2C48-2E77-A111E3B077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5BBF7-D092-497C-D6F0-94BA55C9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C8C9C-8956-38DF-0965-7858DA2C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89EA3-41AF-37BE-B17E-1B223295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18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C1D63-38C5-BE8C-BD29-AB689C26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29E7F6-462D-36F5-946D-B9BCE22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EB0B0-7D6A-1B27-32A2-C35A4878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C3D05-7FED-456C-0D89-7C6CE078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2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BB6777-05A7-F0AB-33F7-25F1D0D0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8CA1-0F3B-2D88-6544-D807BD22F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081ED-6516-57F4-9140-6E970595C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3391D59-8EBC-3BD8-692C-96E767C1A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163" y="-311406"/>
            <a:ext cx="2381163" cy="23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81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04A83-C94F-1FDB-9785-2A4A823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943CE-63F3-1EBF-BD2D-C4FF5B45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D8612-9C6D-7733-0231-FFFFFD0E18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A877E7-3BBA-4ABB-B499-5D18749E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3D05AD-E5EF-B922-AF31-808EDA7D8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1D0B97-8618-9A63-6325-8B452256B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6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27411-528A-7B0A-6160-3DE89723B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C9B4F-53C6-B17D-9B22-2A4589F65D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859298-F688-58D6-061E-FB10B0777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ED189F-ED54-9126-C6C7-EF8C2B459A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5ED78E-5290-4FBD-887B-101162DA8D7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677991-307A-6E51-BD13-49809CC76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09D3F-05F0-A0FE-F011-90153F86E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E68BBB-DB94-451B-B5DB-1E68CD4A9F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5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5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297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38884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91" r:id="rId2"/>
    <p:sldLayoutId id="2147483694" r:id="rId3"/>
    <p:sldLayoutId id="2147483695" r:id="rId4"/>
    <p:sldLayoutId id="2147483699" r:id="rId5"/>
    <p:sldLayoutId id="2147483700" r:id="rId6"/>
    <p:sldLayoutId id="214748370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85E4BD9-E05C-655C-AA51-1E3C14BD4FC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051" y="95249"/>
            <a:ext cx="16478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CB99-C7FB-41B1-8223-844C1C1B8BE8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B21AE-0D7E-4224-8ABE-C7B4B1393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4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4.png"/><Relationship Id="rId18" Type="http://schemas.microsoft.com/office/2007/relationships/hdphoto" Target="../media/hdphoto8.wdp"/><Relationship Id="rId3" Type="http://schemas.openxmlformats.org/officeDocument/2006/relationships/image" Target="../media/image56.png"/><Relationship Id="rId21" Type="http://schemas.openxmlformats.org/officeDocument/2006/relationships/image" Target="../media/image68.png"/><Relationship Id="rId7" Type="http://schemas.openxmlformats.org/officeDocument/2006/relationships/image" Target="../media/image61.png"/><Relationship Id="rId12" Type="http://schemas.microsoft.com/office/2007/relationships/hdphoto" Target="../media/hdphoto5.wdp"/><Relationship Id="rId17" Type="http://schemas.openxmlformats.org/officeDocument/2006/relationships/image" Target="../media/image66.png"/><Relationship Id="rId2" Type="http://schemas.openxmlformats.org/officeDocument/2006/relationships/image" Target="../media/image27.jpg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63.png"/><Relationship Id="rId5" Type="http://schemas.openxmlformats.org/officeDocument/2006/relationships/image" Target="../media/image60.png"/><Relationship Id="rId15" Type="http://schemas.openxmlformats.org/officeDocument/2006/relationships/image" Target="../media/image65.png"/><Relationship Id="rId10" Type="http://schemas.microsoft.com/office/2007/relationships/hdphoto" Target="../media/hdphoto4.wdp"/><Relationship Id="rId19" Type="http://schemas.openxmlformats.org/officeDocument/2006/relationships/image" Target="../media/image67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microsoft.com/office/2007/relationships/hdphoto" Target="../media/hdphoto6.wdp"/><Relationship Id="rId22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3.png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microsoft.com/office/2007/relationships/hdphoto" Target="../media/hdphoto1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4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3.png"/><Relationship Id="rId5" Type="http://schemas.microsoft.com/office/2007/relationships/hdphoto" Target="../media/hdphoto12.wdp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2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8.png"/><Relationship Id="rId10" Type="http://schemas.microsoft.com/office/2007/relationships/hdphoto" Target="../media/hdphoto12.wdp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2.wdp"/><Relationship Id="rId5" Type="http://schemas.openxmlformats.org/officeDocument/2006/relationships/image" Target="../media/image71.png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microsoft.com/office/2007/relationships/hdphoto" Target="../media/hdphoto17.wdp"/><Relationship Id="rId18" Type="http://schemas.microsoft.com/office/2007/relationships/hdphoto" Target="../media/hdphoto19.wdp"/><Relationship Id="rId3" Type="http://schemas.openxmlformats.org/officeDocument/2006/relationships/image" Target="../media/image85.png"/><Relationship Id="rId21" Type="http://schemas.openxmlformats.org/officeDocument/2006/relationships/image" Target="../media/image95.png"/><Relationship Id="rId7" Type="http://schemas.microsoft.com/office/2007/relationships/hdphoto" Target="../media/hdphoto14.wdp"/><Relationship Id="rId12" Type="http://schemas.openxmlformats.org/officeDocument/2006/relationships/image" Target="../media/image90.png"/><Relationship Id="rId17" Type="http://schemas.openxmlformats.org/officeDocument/2006/relationships/image" Target="../media/image93.png"/><Relationship Id="rId2" Type="http://schemas.openxmlformats.org/officeDocument/2006/relationships/image" Target="../media/image74.png"/><Relationship Id="rId16" Type="http://schemas.openxmlformats.org/officeDocument/2006/relationships/image" Target="../media/image92.png"/><Relationship Id="rId20" Type="http://schemas.microsoft.com/office/2007/relationships/hdphoto" Target="../media/hdphoto2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7.png"/><Relationship Id="rId11" Type="http://schemas.microsoft.com/office/2007/relationships/hdphoto" Target="../media/hdphoto16.wdp"/><Relationship Id="rId5" Type="http://schemas.openxmlformats.org/officeDocument/2006/relationships/image" Target="../media/image86.png"/><Relationship Id="rId15" Type="http://schemas.microsoft.com/office/2007/relationships/hdphoto" Target="../media/hdphoto18.wdp"/><Relationship Id="rId10" Type="http://schemas.openxmlformats.org/officeDocument/2006/relationships/image" Target="../media/image89.png"/><Relationship Id="rId19" Type="http://schemas.openxmlformats.org/officeDocument/2006/relationships/image" Target="../media/image94.png"/><Relationship Id="rId4" Type="http://schemas.openxmlformats.org/officeDocument/2006/relationships/image" Target="../media/image76.png"/><Relationship Id="rId9" Type="http://schemas.microsoft.com/office/2007/relationships/hdphoto" Target="../media/hdphoto15.wdp"/><Relationship Id="rId14" Type="http://schemas.openxmlformats.org/officeDocument/2006/relationships/image" Target="../media/image91.png"/><Relationship Id="rId22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33.png"/><Relationship Id="rId12" Type="http://schemas.openxmlformats.org/officeDocument/2006/relationships/slide" Target="slide3.xm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5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4.wmf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3.png"/><Relationship Id="rId17" Type="http://schemas.openxmlformats.org/officeDocument/2006/relationships/slide" Target="slide3.xml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47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image" Target="../media/image4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6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43.png"/><Relationship Id="rId18" Type="http://schemas.openxmlformats.org/officeDocument/2006/relationships/slide" Target="slide3.xml"/><Relationship Id="rId3" Type="http://schemas.openxmlformats.org/officeDocument/2006/relationships/slideLayout" Target="../slideLayouts/slideLayout46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audio" Target="file:///D:\lop%204\Tuan%203\Toan4_LuyenTapTr16_KTUTS\Tieng-tinh-tinh-www_nhacchuongvui_com.mp3" TargetMode="External"/><Relationship Id="rId16" Type="http://schemas.openxmlformats.org/officeDocument/2006/relationships/image" Target="../media/image52.png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audio" Target="../media/audio1.wav"/><Relationship Id="rId15" Type="http://schemas.openxmlformats.org/officeDocument/2006/relationships/image" Target="../media/image51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png"/><Relationship Id="rId14" Type="http://schemas.openxmlformats.org/officeDocument/2006/relationships/image" Target="../media/image44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6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21046" y="2446655"/>
            <a:ext cx="8392348" cy="178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defTabSz="913130">
              <a:spcBef>
                <a:spcPct val="20000"/>
              </a:spcBef>
              <a:buChar char="•"/>
              <a:defRPr sz="4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3130">
              <a:spcBef>
                <a:spcPct val="20000"/>
              </a:spcBef>
              <a:buChar char="–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313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3130">
              <a:spcBef>
                <a:spcPct val="20000"/>
              </a:spcBef>
              <a:buChar char="–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3130">
              <a:spcBef>
                <a:spcPct val="20000"/>
              </a:spcBef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313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2495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sz="36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en-US" altLang="vi-VN" sz="3600" b="1" dirty="0">
              <a:solidFill>
                <a:srgbClr val="00B05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495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altLang="vi-VN" sz="4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0274" y="1472021"/>
            <a:ext cx="11233248" cy="6242055"/>
          </a:xfrm>
          <a:prstGeom prst="rect">
            <a:avLst/>
          </a:prstGeom>
          <a:noFill/>
        </p:spPr>
        <p:txBody>
          <a:bodyPr spcFirstLastPara="1" wrap="none" lIns="121917" tIns="60958" rIns="121917" bIns="60958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 defTabSz="914400">
              <a:defRPr/>
            </a:pPr>
            <a:r>
              <a:rPr lang="en-US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</a:t>
            </a:r>
            <a:r>
              <a:rPr lang="en-US" sz="32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QUÝ </a:t>
            </a:r>
            <a:r>
              <a:rPr lang="en-US" sz="32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THĂM LỚP, DỰ GIỜ LỚP 4D !</a:t>
            </a:r>
            <a:endParaRPr lang="en-US" sz="3200" b="1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7289" y="207968"/>
            <a:ext cx="9319219" cy="738664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4000" b="1" dirty="0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TRƯỜNG </a:t>
            </a:r>
            <a:r>
              <a:rPr lang="en-US" sz="4000" b="1">
                <a:solidFill>
                  <a:srgbClr val="FF0000"/>
                </a:solidFill>
                <a:latin typeface="Time nes New Roman"/>
                <a:cs typeface="Arial" panose="020B0604020202020204" pitchFamily="34" charset="0"/>
              </a:rPr>
              <a:t>TIỂU HỌC QUANG TRUNG </a:t>
            </a:r>
            <a:endParaRPr lang="en-US" sz="4000" b="1" dirty="0">
              <a:solidFill>
                <a:srgbClr val="FF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54275" y="4836746"/>
            <a:ext cx="8256917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452245">
              <a:defRPr/>
            </a:pP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2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57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69DF8-1BF3-10F0-4B42-735363E10C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2500" y1="60714" x2="73333" y2="55357"/>
                        <a14:foregroundMark x1="73333" y1="55357" x2="70000" y2="52679"/>
                        <a14:foregroundMark x1="50000" y1="57143" x2="77500" y2="50893"/>
                        <a14:foregroundMark x1="39167" y1="52679" x2="50000" y2="45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621" y="2179674"/>
            <a:ext cx="1180974" cy="1102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254203-9123-81E4-82B9-F21BDF5F1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290" y1="35821" x2="76774" y2="44776"/>
                        <a14:foregroundMark x1="76774" y1="44776" x2="46452" y2="41791"/>
                        <a14:foregroundMark x1="46452" y1="41791" x2="56129" y2="70149"/>
                        <a14:foregroundMark x1="40000" y1="53731" x2="49032" y2="56716"/>
                        <a14:foregroundMark x1="43226" y1="41791" x2="66452" y2="402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877" y="2264736"/>
            <a:ext cx="1586807" cy="6859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3543268-7BB7-63EF-8641-82F3C183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6190" y1="48305" x2="50000" y2="61864"/>
                        <a14:backgroundMark x1="23810" y1="49153" x2="25777" y2="487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5710" y="2133378"/>
            <a:ext cx="1287647" cy="12058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75AE60D-8817-92FF-95ED-CE2F1F2C51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1818" y1="48913" x2="65152" y2="39130"/>
                        <a14:foregroundMark x1="60606" y1="38043" x2="28788" y2="56522"/>
                        <a14:foregroundMark x1="28788" y1="56522" x2="64394" y2="45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210" y="4745222"/>
            <a:ext cx="1422547" cy="9914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415FA3F-65AA-AA48-A508-317888BE908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0" b="89189" l="6364" r="90000">
                        <a14:foregroundMark x1="6364" y1="45946" x2="15455" y2="612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482" y="4133738"/>
            <a:ext cx="1200815" cy="1211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5AD321-3DCF-6676-EC52-64855614587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2208" y1="54545" x2="55844" y2="54545"/>
                        <a14:foregroundMark x1="46104" y1="46970" x2="57792" y2="53030"/>
                        <a14:foregroundMark x1="61039" y1="30303" x2="59091" y2="51515"/>
                        <a14:foregroundMark x1="41558" y1="46970" x2="40260" y2="5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979" y="5695254"/>
            <a:ext cx="1623015" cy="69557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E7A38E5-0B62-3670-8AF1-25CF9D7CEB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0" b="91200" l="9524" r="89881">
                        <a14:foregroundMark x1="36310" y1="62400" x2="63095" y2="93600"/>
                        <a14:foregroundMark x1="63095" y1="93600" x2="34524" y2="65600"/>
                        <a14:foregroundMark x1="34524" y1="65600" x2="76190" y2="91200"/>
                        <a14:foregroundMark x1="76190" y1="91200" x2="35714" y2="87200"/>
                        <a14:foregroundMark x1="35714" y1="87200" x2="69048" y2="68000"/>
                        <a14:foregroundMark x1="69048" y1="68000" x2="35119" y2="83200"/>
                        <a14:foregroundMark x1="35119" y1="83200" x2="40476" y2="81600"/>
                        <a14:foregroundMark x1="37500" y1="68800" x2="37500" y2="61600"/>
                        <a14:foregroundMark x1="32738" y1="59200" x2="35119" y2="62400"/>
                        <a14:foregroundMark x1="54762" y1="56800" x2="57143" y2="55200"/>
                        <a14:foregroundMark x1="51786" y1="54400" x2="46429" y2="64000"/>
                        <a14:foregroundMark x1="32738" y1="61600" x2="41071" y2="57600"/>
                        <a14:foregroundMark x1="49405" y1="68800" x2="51190" y2="5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84867" y="3125972"/>
            <a:ext cx="1414725" cy="10526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63AA859-3123-3446-7172-385B8AE2C07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197" b="95082" l="8491" r="97170">
                        <a14:foregroundMark x1="50000" y1="43443" x2="50943" y2="48361"/>
                        <a14:foregroundMark x1="47170" y1="40984" x2="48113" y2="49180"/>
                        <a14:foregroundMark x1="55660" y1="37705" x2="59434" y2="49180"/>
                        <a14:foregroundMark x1="44340" y1="43443" x2="60377" y2="50000"/>
                        <a14:foregroundMark x1="58491" y1="50820" x2="59434" y2="57377"/>
                        <a14:foregroundMark x1="40566" y1="41803" x2="42453" y2="46721"/>
                        <a14:foregroundMark x1="57547" y1="52459" x2="58491" y2="52459"/>
                        <a14:foregroundMark x1="47170" y1="53279" x2="45283" y2="53279"/>
                        <a14:foregroundMark x1="42453" y1="46721" x2="48113" y2="54918"/>
                        <a14:foregroundMark x1="42453" y1="48361" x2="49057" y2="50000"/>
                        <a14:foregroundMark x1="51887" y1="38525" x2="42453" y2="51639"/>
                        <a14:foregroundMark x1="85849" y1="52459" x2="97170" y2="48361"/>
                        <a14:foregroundMark x1="46226" y1="45082" x2="44340" y2="54098"/>
                        <a14:foregroundMark x1="38679" y1="50000" x2="45283" y2="63934"/>
                        <a14:foregroundMark x1="48113" y1="83607" x2="42453" y2="86885"/>
                        <a14:foregroundMark x1="8491" y1="59836" x2="13208" y2="59836"/>
                        <a14:foregroundMark x1="50943" y1="90984" x2="55660" y2="950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2579" y="4113249"/>
            <a:ext cx="1117969" cy="1286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72D51E-E452-B7D7-E59B-B9B7849D9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143" y1="48214" x2="71429" y2="52679"/>
                        <a14:foregroundMark x1="53571" y1="52679" x2="63571" y2="65179"/>
                        <a14:foregroundMark x1="52143" y1="51786" x2="42143" y2="60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62324" y="3267075"/>
            <a:ext cx="138112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3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64441 -0.06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57422 0.2537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11" y="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54375 0.1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87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66067 -0.4083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4" y="-2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0.58321 -0.255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54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0.51068 -0.31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34" y="-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39492 -0.213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-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12591 -0.3141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42331 -0.3370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1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7564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</a:t>
              </a:r>
              <a:r>
                <a:rPr kumimoji="0" lang="vi-VN" sz="33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Các từ in đậm trong đoạn thơ dưới đây có điểm gì chung?</a:t>
              </a:r>
              <a:endParaRPr kumimoji="0" lang="en-US" sz="33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2D4F81-2525-3508-DE4C-EAC27CF6D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529" y="1868229"/>
            <a:ext cx="5276850" cy="3695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4268CB-2FBA-78A8-AC7D-1F3DC67D4664}"/>
              </a:ext>
            </a:extLst>
          </p:cNvPr>
          <p:cNvSpPr txBox="1"/>
          <p:nvPr/>
        </p:nvSpPr>
        <p:spPr>
          <a:xfrm>
            <a:off x="776177" y="1446028"/>
            <a:ext cx="49228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Trời xanh mà 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yêu</a:t>
            </a:r>
            <a:endParaRPr lang="vi-VN" sz="3600" b="0" i="0" dirty="0">
              <a:solidFill>
                <a:srgbClr val="333333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Trời xanh ấy mang theo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Cả nỗi lo nỗi sợ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:</a:t>
            </a:r>
            <a:endParaRPr lang="vi-VN" sz="3600" b="0" i="0" dirty="0">
              <a:solidFill>
                <a:srgbClr val="333333"/>
              </a:solidFill>
              <a:effectLst/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 bão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lo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 gió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Tôi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 cắt </a:t>
            </a:r>
            <a:r>
              <a:rPr lang="vi-VN" sz="3600" b="1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sợ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 diều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Thoáng bóng nó nơi nào</a:t>
            </a:r>
          </a:p>
          <a:p>
            <a:pPr algn="just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Tôi nấp ngay cánh mẹ...</a:t>
            </a:r>
          </a:p>
          <a:p>
            <a:pPr algn="r"/>
            <a:r>
              <a:rPr lang="vi-VN" sz="3600" b="0" i="0" dirty="0">
                <a:solidFill>
                  <a:srgbClr val="333333"/>
                </a:solidFill>
                <a:effectLst/>
                <a:latin typeface="+mj-lt"/>
                <a:cs typeface="Calibri" panose="020F0502020204030204" pitchFamily="34" charset="0"/>
              </a:rPr>
              <a:t>(Xuân Quỳnh)</a:t>
            </a:r>
          </a:p>
        </p:txBody>
      </p:sp>
    </p:spTree>
    <p:extLst>
      <p:ext uri="{BB962C8B-B14F-4D97-AF65-F5344CB8AC3E}">
        <p14:creationId xmlns:p14="http://schemas.microsoft.com/office/powerpoint/2010/main" val="91879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57CA286-6915-BE76-ACE1-2005466F6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29" y="1237677"/>
            <a:ext cx="4605595" cy="47912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4F52EC-DFD7-ABA7-CED1-A7CB1D187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327" y="629957"/>
            <a:ext cx="7096359" cy="9937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65061E2-40F2-1DD3-81E8-F7DF9DAD668C}"/>
              </a:ext>
            </a:extLst>
          </p:cNvPr>
          <p:cNvGrpSpPr/>
          <p:nvPr/>
        </p:nvGrpSpPr>
        <p:grpSpPr>
          <a:xfrm>
            <a:off x="748622" y="2177012"/>
            <a:ext cx="5428896" cy="1809652"/>
            <a:chOff x="647361" y="477443"/>
            <a:chExt cx="8707216" cy="72201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D49E7FB-5650-DB69-BF3D-85817DA0248A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0CE2CD-FE71-DAA9-AFF9-2C0203D3A7BE}"/>
                </a:ext>
              </a:extLst>
            </p:cNvPr>
            <p:cNvSpPr txBox="1"/>
            <p:nvPr/>
          </p:nvSpPr>
          <p:spPr>
            <a:xfrm>
              <a:off x="1183442" y="548635"/>
              <a:ext cx="8171135" cy="650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5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5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50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50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50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lo, </a:t>
              </a:r>
              <a:r>
                <a:rPr lang="en-US" sz="5000" b="1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sợ</a:t>
              </a:r>
              <a:endParaRPr kumimoji="0" lang="vi-VN" sz="50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458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732AF5B4-0A85-A797-F167-8B62EA17C6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" y="3344411"/>
            <a:ext cx="1996966" cy="327558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651F68-E6C1-ABCB-9CA3-4DCB2AC43EA9}"/>
              </a:ext>
            </a:extLst>
          </p:cNvPr>
          <p:cNvGrpSpPr/>
          <p:nvPr/>
        </p:nvGrpSpPr>
        <p:grpSpPr>
          <a:xfrm>
            <a:off x="1637862" y="2485678"/>
            <a:ext cx="9415773" cy="1436315"/>
            <a:chOff x="2006826" y="1120840"/>
            <a:chExt cx="5858631" cy="1537428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90FA4346-5AA5-C190-AED6-0BA981317DBE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5795C9-B547-9534-32C7-052F1E1ED957}"/>
                </a:ext>
              </a:extLst>
            </p:cNvPr>
            <p:cNvSpPr txBox="1"/>
            <p:nvPr/>
          </p:nvSpPr>
          <p:spPr>
            <a:xfrm>
              <a:off x="2071318" y="1241662"/>
              <a:ext cx="5729646" cy="1416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đều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/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trạng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thái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con.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60AAE-C4F4-B38F-B30C-410274F5B01C}"/>
              </a:ext>
            </a:extLst>
          </p:cNvPr>
          <p:cNvGrpSpPr/>
          <p:nvPr/>
        </p:nvGrpSpPr>
        <p:grpSpPr>
          <a:xfrm>
            <a:off x="2212020" y="4614041"/>
            <a:ext cx="8841615" cy="1461223"/>
            <a:chOff x="2006826" y="1120840"/>
            <a:chExt cx="5858631" cy="146689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F1724BC0-D83E-112C-A68D-3C8D975A0875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55700"/>
                <a:gd name="adj2" fmla="val -237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E545A6-2695-61DD-ACFF-505324D8D9CE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215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3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không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cử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diễn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xúc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61B9A7-B35B-EEA0-759D-2770627ECDF9}"/>
              </a:ext>
            </a:extLst>
          </p:cNvPr>
          <p:cNvGrpSpPr/>
          <p:nvPr/>
        </p:nvGrpSpPr>
        <p:grpSpPr>
          <a:xfrm>
            <a:off x="3646832" y="810073"/>
            <a:ext cx="5397830" cy="1522733"/>
            <a:chOff x="647361" y="477443"/>
            <a:chExt cx="8657390" cy="74319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105AE8E-0325-69EA-6194-F7BD1CBA3804}"/>
                </a:ext>
              </a:extLst>
            </p:cNvPr>
            <p:cNvSpPr/>
            <p:nvPr/>
          </p:nvSpPr>
          <p:spPr>
            <a:xfrm>
              <a:off x="647361" y="477443"/>
              <a:ext cx="8438540" cy="713747"/>
            </a:xfrm>
            <a:custGeom>
              <a:avLst/>
              <a:gdLst>
                <a:gd name="connsiteX0" fmla="*/ 0 w 8438540"/>
                <a:gd name="connsiteY0" fmla="*/ 118960 h 713747"/>
                <a:gd name="connsiteX1" fmla="*/ 118960 w 8438540"/>
                <a:gd name="connsiteY1" fmla="*/ 0 h 713747"/>
                <a:gd name="connsiteX2" fmla="*/ 8319580 w 8438540"/>
                <a:gd name="connsiteY2" fmla="*/ 0 h 713747"/>
                <a:gd name="connsiteX3" fmla="*/ 8438540 w 8438540"/>
                <a:gd name="connsiteY3" fmla="*/ 118960 h 713747"/>
                <a:gd name="connsiteX4" fmla="*/ 8438540 w 8438540"/>
                <a:gd name="connsiteY4" fmla="*/ 594787 h 713747"/>
                <a:gd name="connsiteX5" fmla="*/ 8319580 w 8438540"/>
                <a:gd name="connsiteY5" fmla="*/ 713747 h 713747"/>
                <a:gd name="connsiteX6" fmla="*/ 118960 w 8438540"/>
                <a:gd name="connsiteY6" fmla="*/ 713747 h 713747"/>
                <a:gd name="connsiteX7" fmla="*/ 0 w 8438540"/>
                <a:gd name="connsiteY7" fmla="*/ 594787 h 713747"/>
                <a:gd name="connsiteX8" fmla="*/ 0 w 8438540"/>
                <a:gd name="connsiteY8" fmla="*/ 118960 h 713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713747" fill="none" extrusionOk="0">
                  <a:moveTo>
                    <a:pt x="0" y="118960"/>
                  </a:moveTo>
                  <a:cubicBezTo>
                    <a:pt x="10089" y="47021"/>
                    <a:pt x="62756" y="-7602"/>
                    <a:pt x="118960" y="0"/>
                  </a:cubicBezTo>
                  <a:cubicBezTo>
                    <a:pt x="3743902" y="58574"/>
                    <a:pt x="5236408" y="-34421"/>
                    <a:pt x="8319580" y="0"/>
                  </a:cubicBezTo>
                  <a:cubicBezTo>
                    <a:pt x="8378354" y="1258"/>
                    <a:pt x="8439079" y="52190"/>
                    <a:pt x="8438540" y="118960"/>
                  </a:cubicBezTo>
                  <a:cubicBezTo>
                    <a:pt x="8411064" y="318601"/>
                    <a:pt x="8463605" y="522388"/>
                    <a:pt x="8438540" y="594787"/>
                  </a:cubicBezTo>
                  <a:cubicBezTo>
                    <a:pt x="8449506" y="654403"/>
                    <a:pt x="8386467" y="713436"/>
                    <a:pt x="8319580" y="713747"/>
                  </a:cubicBezTo>
                  <a:cubicBezTo>
                    <a:pt x="6435462" y="635623"/>
                    <a:pt x="1104768" y="681929"/>
                    <a:pt x="118960" y="713747"/>
                  </a:cubicBezTo>
                  <a:cubicBezTo>
                    <a:pt x="49185" y="711957"/>
                    <a:pt x="10290" y="666783"/>
                    <a:pt x="0" y="594787"/>
                  </a:cubicBezTo>
                  <a:cubicBezTo>
                    <a:pt x="-1361" y="470582"/>
                    <a:pt x="801" y="300538"/>
                    <a:pt x="0" y="118960"/>
                  </a:cubicBezTo>
                  <a:close/>
                </a:path>
                <a:path w="8438540" h="713747" stroke="0" extrusionOk="0">
                  <a:moveTo>
                    <a:pt x="0" y="118960"/>
                  </a:moveTo>
                  <a:cubicBezTo>
                    <a:pt x="-2235" y="51994"/>
                    <a:pt x="44937" y="-7970"/>
                    <a:pt x="118960" y="0"/>
                  </a:cubicBezTo>
                  <a:cubicBezTo>
                    <a:pt x="2639016" y="-126865"/>
                    <a:pt x="5080136" y="-164965"/>
                    <a:pt x="8319580" y="0"/>
                  </a:cubicBezTo>
                  <a:cubicBezTo>
                    <a:pt x="8390345" y="3561"/>
                    <a:pt x="8438950" y="43963"/>
                    <a:pt x="8438540" y="118960"/>
                  </a:cubicBezTo>
                  <a:cubicBezTo>
                    <a:pt x="8476219" y="226706"/>
                    <a:pt x="8463471" y="429924"/>
                    <a:pt x="8438540" y="594787"/>
                  </a:cubicBezTo>
                  <a:cubicBezTo>
                    <a:pt x="8440238" y="655387"/>
                    <a:pt x="8376059" y="718541"/>
                    <a:pt x="8319580" y="713747"/>
                  </a:cubicBezTo>
                  <a:cubicBezTo>
                    <a:pt x="5739801" y="639765"/>
                    <a:pt x="2860549" y="792319"/>
                    <a:pt x="118960" y="713747"/>
                  </a:cubicBezTo>
                  <a:cubicBezTo>
                    <a:pt x="56408" y="710821"/>
                    <a:pt x="-4615" y="654690"/>
                    <a:pt x="0" y="594787"/>
                  </a:cubicBezTo>
                  <a:cubicBezTo>
                    <a:pt x="-3973" y="476727"/>
                    <a:pt x="38038" y="354737"/>
                    <a:pt x="0" y="11896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36FD819-A647-1FD9-6998-F8728735AB31}"/>
                </a:ext>
              </a:extLst>
            </p:cNvPr>
            <p:cNvSpPr txBox="1"/>
            <p:nvPr/>
          </p:nvSpPr>
          <p:spPr>
            <a:xfrm>
              <a:off x="1133616" y="514625"/>
              <a:ext cx="8171135" cy="706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Điểm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chung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4400" b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4400" b="1" i="1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lo, </a:t>
              </a:r>
              <a:r>
                <a:rPr lang="en-US" sz="4400" b="1" i="1" kern="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sợ</a:t>
              </a:r>
              <a:endParaRPr kumimoji="0" lang="vi-VN" sz="4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96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24F2AA1F-BB14-629D-0BBA-3FAA97A3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9413" y="3153104"/>
            <a:ext cx="7284041" cy="35612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F1B94C-91B6-218F-8EC7-1D46F19DCF68}"/>
              </a:ext>
            </a:extLst>
          </p:cNvPr>
          <p:cNvSpPr txBox="1"/>
          <p:nvPr/>
        </p:nvSpPr>
        <p:spPr>
          <a:xfrm>
            <a:off x="395788" y="1759729"/>
            <a:ext cx="11382704" cy="681038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trạng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242050-7F84-15AF-A47E-EDBFC7863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307" y="701603"/>
            <a:ext cx="4694327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BE9E319-66C0-D9A5-DD2C-B92A660DEAC9}"/>
              </a:ext>
            </a:extLst>
          </p:cNvPr>
          <p:cNvSpPr/>
          <p:nvPr/>
        </p:nvSpPr>
        <p:spPr>
          <a:xfrm>
            <a:off x="7607526" y="2027040"/>
            <a:ext cx="839803" cy="658354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4FDCF3F-14A4-B114-6E55-1E939E817EF9}"/>
              </a:ext>
            </a:extLst>
          </p:cNvPr>
          <p:cNvGrpSpPr/>
          <p:nvPr/>
        </p:nvGrpSpPr>
        <p:grpSpPr>
          <a:xfrm>
            <a:off x="2894420" y="1769409"/>
            <a:ext cx="1973151" cy="2049466"/>
            <a:chOff x="5504504" y="704413"/>
            <a:chExt cx="2015969" cy="23692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179BD7-CCB7-F1F7-39C6-6E01AFDE3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4504" y="704413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392AC47-6BDE-E8F7-5092-343E821B0651}"/>
                </a:ext>
              </a:extLst>
            </p:cNvPr>
            <p:cNvSpPr/>
            <p:nvPr/>
          </p:nvSpPr>
          <p:spPr>
            <a:xfrm>
              <a:off x="6298162" y="2424861"/>
              <a:ext cx="1222311" cy="648830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414DD1-9F5A-22D4-1E7C-72313AB125C3}"/>
              </a:ext>
            </a:extLst>
          </p:cNvPr>
          <p:cNvGrpSpPr/>
          <p:nvPr/>
        </p:nvGrpSpPr>
        <p:grpSpPr>
          <a:xfrm>
            <a:off x="4678556" y="2027039"/>
            <a:ext cx="3047610" cy="2247009"/>
            <a:chOff x="7738177" y="625151"/>
            <a:chExt cx="2450852" cy="29018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452B9-8742-1E3E-1718-81F91076E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C10FC-4086-9D05-36CC-7C10F19159DC}"/>
                </a:ext>
              </a:extLst>
            </p:cNvPr>
            <p:cNvSpPr txBox="1"/>
            <p:nvPr/>
          </p:nvSpPr>
          <p:spPr>
            <a:xfrm>
              <a:off x="7773950" y="1117279"/>
              <a:ext cx="2379306" cy="1788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thái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28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F9DD94-673B-091B-E149-0C8F9894571A}"/>
              </a:ext>
            </a:extLst>
          </p:cNvPr>
          <p:cNvSpPr txBox="1"/>
          <p:nvPr/>
        </p:nvSpPr>
        <p:spPr>
          <a:xfrm>
            <a:off x="8447329" y="910715"/>
            <a:ext cx="2405480" cy="206210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32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200" b="1" dirty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2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 </a:t>
            </a:r>
            <a:r>
              <a:rPr lang="en-US" sz="3200" b="1" dirty="0" err="1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b="1" dirty="0" smtClean="0">
                <a:solidFill>
                  <a:srgbClr val="FFFF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,…</a:t>
            </a:r>
            <a:endParaRPr lang="en-US" sz="3200" b="1" dirty="0">
              <a:solidFill>
                <a:srgbClr val="FFFF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939357-492E-D461-3025-4B9DCA29F73C}"/>
              </a:ext>
            </a:extLst>
          </p:cNvPr>
          <p:cNvGrpSpPr/>
          <p:nvPr/>
        </p:nvGrpSpPr>
        <p:grpSpPr>
          <a:xfrm>
            <a:off x="2070539" y="3601512"/>
            <a:ext cx="2305072" cy="1818660"/>
            <a:chOff x="5109848" y="2226861"/>
            <a:chExt cx="2140037" cy="217637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A9B10A-6E72-6E1E-5594-679E635BA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208C51-1B48-91B2-0482-59F2AACBA582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158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 TỪ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48FAC96-A118-4271-EF4F-3BDF998626CE}"/>
              </a:ext>
            </a:extLst>
          </p:cNvPr>
          <p:cNvSpPr txBox="1"/>
          <p:nvPr/>
        </p:nvSpPr>
        <p:spPr>
          <a:xfrm rot="20539332">
            <a:off x="3564579" y="3111729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Khái</a:t>
            </a:r>
            <a:r>
              <a:rPr lang="en-US" sz="2000" b="1" dirty="0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niệm</a:t>
            </a:r>
            <a:endParaRPr lang="en-US" sz="2000" b="1" dirty="0">
              <a:solidFill>
                <a:srgbClr val="FF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0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53240F-EC10-97A3-357F-CD170116B7CA}"/>
              </a:ext>
            </a:extLst>
          </p:cNvPr>
          <p:cNvGrpSpPr/>
          <p:nvPr/>
        </p:nvGrpSpPr>
        <p:grpSpPr>
          <a:xfrm>
            <a:off x="212651" y="265814"/>
            <a:ext cx="11685182" cy="861237"/>
            <a:chOff x="1278541" y="1020574"/>
            <a:chExt cx="7080531" cy="1085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ECA525-697D-E500-2A63-D82917A67B4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B6B70C-5304-65E0-08EF-9B8F2CEA3596}"/>
                </a:ext>
              </a:extLst>
            </p:cNvPr>
            <p:cNvSpPr txBox="1"/>
            <p:nvPr/>
          </p:nvSpPr>
          <p:spPr>
            <a:xfrm>
              <a:off x="1375182" y="1086305"/>
              <a:ext cx="6945907" cy="892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Tìm động từ trong các câu tục ngữ dưới đây: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6D1A3D-C7B9-C1EF-319F-71D8EE7812AC}"/>
              </a:ext>
            </a:extLst>
          </p:cNvPr>
          <p:cNvSpPr txBox="1"/>
          <p:nvPr/>
        </p:nvSpPr>
        <p:spPr>
          <a:xfrm>
            <a:off x="1339703" y="1552354"/>
            <a:ext cx="1014346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a. Yêu trẻ, trẻ đến nhà.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b.</a:t>
            </a:r>
            <a:r>
              <a:rPr lang="en-US" sz="44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vi-VN" sz="44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Thương người như thể thương thân.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c. Uống nước nhớ nguồn. </a:t>
            </a:r>
          </a:p>
          <a:p>
            <a:pPr algn="l">
              <a:lnSpc>
                <a:spcPct val="150000"/>
              </a:lnSpc>
            </a:pPr>
            <a:r>
              <a:rPr lang="vi-VN" sz="4400" i="0" dirty="0">
                <a:solidFill>
                  <a:srgbClr val="002060"/>
                </a:solidFill>
                <a:effectLst/>
                <a:latin typeface="+mj-lt"/>
                <a:cs typeface="Calibri" panose="020F0502020204030204" pitchFamily="34" charset="0"/>
              </a:rPr>
              <a:t>d. Đi một ngày đàng, học một sàng khôn.</a:t>
            </a:r>
          </a:p>
        </p:txBody>
      </p:sp>
    </p:spTree>
    <p:extLst>
      <p:ext uri="{BB962C8B-B14F-4D97-AF65-F5344CB8AC3E}">
        <p14:creationId xmlns:p14="http://schemas.microsoft.com/office/powerpoint/2010/main" val="82203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9D44B5-69C3-1D0B-1636-C8CE819F41AE}"/>
              </a:ext>
            </a:extLst>
          </p:cNvPr>
          <p:cNvSpPr txBox="1"/>
          <p:nvPr/>
        </p:nvSpPr>
        <p:spPr>
          <a:xfrm>
            <a:off x="2021177" y="414850"/>
            <a:ext cx="814964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70CB6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Ầ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C05FC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669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Ỏ</a:t>
            </a:r>
            <a:r>
              <a:rPr kumimoji="0" lang="en-US" sz="5867" b="0" i="0" u="none" strike="noStrike" kern="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C95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</a:t>
            </a:r>
            <a:r>
              <a:rPr kumimoji="0" lang="en-US" sz="5867" b="0" i="0" u="none" strike="noStrike" kern="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EBF4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Ò</a:t>
            </a:r>
            <a:endParaRPr kumimoji="0" lang="vi-VN" sz="5867" b="0" i="0" u="none" strike="noStrike" kern="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EBF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2627981-70FF-7CF2-4A54-7707E2F6CC47}"/>
              </a:ext>
            </a:extLst>
          </p:cNvPr>
          <p:cNvGrpSpPr/>
          <p:nvPr/>
        </p:nvGrpSpPr>
        <p:grpSpPr>
          <a:xfrm>
            <a:off x="4707956" y="4248411"/>
            <a:ext cx="1388043" cy="1320573"/>
            <a:chOff x="6316274" y="1012190"/>
            <a:chExt cx="1174444" cy="1170516"/>
          </a:xfrm>
        </p:grpSpPr>
        <p:pic>
          <p:nvPicPr>
            <p:cNvPr id="12" name="Google Shape;2382;p68">
              <a:extLst>
                <a:ext uri="{FF2B5EF4-FFF2-40B4-BE49-F238E27FC236}">
                  <a16:creationId xmlns:a16="http://schemas.microsoft.com/office/drawing/2014/main" id="{829DDC45-18FD-E87F-B43C-B2E7E94DD1F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1F3126-B8A5-3F0C-7649-A1AD5B30954A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A9048B-082B-DA94-30ED-0DF1DF68F956}"/>
              </a:ext>
            </a:extLst>
          </p:cNvPr>
          <p:cNvGrpSpPr/>
          <p:nvPr/>
        </p:nvGrpSpPr>
        <p:grpSpPr>
          <a:xfrm>
            <a:off x="8500751" y="4236664"/>
            <a:ext cx="1388043" cy="1332321"/>
            <a:chOff x="3614316" y="1285437"/>
            <a:chExt cx="1174444" cy="1170516"/>
          </a:xfrm>
        </p:grpSpPr>
        <p:pic>
          <p:nvPicPr>
            <p:cNvPr id="11" name="Google Shape;2384;p68">
              <a:extLst>
                <a:ext uri="{FF2B5EF4-FFF2-40B4-BE49-F238E27FC236}">
                  <a16:creationId xmlns:a16="http://schemas.microsoft.com/office/drawing/2014/main" id="{207FE0A1-C0E8-2C64-F97A-C8CA7F43E6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F6DFFB8-6560-04AA-457D-CBBE5E8287CF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61DAA9-69C1-2FC1-C72B-5691D46BAD23}"/>
              </a:ext>
            </a:extLst>
          </p:cNvPr>
          <p:cNvGrpSpPr/>
          <p:nvPr/>
        </p:nvGrpSpPr>
        <p:grpSpPr>
          <a:xfrm>
            <a:off x="6552732" y="4248411"/>
            <a:ext cx="1388043" cy="1320573"/>
            <a:chOff x="6566560" y="1401234"/>
            <a:chExt cx="1174444" cy="1170516"/>
          </a:xfrm>
        </p:grpSpPr>
        <p:pic>
          <p:nvPicPr>
            <p:cNvPr id="10" name="Google Shape;2375;p68">
              <a:extLst>
                <a:ext uri="{FF2B5EF4-FFF2-40B4-BE49-F238E27FC236}">
                  <a16:creationId xmlns:a16="http://schemas.microsoft.com/office/drawing/2014/main" id="{3289C0BF-112B-1E1E-52A9-E99F91C9015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A981F1B-C048-D78E-2FA6-2B89276E3237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3DF85BDD-A179-6332-F755-EDDB1B738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043826" y="3461369"/>
            <a:ext cx="2932319" cy="327558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D47DDC-56F5-7892-5BDA-AF7EDDBD0006}"/>
              </a:ext>
            </a:extLst>
          </p:cNvPr>
          <p:cNvGrpSpPr/>
          <p:nvPr/>
        </p:nvGrpSpPr>
        <p:grpSpPr>
          <a:xfrm>
            <a:off x="2813504" y="1440771"/>
            <a:ext cx="8318611" cy="1955860"/>
            <a:chOff x="2006826" y="1120840"/>
            <a:chExt cx="5858631" cy="1466895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B7A7A1F4-D529-0259-A638-A2D43ABA45D0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630"/>
                <a:gd name="adj2" fmla="val 74214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E714720-9FDA-3C74-54FB-E0936F80266F}"/>
                </a:ext>
              </a:extLst>
            </p:cNvPr>
            <p:cNvSpPr txBox="1"/>
            <p:nvPr/>
          </p:nvSpPr>
          <p:spPr>
            <a:xfrm>
              <a:off x="2071318" y="1250629"/>
              <a:ext cx="572964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sưu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còn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thiếu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nữa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chỉnh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giúp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sò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bằng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!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717A026-2F21-4EFE-082D-0168206B6FAB}"/>
              </a:ext>
            </a:extLst>
          </p:cNvPr>
          <p:cNvGrpSpPr/>
          <p:nvPr/>
        </p:nvGrpSpPr>
        <p:grpSpPr>
          <a:xfrm rot="16200000">
            <a:off x="10141193" y="4227146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5624531E-E02E-9C86-E9A8-8D8F737626BD}"/>
                </a:ext>
              </a:extLst>
            </p:cNvPr>
            <p:cNvPicPr preferRelativeResize="0"/>
            <p:nvPr/>
          </p:nvPicPr>
          <p:blipFill>
            <a:blip r:embed="rId3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9C1795-D680-F7E1-4CCA-0E06D2D78F5C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60819" y="363858"/>
            <a:ext cx="10098859" cy="1795583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: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600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a. Yêu trẻ, trẻ đến nhà. 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Yêu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/>
          <p:nvPr/>
        </p:nvCxnSpPr>
        <p:spPr>
          <a:xfrm>
            <a:off x="2519916" y="1903228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/>
          <p:nvPr/>
        </p:nvCxnSpPr>
        <p:spPr>
          <a:xfrm>
            <a:off x="4657060" y="1924493"/>
            <a:ext cx="6911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73135" y="4660652"/>
            <a:ext cx="1781261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9548925" y="4024825"/>
            <a:ext cx="1597100" cy="2656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8221803" y="6014225"/>
            <a:ext cx="3007256" cy="9706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770751" y="369379"/>
            <a:ext cx="10110944" cy="1820304"/>
            <a:chOff x="874322" y="756877"/>
            <a:chExt cx="7583208" cy="136522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3653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544418" y="1117523"/>
              <a:ext cx="6913112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Tìm động từ trong các câu tục ngữ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</a:rPr>
                <a:t>:</a:t>
              </a:r>
            </a:p>
            <a:p>
              <a:pPr algn="l"/>
              <a:r>
                <a:rPr lang="vi-VN" sz="4000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b.</a:t>
              </a:r>
              <a:r>
                <a:rPr lang="en-US" sz="4000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 </a:t>
              </a:r>
              <a:r>
                <a:rPr lang="vi-VN" sz="4000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Thương người như thể thương thân.</a:t>
              </a: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411169" y="3429000"/>
            <a:ext cx="3034943" cy="3390224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7733634" y="6233073"/>
            <a:ext cx="1461405" cy="7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708980-7943-45DE-A3B3-35AB61B0CCB1}"/>
              </a:ext>
            </a:extLst>
          </p:cNvPr>
          <p:cNvGrpSpPr/>
          <p:nvPr/>
        </p:nvGrpSpPr>
        <p:grpSpPr>
          <a:xfrm>
            <a:off x="3572540" y="3094797"/>
            <a:ext cx="7860059" cy="1381510"/>
            <a:chOff x="-581422" y="1679833"/>
            <a:chExt cx="5330144" cy="205496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9C0B30B-1A24-4E72-BE1E-5594D9DE5032}"/>
                </a:ext>
              </a:extLst>
            </p:cNvPr>
            <p:cNvSpPr/>
            <p:nvPr/>
          </p:nvSpPr>
          <p:spPr>
            <a:xfrm>
              <a:off x="-581422" y="1679833"/>
              <a:ext cx="5330144" cy="2054962"/>
            </a:xfrm>
            <a:custGeom>
              <a:avLst/>
              <a:gdLst>
                <a:gd name="connsiteX0" fmla="*/ 0 w 5330144"/>
                <a:gd name="connsiteY0" fmla="*/ 342501 h 2054962"/>
                <a:gd name="connsiteX1" fmla="*/ 342501 w 5330144"/>
                <a:gd name="connsiteY1" fmla="*/ 0 h 2054962"/>
                <a:gd name="connsiteX2" fmla="*/ 4987643 w 5330144"/>
                <a:gd name="connsiteY2" fmla="*/ 0 h 2054962"/>
                <a:gd name="connsiteX3" fmla="*/ 5330144 w 5330144"/>
                <a:gd name="connsiteY3" fmla="*/ 342501 h 2054962"/>
                <a:gd name="connsiteX4" fmla="*/ 5330144 w 5330144"/>
                <a:gd name="connsiteY4" fmla="*/ 1712461 h 2054962"/>
                <a:gd name="connsiteX5" fmla="*/ 4987643 w 5330144"/>
                <a:gd name="connsiteY5" fmla="*/ 2054962 h 2054962"/>
                <a:gd name="connsiteX6" fmla="*/ 342501 w 5330144"/>
                <a:gd name="connsiteY6" fmla="*/ 2054962 h 2054962"/>
                <a:gd name="connsiteX7" fmla="*/ 0 w 5330144"/>
                <a:gd name="connsiteY7" fmla="*/ 1712461 h 2054962"/>
                <a:gd name="connsiteX8" fmla="*/ 0 w 5330144"/>
                <a:gd name="connsiteY8" fmla="*/ 342501 h 205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054962" fill="none" extrusionOk="0">
                  <a:moveTo>
                    <a:pt x="0" y="342501"/>
                  </a:moveTo>
                  <a:cubicBezTo>
                    <a:pt x="1126" y="183821"/>
                    <a:pt x="164276" y="18348"/>
                    <a:pt x="342501" y="0"/>
                  </a:cubicBezTo>
                  <a:cubicBezTo>
                    <a:pt x="2000441" y="72427"/>
                    <a:pt x="3173798" y="61419"/>
                    <a:pt x="4987643" y="0"/>
                  </a:cubicBezTo>
                  <a:cubicBezTo>
                    <a:pt x="5175257" y="-10626"/>
                    <a:pt x="5305951" y="146025"/>
                    <a:pt x="5330144" y="342501"/>
                  </a:cubicBezTo>
                  <a:cubicBezTo>
                    <a:pt x="5337288" y="844734"/>
                    <a:pt x="5251982" y="1117261"/>
                    <a:pt x="5330144" y="1712461"/>
                  </a:cubicBezTo>
                  <a:cubicBezTo>
                    <a:pt x="5336898" y="1867342"/>
                    <a:pt x="5162559" y="2038996"/>
                    <a:pt x="4987643" y="2054962"/>
                  </a:cubicBezTo>
                  <a:cubicBezTo>
                    <a:pt x="3458140" y="2084789"/>
                    <a:pt x="1131038" y="1975656"/>
                    <a:pt x="342501" y="2054962"/>
                  </a:cubicBezTo>
                  <a:cubicBezTo>
                    <a:pt x="173907" y="2052637"/>
                    <a:pt x="-27566" y="1907070"/>
                    <a:pt x="0" y="1712461"/>
                  </a:cubicBezTo>
                  <a:cubicBezTo>
                    <a:pt x="41226" y="1163282"/>
                    <a:pt x="32736" y="841290"/>
                    <a:pt x="0" y="342501"/>
                  </a:cubicBezTo>
                  <a:close/>
                </a:path>
                <a:path w="5330144" h="2054962" stroke="0" extrusionOk="0">
                  <a:moveTo>
                    <a:pt x="0" y="342501"/>
                  </a:moveTo>
                  <a:cubicBezTo>
                    <a:pt x="18571" y="158405"/>
                    <a:pt x="160653" y="15230"/>
                    <a:pt x="342501" y="0"/>
                  </a:cubicBezTo>
                  <a:cubicBezTo>
                    <a:pt x="1235632" y="123000"/>
                    <a:pt x="4480946" y="-96860"/>
                    <a:pt x="4987643" y="0"/>
                  </a:cubicBezTo>
                  <a:cubicBezTo>
                    <a:pt x="5157719" y="-14543"/>
                    <a:pt x="5343677" y="126061"/>
                    <a:pt x="5330144" y="342501"/>
                  </a:cubicBezTo>
                  <a:cubicBezTo>
                    <a:pt x="5289069" y="959492"/>
                    <a:pt x="5308683" y="1083188"/>
                    <a:pt x="5330144" y="1712461"/>
                  </a:cubicBezTo>
                  <a:cubicBezTo>
                    <a:pt x="5304081" y="1911061"/>
                    <a:pt x="5172108" y="2054194"/>
                    <a:pt x="4987643" y="2054962"/>
                  </a:cubicBezTo>
                  <a:cubicBezTo>
                    <a:pt x="3946209" y="1894255"/>
                    <a:pt x="2096692" y="2094629"/>
                    <a:pt x="342501" y="2054962"/>
                  </a:cubicBezTo>
                  <a:cubicBezTo>
                    <a:pt x="147991" y="2053881"/>
                    <a:pt x="-33661" y="1886369"/>
                    <a:pt x="0" y="1712461"/>
                  </a:cubicBezTo>
                  <a:cubicBezTo>
                    <a:pt x="79996" y="1209259"/>
                    <a:pt x="-46585" y="767102"/>
                    <a:pt x="0" y="34250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037C8AB-11AE-4C87-B86C-AC4527EE81E0}"/>
                </a:ext>
              </a:extLst>
            </p:cNvPr>
            <p:cNvSpPr txBox="1"/>
            <p:nvPr/>
          </p:nvSpPr>
          <p:spPr>
            <a:xfrm>
              <a:off x="-301197" y="2074706"/>
              <a:ext cx="4494389" cy="1648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Thương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6C42C15-9541-6CE1-8FED-8FD7EC409572}"/>
              </a:ext>
            </a:extLst>
          </p:cNvPr>
          <p:cNvCxnSpPr>
            <a:cxnSpLocks/>
          </p:cNvCxnSpPr>
          <p:nvPr/>
        </p:nvCxnSpPr>
        <p:spPr>
          <a:xfrm>
            <a:off x="2307264" y="2030818"/>
            <a:ext cx="153108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AD4B638-BA5D-D53C-FA8A-373D1D563101}"/>
              </a:ext>
            </a:extLst>
          </p:cNvPr>
          <p:cNvCxnSpPr>
            <a:cxnSpLocks/>
          </p:cNvCxnSpPr>
          <p:nvPr/>
        </p:nvCxnSpPr>
        <p:spPr>
          <a:xfrm>
            <a:off x="7176975" y="2020185"/>
            <a:ext cx="136096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3" name="Picture 12">
            <a:extLst>
              <a:ext uri="{FF2B5EF4-FFF2-40B4-BE49-F238E27FC236}">
                <a16:creationId xmlns:a16="http://schemas.microsoft.com/office/drawing/2014/main" id="{D38AAB5F-3D3C-442F-038F-4BD1003C9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124" name="Picture 9">
            <a:extLst>
              <a:ext uri="{FF2B5EF4-FFF2-40B4-BE49-F238E27FC236}">
                <a16:creationId xmlns:a16="http://schemas.microsoft.com/office/drawing/2014/main" id="{8E54941D-A066-E90C-10FE-B1CCB9944D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08363A17-D0E4-5289-B870-7C9B6250EB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83" y="2431077"/>
            <a:ext cx="90716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E70F1BB-F436-6264-E482-78E5BA830C23}"/>
              </a:ext>
            </a:extLst>
          </p:cNvPr>
          <p:cNvSpPr/>
          <p:nvPr/>
        </p:nvSpPr>
        <p:spPr>
          <a:xfrm>
            <a:off x="1492638" y="722454"/>
            <a:ext cx="9440708" cy="1447428"/>
          </a:xfrm>
          <a:custGeom>
            <a:avLst/>
            <a:gdLst>
              <a:gd name="connsiteX0" fmla="*/ 0 w 9440708"/>
              <a:gd name="connsiteY0" fmla="*/ 241243 h 1447428"/>
              <a:gd name="connsiteX1" fmla="*/ 241243 w 9440708"/>
              <a:gd name="connsiteY1" fmla="*/ 0 h 1447428"/>
              <a:gd name="connsiteX2" fmla="*/ 9199465 w 9440708"/>
              <a:gd name="connsiteY2" fmla="*/ 0 h 1447428"/>
              <a:gd name="connsiteX3" fmla="*/ 9440708 w 9440708"/>
              <a:gd name="connsiteY3" fmla="*/ 241243 h 1447428"/>
              <a:gd name="connsiteX4" fmla="*/ 9440708 w 9440708"/>
              <a:gd name="connsiteY4" fmla="*/ 1206185 h 1447428"/>
              <a:gd name="connsiteX5" fmla="*/ 9199465 w 9440708"/>
              <a:gd name="connsiteY5" fmla="*/ 1447428 h 1447428"/>
              <a:gd name="connsiteX6" fmla="*/ 241243 w 9440708"/>
              <a:gd name="connsiteY6" fmla="*/ 1447428 h 1447428"/>
              <a:gd name="connsiteX7" fmla="*/ 0 w 9440708"/>
              <a:gd name="connsiteY7" fmla="*/ 1206185 h 1447428"/>
              <a:gd name="connsiteX8" fmla="*/ 0 w 9440708"/>
              <a:gd name="connsiteY8" fmla="*/ 241243 h 1447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0708" h="1447428" fill="none" extrusionOk="0">
                <a:moveTo>
                  <a:pt x="0" y="241243"/>
                </a:moveTo>
                <a:cubicBezTo>
                  <a:pt x="6159" y="93509"/>
                  <a:pt x="124792" y="-18120"/>
                  <a:pt x="241243" y="0"/>
                </a:cubicBezTo>
                <a:cubicBezTo>
                  <a:pt x="3901374" y="14413"/>
                  <a:pt x="5874463" y="145144"/>
                  <a:pt x="9199465" y="0"/>
                </a:cubicBezTo>
                <a:cubicBezTo>
                  <a:pt x="9333309" y="-2557"/>
                  <a:pt x="9437848" y="113777"/>
                  <a:pt x="9440708" y="241243"/>
                </a:cubicBezTo>
                <a:cubicBezTo>
                  <a:pt x="9416958" y="657762"/>
                  <a:pt x="9381606" y="738249"/>
                  <a:pt x="9440708" y="1206185"/>
                </a:cubicBezTo>
                <a:cubicBezTo>
                  <a:pt x="9430330" y="1333205"/>
                  <a:pt x="9354542" y="1453311"/>
                  <a:pt x="9199465" y="1447428"/>
                </a:cubicBezTo>
                <a:cubicBezTo>
                  <a:pt x="4875599" y="1427792"/>
                  <a:pt x="2525297" y="1294379"/>
                  <a:pt x="241243" y="1447428"/>
                </a:cubicBezTo>
                <a:cubicBezTo>
                  <a:pt x="123634" y="1460231"/>
                  <a:pt x="-2360" y="1327088"/>
                  <a:pt x="0" y="1206185"/>
                </a:cubicBezTo>
                <a:cubicBezTo>
                  <a:pt x="-23187" y="1026553"/>
                  <a:pt x="-79451" y="430214"/>
                  <a:pt x="0" y="241243"/>
                </a:cubicBezTo>
                <a:close/>
              </a:path>
              <a:path w="9440708" h="1447428" stroke="0" extrusionOk="0">
                <a:moveTo>
                  <a:pt x="0" y="241243"/>
                </a:moveTo>
                <a:cubicBezTo>
                  <a:pt x="1122" y="101126"/>
                  <a:pt x="95142" y="14976"/>
                  <a:pt x="241243" y="0"/>
                </a:cubicBezTo>
                <a:cubicBezTo>
                  <a:pt x="4458481" y="-20337"/>
                  <a:pt x="4931583" y="-82694"/>
                  <a:pt x="9199465" y="0"/>
                </a:cubicBezTo>
                <a:cubicBezTo>
                  <a:pt x="9316092" y="9134"/>
                  <a:pt x="9444400" y="115841"/>
                  <a:pt x="9440708" y="241243"/>
                </a:cubicBezTo>
                <a:cubicBezTo>
                  <a:pt x="9370398" y="583139"/>
                  <a:pt x="9406421" y="992483"/>
                  <a:pt x="9440708" y="1206185"/>
                </a:cubicBezTo>
                <a:cubicBezTo>
                  <a:pt x="9456226" y="1341855"/>
                  <a:pt x="9330786" y="1446965"/>
                  <a:pt x="9199465" y="1447428"/>
                </a:cubicBezTo>
                <a:cubicBezTo>
                  <a:pt x="6229303" y="1425716"/>
                  <a:pt x="3638918" y="1435835"/>
                  <a:pt x="241243" y="1447428"/>
                </a:cubicBezTo>
                <a:cubicBezTo>
                  <a:pt x="99521" y="1459215"/>
                  <a:pt x="-7880" y="1315294"/>
                  <a:pt x="0" y="1206185"/>
                </a:cubicBezTo>
                <a:cubicBezTo>
                  <a:pt x="-60850" y="1018457"/>
                  <a:pt x="7141" y="445052"/>
                  <a:pt x="0" y="241243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52762449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593FD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Google Shape;2384;p68">
            <a:extLst>
              <a:ext uri="{FF2B5EF4-FFF2-40B4-BE49-F238E27FC236}">
                <a16:creationId xmlns:a16="http://schemas.microsoft.com/office/drawing/2014/main" id="{58516755-9A18-12FD-FAA6-02ADE4A6EF1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0522" y="336817"/>
            <a:ext cx="884231" cy="907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1B93C4-093C-36FD-5EC2-C19BB18C1D93}"/>
              </a:ext>
            </a:extLst>
          </p:cNvPr>
          <p:cNvSpPr txBox="1"/>
          <p:nvPr/>
        </p:nvSpPr>
        <p:spPr>
          <a:xfrm>
            <a:off x="1847140" y="830439"/>
            <a:ext cx="921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động từ trong các câu tục 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sz="36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Uống nước nhớ nguồn. </a:t>
            </a:r>
          </a:p>
        </p:txBody>
      </p:sp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id="{789F3324-19F5-D221-80A6-F81E7AC4F3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322508" y="3326430"/>
            <a:ext cx="3034943" cy="3390224"/>
          </a:xfrm>
          <a:prstGeom prst="rect">
            <a:avLst/>
          </a:prstGeom>
        </p:spPr>
      </p:pic>
      <p:pic>
        <p:nvPicPr>
          <p:cNvPr id="25" name="Google Shape;2381;p68">
            <a:extLst>
              <a:ext uri="{FF2B5EF4-FFF2-40B4-BE49-F238E27FC236}">
                <a16:creationId xmlns:a16="http://schemas.microsoft.com/office/drawing/2014/main" id="{8F2E56AB-6857-23A0-AAE0-7B2C1F438E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75808" y="5043701"/>
            <a:ext cx="1484755" cy="167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378;p68">
            <a:extLst>
              <a:ext uri="{FF2B5EF4-FFF2-40B4-BE49-F238E27FC236}">
                <a16:creationId xmlns:a16="http://schemas.microsoft.com/office/drawing/2014/main" id="{938C8421-628F-1016-0A9F-5618DF31C1E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321" y="5565475"/>
            <a:ext cx="1575244" cy="15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89881F-719D-4AC4-9CD1-CEF8086099D9}"/>
              </a:ext>
            </a:extLst>
          </p:cNvPr>
          <p:cNvGrpSpPr/>
          <p:nvPr/>
        </p:nvGrpSpPr>
        <p:grpSpPr>
          <a:xfrm>
            <a:off x="2545254" y="2507596"/>
            <a:ext cx="8887345" cy="1745427"/>
            <a:chOff x="-581422" y="1192127"/>
            <a:chExt cx="5330144" cy="254266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D353827-3208-4950-8802-23B159723CB2}"/>
                </a:ext>
              </a:extLst>
            </p:cNvPr>
            <p:cNvSpPr/>
            <p:nvPr/>
          </p:nvSpPr>
          <p:spPr>
            <a:xfrm>
              <a:off x="-581422" y="1192127"/>
              <a:ext cx="5330144" cy="2542668"/>
            </a:xfrm>
            <a:custGeom>
              <a:avLst/>
              <a:gdLst>
                <a:gd name="connsiteX0" fmla="*/ 0 w 5330144"/>
                <a:gd name="connsiteY0" fmla="*/ 423786 h 2542668"/>
                <a:gd name="connsiteX1" fmla="*/ 423786 w 5330144"/>
                <a:gd name="connsiteY1" fmla="*/ 0 h 2542668"/>
                <a:gd name="connsiteX2" fmla="*/ 4906358 w 5330144"/>
                <a:gd name="connsiteY2" fmla="*/ 0 h 2542668"/>
                <a:gd name="connsiteX3" fmla="*/ 5330144 w 5330144"/>
                <a:gd name="connsiteY3" fmla="*/ 423786 h 2542668"/>
                <a:gd name="connsiteX4" fmla="*/ 5330144 w 5330144"/>
                <a:gd name="connsiteY4" fmla="*/ 2118882 h 2542668"/>
                <a:gd name="connsiteX5" fmla="*/ 4906358 w 5330144"/>
                <a:gd name="connsiteY5" fmla="*/ 2542668 h 2542668"/>
                <a:gd name="connsiteX6" fmla="*/ 423786 w 5330144"/>
                <a:gd name="connsiteY6" fmla="*/ 2542668 h 2542668"/>
                <a:gd name="connsiteX7" fmla="*/ 0 w 5330144"/>
                <a:gd name="connsiteY7" fmla="*/ 2118882 h 2542668"/>
                <a:gd name="connsiteX8" fmla="*/ 0 w 5330144"/>
                <a:gd name="connsiteY8" fmla="*/ 423786 h 2542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2542668" fill="none" extrusionOk="0">
                  <a:moveTo>
                    <a:pt x="0" y="423786"/>
                  </a:moveTo>
                  <a:cubicBezTo>
                    <a:pt x="142" y="193588"/>
                    <a:pt x="207266" y="29423"/>
                    <a:pt x="423786" y="0"/>
                  </a:cubicBezTo>
                  <a:cubicBezTo>
                    <a:pt x="2482586" y="72427"/>
                    <a:pt x="2798646" y="61419"/>
                    <a:pt x="4906358" y="0"/>
                  </a:cubicBezTo>
                  <a:cubicBezTo>
                    <a:pt x="5136332" y="-28068"/>
                    <a:pt x="5311766" y="184176"/>
                    <a:pt x="5330144" y="423786"/>
                  </a:cubicBezTo>
                  <a:cubicBezTo>
                    <a:pt x="5181154" y="1213039"/>
                    <a:pt x="5402820" y="1876448"/>
                    <a:pt x="5330144" y="2118882"/>
                  </a:cubicBezTo>
                  <a:cubicBezTo>
                    <a:pt x="5331871" y="2344166"/>
                    <a:pt x="5114347" y="2513452"/>
                    <a:pt x="4906358" y="2542668"/>
                  </a:cubicBezTo>
                  <a:cubicBezTo>
                    <a:pt x="2677135" y="2572495"/>
                    <a:pt x="2284916" y="2463362"/>
                    <a:pt x="423786" y="2542668"/>
                  </a:cubicBezTo>
                  <a:cubicBezTo>
                    <a:pt x="199401" y="2541575"/>
                    <a:pt x="-44631" y="2361758"/>
                    <a:pt x="0" y="2118882"/>
                  </a:cubicBezTo>
                  <a:cubicBezTo>
                    <a:pt x="-125321" y="1397747"/>
                    <a:pt x="125842" y="1089856"/>
                    <a:pt x="0" y="423786"/>
                  </a:cubicBezTo>
                  <a:close/>
                </a:path>
                <a:path w="5330144" h="2542668" stroke="0" extrusionOk="0">
                  <a:moveTo>
                    <a:pt x="0" y="423786"/>
                  </a:moveTo>
                  <a:cubicBezTo>
                    <a:pt x="13447" y="193400"/>
                    <a:pt x="197619" y="16426"/>
                    <a:pt x="423786" y="0"/>
                  </a:cubicBezTo>
                  <a:cubicBezTo>
                    <a:pt x="2536192" y="123000"/>
                    <a:pt x="3479246" y="-96860"/>
                    <a:pt x="4906358" y="0"/>
                  </a:cubicBezTo>
                  <a:cubicBezTo>
                    <a:pt x="5127307" y="-9986"/>
                    <a:pt x="5341020" y="167809"/>
                    <a:pt x="5330144" y="423786"/>
                  </a:cubicBezTo>
                  <a:cubicBezTo>
                    <a:pt x="5399775" y="768455"/>
                    <a:pt x="5363750" y="1468358"/>
                    <a:pt x="5330144" y="2118882"/>
                  </a:cubicBezTo>
                  <a:cubicBezTo>
                    <a:pt x="5310178" y="2360166"/>
                    <a:pt x="5122029" y="2539660"/>
                    <a:pt x="4906358" y="2542668"/>
                  </a:cubicBezTo>
                  <a:cubicBezTo>
                    <a:pt x="4423663" y="2381961"/>
                    <a:pt x="1483685" y="2582335"/>
                    <a:pt x="423786" y="2542668"/>
                  </a:cubicBezTo>
                  <a:cubicBezTo>
                    <a:pt x="153908" y="2535432"/>
                    <a:pt x="-36850" y="2336239"/>
                    <a:pt x="0" y="2118882"/>
                  </a:cubicBezTo>
                  <a:cubicBezTo>
                    <a:pt x="-61279" y="1659106"/>
                    <a:pt x="-14856" y="891822"/>
                    <a:pt x="0" y="423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D37791-7BD3-4295-BB78-EA672349DF9B}"/>
                </a:ext>
              </a:extLst>
            </p:cNvPr>
            <p:cNvSpPr txBox="1"/>
            <p:nvPr/>
          </p:nvSpPr>
          <p:spPr>
            <a:xfrm>
              <a:off x="-315617" y="1584419"/>
              <a:ext cx="4494389" cy="1614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Uống</a:t>
              </a:r>
              <a:r>
                <a:rPr lang="en-US" sz="6600" b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6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nhớ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5421F7-BB61-73BC-60DF-2059047DD4A3}"/>
              </a:ext>
            </a:extLst>
          </p:cNvPr>
          <p:cNvCxnSpPr>
            <a:cxnSpLocks/>
          </p:cNvCxnSpPr>
          <p:nvPr/>
        </p:nvCxnSpPr>
        <p:spPr>
          <a:xfrm>
            <a:off x="2402957" y="1977655"/>
            <a:ext cx="9569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C5943A-3702-74D1-9EF2-D769268B5447}"/>
              </a:ext>
            </a:extLst>
          </p:cNvPr>
          <p:cNvCxnSpPr>
            <a:cxnSpLocks/>
          </p:cNvCxnSpPr>
          <p:nvPr/>
        </p:nvCxnSpPr>
        <p:spPr>
          <a:xfrm>
            <a:off x="4561366" y="1913860"/>
            <a:ext cx="73364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10815058" y="4283398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01618" y="5187769"/>
            <a:ext cx="1936035" cy="22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4400" y="6144676"/>
            <a:ext cx="2628280" cy="848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19860" y="5155326"/>
            <a:ext cx="1312131" cy="97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9828840" y="4638836"/>
            <a:ext cx="702149" cy="3881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774790" y="349888"/>
            <a:ext cx="10084888" cy="1809554"/>
            <a:chOff x="795406" y="748980"/>
            <a:chExt cx="7563666" cy="135716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16200000"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85437" y="1086305"/>
              <a:ext cx="6635652" cy="900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 động từ trong các câu tục 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l"/>
              <a:r>
                <a:rPr lang="vi-VN" sz="3600" i="0" dirty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d. Đi một ngày đàng, học một sàng khôn.</a:t>
              </a: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-489688" y="3460214"/>
            <a:ext cx="3034943" cy="33902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2545254" y="2998381"/>
            <a:ext cx="8887345" cy="1881963"/>
            <a:chOff x="-581422" y="1192127"/>
            <a:chExt cx="5330144" cy="1558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-581422" y="1192127"/>
              <a:ext cx="5330144" cy="1558230"/>
            </a:xfrm>
            <a:custGeom>
              <a:avLst/>
              <a:gdLst>
                <a:gd name="connsiteX0" fmla="*/ 0 w 5330144"/>
                <a:gd name="connsiteY0" fmla="*/ 259710 h 1558230"/>
                <a:gd name="connsiteX1" fmla="*/ 259710 w 5330144"/>
                <a:gd name="connsiteY1" fmla="*/ 0 h 1558230"/>
                <a:gd name="connsiteX2" fmla="*/ 5070434 w 5330144"/>
                <a:gd name="connsiteY2" fmla="*/ 0 h 1558230"/>
                <a:gd name="connsiteX3" fmla="*/ 5330144 w 5330144"/>
                <a:gd name="connsiteY3" fmla="*/ 259710 h 1558230"/>
                <a:gd name="connsiteX4" fmla="*/ 5330144 w 5330144"/>
                <a:gd name="connsiteY4" fmla="*/ 1298520 h 1558230"/>
                <a:gd name="connsiteX5" fmla="*/ 5070434 w 5330144"/>
                <a:gd name="connsiteY5" fmla="*/ 1558230 h 1558230"/>
                <a:gd name="connsiteX6" fmla="*/ 259710 w 5330144"/>
                <a:gd name="connsiteY6" fmla="*/ 1558230 h 1558230"/>
                <a:gd name="connsiteX7" fmla="*/ 0 w 5330144"/>
                <a:gd name="connsiteY7" fmla="*/ 1298520 h 1558230"/>
                <a:gd name="connsiteX8" fmla="*/ 0 w 5330144"/>
                <a:gd name="connsiteY8" fmla="*/ 259710 h 155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30144" h="1558230" fill="none" extrusionOk="0">
                  <a:moveTo>
                    <a:pt x="0" y="259710"/>
                  </a:moveTo>
                  <a:cubicBezTo>
                    <a:pt x="660" y="134128"/>
                    <a:pt x="130313" y="23559"/>
                    <a:pt x="259710" y="0"/>
                  </a:cubicBezTo>
                  <a:cubicBezTo>
                    <a:pt x="2293687" y="72427"/>
                    <a:pt x="2746578" y="61419"/>
                    <a:pt x="5070434" y="0"/>
                  </a:cubicBezTo>
                  <a:cubicBezTo>
                    <a:pt x="5210381" y="-24002"/>
                    <a:pt x="5323854" y="114373"/>
                    <a:pt x="5330144" y="259710"/>
                  </a:cubicBezTo>
                  <a:cubicBezTo>
                    <a:pt x="5422807" y="740078"/>
                    <a:pt x="5388824" y="1095820"/>
                    <a:pt x="5330144" y="1298520"/>
                  </a:cubicBezTo>
                  <a:cubicBezTo>
                    <a:pt x="5335101" y="1416795"/>
                    <a:pt x="5204317" y="1547523"/>
                    <a:pt x="5070434" y="1558230"/>
                  </a:cubicBezTo>
                  <a:cubicBezTo>
                    <a:pt x="2673441" y="1588057"/>
                    <a:pt x="2137672" y="1478924"/>
                    <a:pt x="259710" y="1558230"/>
                  </a:cubicBezTo>
                  <a:cubicBezTo>
                    <a:pt x="119172" y="1557903"/>
                    <a:pt x="-17310" y="1445377"/>
                    <a:pt x="0" y="1298520"/>
                  </a:cubicBezTo>
                  <a:cubicBezTo>
                    <a:pt x="-61097" y="1041526"/>
                    <a:pt x="66681" y="772264"/>
                    <a:pt x="0" y="259710"/>
                  </a:cubicBezTo>
                  <a:close/>
                </a:path>
                <a:path w="5330144" h="1558230" stroke="0" extrusionOk="0">
                  <a:moveTo>
                    <a:pt x="0" y="259710"/>
                  </a:moveTo>
                  <a:cubicBezTo>
                    <a:pt x="2370" y="116922"/>
                    <a:pt x="124647" y="17441"/>
                    <a:pt x="259710" y="0"/>
                  </a:cubicBezTo>
                  <a:cubicBezTo>
                    <a:pt x="1835267" y="123000"/>
                    <a:pt x="4372765" y="-96860"/>
                    <a:pt x="5070434" y="0"/>
                  </a:cubicBezTo>
                  <a:cubicBezTo>
                    <a:pt x="5209614" y="-3242"/>
                    <a:pt x="5342447" y="91473"/>
                    <a:pt x="5330144" y="259710"/>
                  </a:cubicBezTo>
                  <a:cubicBezTo>
                    <a:pt x="5390930" y="375841"/>
                    <a:pt x="5310220" y="980102"/>
                    <a:pt x="5330144" y="1298520"/>
                  </a:cubicBezTo>
                  <a:cubicBezTo>
                    <a:pt x="5314754" y="1447529"/>
                    <a:pt x="5197001" y="1555470"/>
                    <a:pt x="5070434" y="1558230"/>
                  </a:cubicBezTo>
                  <a:cubicBezTo>
                    <a:pt x="4171191" y="1397523"/>
                    <a:pt x="2623015" y="1597897"/>
                    <a:pt x="259710" y="1558230"/>
                  </a:cubicBezTo>
                  <a:cubicBezTo>
                    <a:pt x="104202" y="1555791"/>
                    <a:pt x="-15748" y="1434820"/>
                    <a:pt x="0" y="1298520"/>
                  </a:cubicBezTo>
                  <a:cubicBezTo>
                    <a:pt x="83659" y="920968"/>
                    <a:pt x="60172" y="723521"/>
                    <a:pt x="0" y="25971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-315617" y="1584420"/>
              <a:ext cx="4494389" cy="9174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Đáp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án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6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học</a:t>
              </a: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B84C52-21B4-02E6-BC6F-DCFACAA1DCA9}"/>
              </a:ext>
            </a:extLst>
          </p:cNvPr>
          <p:cNvCxnSpPr>
            <a:cxnSpLocks/>
          </p:cNvCxnSpPr>
          <p:nvPr/>
        </p:nvCxnSpPr>
        <p:spPr>
          <a:xfrm>
            <a:off x="2519916" y="1903228"/>
            <a:ext cx="3508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1A74AB-E713-4A9E-C3AE-35A506BCED86}"/>
              </a:ext>
            </a:extLst>
          </p:cNvPr>
          <p:cNvCxnSpPr>
            <a:cxnSpLocks/>
          </p:cNvCxnSpPr>
          <p:nvPr/>
        </p:nvCxnSpPr>
        <p:spPr>
          <a:xfrm>
            <a:off x="6028660" y="1881963"/>
            <a:ext cx="6060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505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68CDA66-5DF5-79E0-F770-6ACC46CE2E93}"/>
              </a:ext>
            </a:extLst>
          </p:cNvPr>
          <p:cNvGrpSpPr/>
          <p:nvPr/>
        </p:nvGrpSpPr>
        <p:grpSpPr>
          <a:xfrm>
            <a:off x="953983" y="1195046"/>
            <a:ext cx="7440156" cy="2287605"/>
            <a:chOff x="2006826" y="1120840"/>
            <a:chExt cx="5858631" cy="2498285"/>
          </a:xfrm>
        </p:grpSpPr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754001F0-92EB-8AF8-1B3E-18110BFCF683}"/>
                </a:ext>
              </a:extLst>
            </p:cNvPr>
            <p:cNvSpPr/>
            <p:nvPr/>
          </p:nvSpPr>
          <p:spPr>
            <a:xfrm>
              <a:off x="2006826" y="1120840"/>
              <a:ext cx="5858631" cy="2498285"/>
            </a:xfrm>
            <a:prstGeom prst="wedgeRoundRectCallout">
              <a:avLst>
                <a:gd name="adj1" fmla="val 39396"/>
                <a:gd name="adj2" fmla="val 8249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65E69C-0938-F15C-5BDF-478E328E74EC}"/>
                </a:ext>
              </a:extLst>
            </p:cNvPr>
            <p:cNvSpPr txBox="1"/>
            <p:nvPr/>
          </p:nvSpPr>
          <p:spPr>
            <a:xfrm>
              <a:off x="2071318" y="1298271"/>
              <a:ext cx="5729646" cy="2252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Bộ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sưu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tập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vỏ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sò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mình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đã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hoàn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chỉnh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rồi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Cảm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nhiều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nhé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!!!</a:t>
              </a:r>
              <a:endPara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" name="Picture 9" descr="A picture containing clipart&#10;&#10;Description automatically generated">
            <a:extLst>
              <a:ext uri="{FF2B5EF4-FFF2-40B4-BE49-F238E27FC236}">
                <a16:creationId xmlns:a16="http://schemas.microsoft.com/office/drawing/2014/main" id="{C6FDCD33-569B-E926-4880-B46CDD313F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948428" y="3017487"/>
            <a:ext cx="3289589" cy="3674680"/>
          </a:xfrm>
          <a:prstGeom prst="rect">
            <a:avLst/>
          </a:prstGeom>
        </p:spPr>
      </p:pic>
      <p:pic>
        <p:nvPicPr>
          <p:cNvPr id="17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539D17-8B44-6927-A10E-2B8C60882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921067" y="6587067"/>
            <a:ext cx="459685" cy="4596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2360CF-DF4E-F60F-3E64-2B7CAC820391}"/>
              </a:ext>
            </a:extLst>
          </p:cNvPr>
          <p:cNvGrpSpPr/>
          <p:nvPr/>
        </p:nvGrpSpPr>
        <p:grpSpPr>
          <a:xfrm>
            <a:off x="795175" y="4344104"/>
            <a:ext cx="1388043" cy="1320573"/>
            <a:chOff x="6316274" y="1012190"/>
            <a:chExt cx="1174444" cy="1170516"/>
          </a:xfrm>
        </p:grpSpPr>
        <p:pic>
          <p:nvPicPr>
            <p:cNvPr id="3" name="Google Shape;2382;p68">
              <a:extLst>
                <a:ext uri="{FF2B5EF4-FFF2-40B4-BE49-F238E27FC236}">
                  <a16:creationId xmlns:a16="http://schemas.microsoft.com/office/drawing/2014/main" id="{A7FD9AA1-74E5-F980-89EF-032925EC849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21C8BE4-7685-C93A-A65C-FEF09282C23B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344856E-7EB5-C2A9-717E-65CD9DABF374}"/>
              </a:ext>
            </a:extLst>
          </p:cNvPr>
          <p:cNvGrpSpPr/>
          <p:nvPr/>
        </p:nvGrpSpPr>
        <p:grpSpPr>
          <a:xfrm>
            <a:off x="4587970" y="4332357"/>
            <a:ext cx="1388043" cy="1332321"/>
            <a:chOff x="3614316" y="1285437"/>
            <a:chExt cx="1174444" cy="1170516"/>
          </a:xfrm>
        </p:grpSpPr>
        <p:pic>
          <p:nvPicPr>
            <p:cNvPr id="6" name="Google Shape;2384;p68">
              <a:extLst>
                <a:ext uri="{FF2B5EF4-FFF2-40B4-BE49-F238E27FC236}">
                  <a16:creationId xmlns:a16="http://schemas.microsoft.com/office/drawing/2014/main" id="{5244DF5E-547F-D494-D348-7687404CF8C8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789275" y="1420566"/>
              <a:ext cx="824527" cy="8842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BECCFD3-3223-9ADB-6D76-D1ACE3C1DEC5}"/>
                </a:ext>
              </a:extLst>
            </p:cNvPr>
            <p:cNvSpPr/>
            <p:nvPr/>
          </p:nvSpPr>
          <p:spPr>
            <a:xfrm>
              <a:off x="3614316" y="1285437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743EBD6-B1A5-2E77-54DE-1EEB4B8A60A8}"/>
              </a:ext>
            </a:extLst>
          </p:cNvPr>
          <p:cNvGrpSpPr/>
          <p:nvPr/>
        </p:nvGrpSpPr>
        <p:grpSpPr>
          <a:xfrm>
            <a:off x="2639951" y="4344104"/>
            <a:ext cx="1388043" cy="1320573"/>
            <a:chOff x="6566560" y="1401234"/>
            <a:chExt cx="1174444" cy="1170516"/>
          </a:xfrm>
        </p:grpSpPr>
        <p:pic>
          <p:nvPicPr>
            <p:cNvPr id="9" name="Google Shape;2375;p68">
              <a:extLst>
                <a:ext uri="{FF2B5EF4-FFF2-40B4-BE49-F238E27FC236}">
                  <a16:creationId xmlns:a16="http://schemas.microsoft.com/office/drawing/2014/main" id="{155DDED2-E8BD-6AD5-48C0-09A78CFDF25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652858" y="1583313"/>
              <a:ext cx="1001847" cy="806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4BB01F-6FD0-90CC-629D-CAC3D0F8A414}"/>
                </a:ext>
              </a:extLst>
            </p:cNvPr>
            <p:cNvSpPr/>
            <p:nvPr/>
          </p:nvSpPr>
          <p:spPr>
            <a:xfrm>
              <a:off x="6566560" y="1401234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9AD56C-71EC-5B19-A5E1-BE928D00B0BE}"/>
              </a:ext>
            </a:extLst>
          </p:cNvPr>
          <p:cNvGrpSpPr/>
          <p:nvPr/>
        </p:nvGrpSpPr>
        <p:grpSpPr>
          <a:xfrm rot="16200000">
            <a:off x="6228412" y="4322839"/>
            <a:ext cx="1388043" cy="1320573"/>
            <a:chOff x="6316274" y="1012190"/>
            <a:chExt cx="1174444" cy="1170516"/>
          </a:xfrm>
        </p:grpSpPr>
        <p:pic>
          <p:nvPicPr>
            <p:cNvPr id="13" name="Google Shape;2382;p68">
              <a:extLst>
                <a:ext uri="{FF2B5EF4-FFF2-40B4-BE49-F238E27FC236}">
                  <a16:creationId xmlns:a16="http://schemas.microsoft.com/office/drawing/2014/main" id="{D30C7677-1DA6-481E-6BC3-18EB53F27834}"/>
                </a:ext>
              </a:extLst>
            </p:cNvPr>
            <p:cNvPicPr preferRelativeResize="0"/>
            <p:nvPr/>
          </p:nvPicPr>
          <p:blipFill>
            <a:blip r:embed="rId8">
              <a:alphaModFix/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459121" y="1164636"/>
              <a:ext cx="888750" cy="865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DD6AEDB-8B12-F713-E9B0-BDBAA9E46AE2}"/>
                </a:ext>
              </a:extLst>
            </p:cNvPr>
            <p:cNvSpPr/>
            <p:nvPr/>
          </p:nvSpPr>
          <p:spPr>
            <a:xfrm>
              <a:off x="6316274" y="1012190"/>
              <a:ext cx="1174444" cy="1170516"/>
            </a:xfrm>
            <a:prstGeom prst="ellipse">
              <a:avLst/>
            </a:prstGeom>
            <a:noFill/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4414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414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164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914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664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Dựa vào tranh ở bài 1, đặt câu có chứa 1 - 2 động từ.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21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44EBEB-1984-3D53-C435-6479E79D1839}"/>
              </a:ext>
            </a:extLst>
          </p:cNvPr>
          <p:cNvSpPr txBox="1"/>
          <p:nvPr/>
        </p:nvSpPr>
        <p:spPr>
          <a:xfrm>
            <a:off x="942828" y="1906881"/>
            <a:ext cx="10306344" cy="304423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 cây, chim hót líu lo.</a:t>
            </a: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đang đi học.</a:t>
            </a:r>
            <a:endParaRPr lang="en-US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thắm</a:t>
            </a:r>
            <a:r>
              <a:rPr lang="en-US" sz="4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95332" y="1152774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693083" y="2837792"/>
            <a:ext cx="84283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937342" y="4572000"/>
            <a:ext cx="1598575" cy="262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125525" y="3694963"/>
            <a:ext cx="567558" cy="15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E63FF34-9DFB-A0AA-DC33-31899859E6D4}"/>
              </a:ext>
            </a:extLst>
          </p:cNvPr>
          <p:cNvSpPr/>
          <p:nvPr/>
        </p:nvSpPr>
        <p:spPr>
          <a:xfrm>
            <a:off x="9641809" y="1565954"/>
            <a:ext cx="576761" cy="523537"/>
          </a:xfrm>
          <a:custGeom>
            <a:avLst/>
            <a:gdLst>
              <a:gd name="connsiteX0" fmla="*/ 26111 w 576761"/>
              <a:gd name="connsiteY0" fmla="*/ 374184 h 523537"/>
              <a:gd name="connsiteX1" fmla="*/ 352682 w 576761"/>
              <a:gd name="connsiteY1" fmla="*/ 262217 h 523537"/>
              <a:gd name="connsiteX2" fmla="*/ 576617 w 576761"/>
              <a:gd name="connsiteY2" fmla="*/ 960 h 523537"/>
              <a:gd name="connsiteX3" fmla="*/ 380674 w 576761"/>
              <a:gd name="connsiteY3" fmla="*/ 364854 h 523537"/>
              <a:gd name="connsiteX4" fmla="*/ 26111 w 576761"/>
              <a:gd name="connsiteY4" fmla="*/ 514143 h 523537"/>
              <a:gd name="connsiteX5" fmla="*/ 54102 w 576761"/>
              <a:gd name="connsiteY5" fmla="*/ 495482 h 523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6761" h="523537">
                <a:moveTo>
                  <a:pt x="26111" y="374184"/>
                </a:moveTo>
                <a:cubicBezTo>
                  <a:pt x="143521" y="349302"/>
                  <a:pt x="260931" y="324421"/>
                  <a:pt x="352682" y="262217"/>
                </a:cubicBezTo>
                <a:cubicBezTo>
                  <a:pt x="444433" y="200013"/>
                  <a:pt x="571952" y="-16146"/>
                  <a:pt x="576617" y="960"/>
                </a:cubicBezTo>
                <a:cubicBezTo>
                  <a:pt x="581282" y="18066"/>
                  <a:pt x="472425" y="279324"/>
                  <a:pt x="380674" y="364854"/>
                </a:cubicBezTo>
                <a:cubicBezTo>
                  <a:pt x="288923" y="450384"/>
                  <a:pt x="80540" y="492372"/>
                  <a:pt x="26111" y="514143"/>
                </a:cubicBezTo>
                <a:cubicBezTo>
                  <a:pt x="-28318" y="535914"/>
                  <a:pt x="12892" y="515698"/>
                  <a:pt x="54102" y="495482"/>
                </a:cubicBezTo>
              </a:path>
            </a:pathLst>
          </a:cu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60F09A-D1F2-2980-F847-11C93BB79DAD}"/>
              </a:ext>
            </a:extLst>
          </p:cNvPr>
          <p:cNvGrpSpPr/>
          <p:nvPr/>
        </p:nvGrpSpPr>
        <p:grpSpPr>
          <a:xfrm>
            <a:off x="5509764" y="796029"/>
            <a:ext cx="1824476" cy="2187716"/>
            <a:chOff x="5596266" y="544590"/>
            <a:chExt cx="1864068" cy="25291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B6E92DA-B276-66ED-0FA4-478BCBA70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266" y="544590"/>
              <a:ext cx="1663441" cy="150745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7E1C44A-C053-95F0-7307-607E65D32919}"/>
                </a:ext>
              </a:extLst>
            </p:cNvPr>
            <p:cNvSpPr/>
            <p:nvPr/>
          </p:nvSpPr>
          <p:spPr>
            <a:xfrm>
              <a:off x="6298162" y="2224854"/>
              <a:ext cx="1162172" cy="848837"/>
            </a:xfrm>
            <a:custGeom>
              <a:avLst/>
              <a:gdLst>
                <a:gd name="connsiteX0" fmla="*/ 0 w 1222326"/>
                <a:gd name="connsiteY0" fmla="*/ 646923 h 824205"/>
                <a:gd name="connsiteX1" fmla="*/ 569168 w 1222326"/>
                <a:gd name="connsiteY1" fmla="*/ 171062 h 824205"/>
                <a:gd name="connsiteX2" fmla="*/ 1222311 w 1222326"/>
                <a:gd name="connsiteY2" fmla="*/ 3111 h 824205"/>
                <a:gd name="connsiteX3" fmla="*/ 550507 w 1222326"/>
                <a:gd name="connsiteY3" fmla="*/ 292360 h 824205"/>
                <a:gd name="connsiteX4" fmla="*/ 158621 w 1222326"/>
                <a:gd name="connsiteY4" fmla="*/ 805544 h 824205"/>
                <a:gd name="connsiteX5" fmla="*/ 158621 w 1222326"/>
                <a:gd name="connsiteY5" fmla="*/ 805544 h 824205"/>
                <a:gd name="connsiteX6" fmla="*/ 149290 w 1222326"/>
                <a:gd name="connsiteY6" fmla="*/ 824205 h 824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2326" h="824205">
                  <a:moveTo>
                    <a:pt x="0" y="646923"/>
                  </a:moveTo>
                  <a:cubicBezTo>
                    <a:pt x="182725" y="462643"/>
                    <a:pt x="365450" y="278364"/>
                    <a:pt x="569168" y="171062"/>
                  </a:cubicBezTo>
                  <a:cubicBezTo>
                    <a:pt x="772886" y="63760"/>
                    <a:pt x="1225421" y="-17105"/>
                    <a:pt x="1222311" y="3111"/>
                  </a:cubicBezTo>
                  <a:cubicBezTo>
                    <a:pt x="1219201" y="23327"/>
                    <a:pt x="727789" y="158621"/>
                    <a:pt x="550507" y="292360"/>
                  </a:cubicBezTo>
                  <a:cubicBezTo>
                    <a:pt x="373225" y="426099"/>
                    <a:pt x="158621" y="805544"/>
                    <a:pt x="158621" y="805544"/>
                  </a:cubicBezTo>
                  <a:lnTo>
                    <a:pt x="158621" y="805544"/>
                  </a:lnTo>
                  <a:lnTo>
                    <a:pt x="149290" y="824205"/>
                  </a:lnTo>
                </a:path>
              </a:pathLst>
            </a:cu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AE2E5C-3305-B2BC-EBEF-A0929ADB6350}"/>
              </a:ext>
            </a:extLst>
          </p:cNvPr>
          <p:cNvGrpSpPr/>
          <p:nvPr/>
        </p:nvGrpSpPr>
        <p:grpSpPr>
          <a:xfrm>
            <a:off x="7298466" y="1215381"/>
            <a:ext cx="2450852" cy="1721885"/>
            <a:chOff x="7738177" y="625151"/>
            <a:chExt cx="2450852" cy="29018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39D3F5-2F61-1261-4915-22C8CD778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8177" y="625151"/>
              <a:ext cx="2450852" cy="29018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062042-45DC-9C1A-F047-51111F91E8F8}"/>
                </a:ext>
              </a:extLst>
            </p:cNvPr>
            <p:cNvSpPr txBox="1"/>
            <p:nvPr/>
          </p:nvSpPr>
          <p:spPr>
            <a:xfrm>
              <a:off x="7773950" y="1025684"/>
              <a:ext cx="2379306" cy="1685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sự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83B9955-24C2-2D62-1880-6807ACB6983A}"/>
              </a:ext>
            </a:extLst>
          </p:cNvPr>
          <p:cNvSpPr txBox="1"/>
          <p:nvPr/>
        </p:nvSpPr>
        <p:spPr>
          <a:xfrm>
            <a:off x="10198359" y="628942"/>
            <a:ext cx="1875453" cy="2308324"/>
          </a:xfrm>
          <a:prstGeom prst="rect">
            <a:avLst/>
          </a:prstGeom>
          <a:solidFill>
            <a:srgbClr val="FF99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bay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6DED81-889B-EBE2-193A-332D3C596699}"/>
              </a:ext>
            </a:extLst>
          </p:cNvPr>
          <p:cNvGrpSpPr/>
          <p:nvPr/>
        </p:nvGrpSpPr>
        <p:grpSpPr>
          <a:xfrm>
            <a:off x="5025982" y="2789853"/>
            <a:ext cx="1748042" cy="1818660"/>
            <a:chOff x="5109848" y="2226861"/>
            <a:chExt cx="2140037" cy="217637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43E469-87B7-EB48-ACCE-8DA67F14B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848" y="2226861"/>
              <a:ext cx="2140037" cy="21763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6A2E00A-6186-1997-1BC9-834F732BD430}"/>
                </a:ext>
              </a:extLst>
            </p:cNvPr>
            <p:cNvSpPr txBox="1"/>
            <p:nvPr/>
          </p:nvSpPr>
          <p:spPr>
            <a:xfrm>
              <a:off x="5109848" y="2637780"/>
              <a:ext cx="21400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iCiel Cucho Bold" pitchFamily="50" charset="0"/>
                  <a:ea typeface="+mn-ea"/>
                  <a:cs typeface="iCiel Cucho Bold" pitchFamily="50" charset="0"/>
                </a:rPr>
                <a:t>ĐỘNG TỪ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5F5327F-C562-D6FB-BE13-481947EBBEB8}"/>
              </a:ext>
            </a:extLst>
          </p:cNvPr>
          <p:cNvSpPr txBox="1"/>
          <p:nvPr/>
        </p:nvSpPr>
        <p:spPr>
          <a:xfrm rot="20111821">
            <a:off x="6064704" y="2158048"/>
            <a:ext cx="1628110" cy="40011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niệm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2309EF-1F5E-33E6-B685-BD3930E33C0A}"/>
              </a:ext>
            </a:extLst>
          </p:cNvPr>
          <p:cNvGrpSpPr/>
          <p:nvPr/>
        </p:nvGrpSpPr>
        <p:grpSpPr>
          <a:xfrm>
            <a:off x="3860842" y="2789854"/>
            <a:ext cx="1406840" cy="886408"/>
            <a:chOff x="3860842" y="2789854"/>
            <a:chExt cx="1406840" cy="88640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A90883D-CC9C-E791-057C-31C4CF0FFC29}"/>
                </a:ext>
              </a:extLst>
            </p:cNvPr>
            <p:cNvSpPr/>
            <p:nvPr/>
          </p:nvSpPr>
          <p:spPr>
            <a:xfrm>
              <a:off x="3860842" y="2789854"/>
              <a:ext cx="1196350" cy="886408"/>
            </a:xfrm>
            <a:custGeom>
              <a:avLst/>
              <a:gdLst>
                <a:gd name="connsiteX0" fmla="*/ 942392 w 942392"/>
                <a:gd name="connsiteY0" fmla="*/ 590849 h 833445"/>
                <a:gd name="connsiteX1" fmla="*/ 569167 w 942392"/>
                <a:gd name="connsiteY1" fmla="*/ 152311 h 833445"/>
                <a:gd name="connsiteX2" fmla="*/ 0 w 942392"/>
                <a:gd name="connsiteY2" fmla="*/ 3021 h 833445"/>
                <a:gd name="connsiteX3" fmla="*/ 569167 w 942392"/>
                <a:gd name="connsiteY3" fmla="*/ 264278 h 833445"/>
                <a:gd name="connsiteX4" fmla="*/ 933061 w 942392"/>
                <a:gd name="connsiteY4" fmla="*/ 833445 h 833445"/>
                <a:gd name="connsiteX5" fmla="*/ 933061 w 942392"/>
                <a:gd name="connsiteY5" fmla="*/ 833445 h 833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2392" h="833445">
                  <a:moveTo>
                    <a:pt x="942392" y="590849"/>
                  </a:moveTo>
                  <a:cubicBezTo>
                    <a:pt x="834312" y="420565"/>
                    <a:pt x="726232" y="250282"/>
                    <a:pt x="569167" y="152311"/>
                  </a:cubicBezTo>
                  <a:cubicBezTo>
                    <a:pt x="412102" y="54340"/>
                    <a:pt x="0" y="-15640"/>
                    <a:pt x="0" y="3021"/>
                  </a:cubicBezTo>
                  <a:cubicBezTo>
                    <a:pt x="0" y="21682"/>
                    <a:pt x="413657" y="125874"/>
                    <a:pt x="569167" y="264278"/>
                  </a:cubicBezTo>
                  <a:cubicBezTo>
                    <a:pt x="724677" y="402682"/>
                    <a:pt x="933061" y="833445"/>
                    <a:pt x="933061" y="833445"/>
                  </a:cubicBezTo>
                  <a:lnTo>
                    <a:pt x="933061" y="833445"/>
                  </a:lnTo>
                </a:path>
              </a:pathLst>
            </a:cu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119FF7-1137-DFF0-EE40-D2838E08B7AA}"/>
                </a:ext>
              </a:extLst>
            </p:cNvPr>
            <p:cNvSpPr txBox="1"/>
            <p:nvPr/>
          </p:nvSpPr>
          <p:spPr>
            <a:xfrm rot="1920722">
              <a:off x="4015075" y="2847598"/>
              <a:ext cx="1252607" cy="40011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Phân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loại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31D26D-157A-4218-D101-585B629F41E3}"/>
              </a:ext>
            </a:extLst>
          </p:cNvPr>
          <p:cNvGrpSpPr/>
          <p:nvPr/>
        </p:nvGrpSpPr>
        <p:grpSpPr>
          <a:xfrm>
            <a:off x="1190682" y="651205"/>
            <a:ext cx="2670160" cy="1046194"/>
            <a:chOff x="134798" y="1384518"/>
            <a:chExt cx="3779466" cy="88640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94C94BC-495C-261A-891D-B3F93C967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BFCAB8-7CF3-B03D-25BD-D063233847F4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hoạt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A966204E-59C8-88B6-8A49-F47627CC3DFA}"/>
              </a:ext>
            </a:extLst>
          </p:cNvPr>
          <p:cNvCxnSpPr>
            <a:cxnSpLocks/>
            <a:stCxn id="17" idx="2"/>
          </p:cNvCxnSpPr>
          <p:nvPr/>
        </p:nvCxnSpPr>
        <p:spPr>
          <a:xfrm flipH="1" flipV="1">
            <a:off x="3725114" y="1276355"/>
            <a:ext cx="135728" cy="1516712"/>
          </a:xfrm>
          <a:prstGeom prst="curvedConnector4">
            <a:avLst>
              <a:gd name="adj1" fmla="val 285292"/>
              <a:gd name="adj2" fmla="val 59949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7FD573-B565-460D-884E-F3AAD9C6CA6E}"/>
              </a:ext>
            </a:extLst>
          </p:cNvPr>
          <p:cNvGrpSpPr/>
          <p:nvPr/>
        </p:nvGrpSpPr>
        <p:grpSpPr>
          <a:xfrm>
            <a:off x="689936" y="3724767"/>
            <a:ext cx="2670160" cy="1046194"/>
            <a:chOff x="134798" y="1384518"/>
            <a:chExt cx="3779466" cy="8864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BB1C56E-7044-A04E-022A-0A1542D01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98" y="1384518"/>
              <a:ext cx="3779466" cy="88640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9D5A80-A3E4-72B9-D294-E7CCA741147B}"/>
                </a:ext>
              </a:extLst>
            </p:cNvPr>
            <p:cNvSpPr txBox="1"/>
            <p:nvPr/>
          </p:nvSpPr>
          <p:spPr>
            <a:xfrm>
              <a:off x="478179" y="1388562"/>
              <a:ext cx="3022484" cy="70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Động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chỉ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ECDC12FC-786A-50A3-0EBA-377EF7B52E00}"/>
              </a:ext>
            </a:extLst>
          </p:cNvPr>
          <p:cNvCxnSpPr>
            <a:stCxn id="17" idx="2"/>
            <a:endCxn id="25" idx="3"/>
          </p:cNvCxnSpPr>
          <p:nvPr/>
        </p:nvCxnSpPr>
        <p:spPr>
          <a:xfrm flipH="1">
            <a:off x="3093159" y="2793067"/>
            <a:ext cx="767683" cy="1351971"/>
          </a:xfrm>
          <a:prstGeom prst="curvedConnector4">
            <a:avLst>
              <a:gd name="adj1" fmla="val 37070"/>
              <a:gd name="adj2" fmla="val 60578"/>
            </a:avLst>
          </a:prstGeom>
          <a:ln w="3810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6924BF-A708-69B0-E34A-BB2C3F42D758}"/>
              </a:ext>
            </a:extLst>
          </p:cNvPr>
          <p:cNvSpPr txBox="1"/>
          <p:nvPr/>
        </p:nvSpPr>
        <p:spPr>
          <a:xfrm>
            <a:off x="35553" y="1426349"/>
            <a:ext cx="1989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56182CF0-63F7-4B41-5972-DFA626C86918}"/>
              </a:ext>
            </a:extLst>
          </p:cNvPr>
          <p:cNvCxnSpPr>
            <a:cxnSpLocks/>
            <a:stCxn id="20" idx="1"/>
          </p:cNvCxnSpPr>
          <p:nvPr/>
        </p:nvCxnSpPr>
        <p:spPr>
          <a:xfrm rot="10800000" flipV="1">
            <a:off x="920926" y="1174301"/>
            <a:ext cx="269756" cy="312673"/>
          </a:xfrm>
          <a:prstGeom prst="curvedConnector2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7F8E6C6-622A-2EEA-0A7A-88733B80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15" b="96409" l="9910" r="94414">
                        <a14:foregroundMark x1="29189" y1="84392" x2="29189" y2="84392"/>
                        <a14:foregroundMark x1="32252" y1="86740" x2="32252" y2="86740"/>
                        <a14:foregroundMark x1="83243" y1="72790" x2="83243" y2="72790"/>
                        <a14:foregroundMark x1="85405" y1="75138" x2="85405" y2="75138"/>
                        <a14:foregroundMark x1="22162" y1="84807" x2="22162" y2="84807"/>
                        <a14:foregroundMark x1="89550" y1="70718" x2="89550" y2="70718"/>
                        <a14:foregroundMark x1="90450" y1="72514" x2="90450" y2="72514"/>
                        <a14:foregroundMark x1="87568" y1="67127" x2="87568" y2="67127"/>
                        <a14:foregroundMark x1="29730" y1="91575" x2="29730" y2="915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609" y="225510"/>
            <a:ext cx="874691" cy="1141038"/>
          </a:xfrm>
          <a:prstGeom prst="rect">
            <a:avLst/>
          </a:prstGeom>
        </p:spPr>
      </p:pic>
      <p:pic>
        <p:nvPicPr>
          <p:cNvPr id="30" name="Picture 2" descr="Giấc ngủ ngon quan trọng như thế nào? | VTV.VN">
            <a:extLst>
              <a:ext uri="{FF2B5EF4-FFF2-40B4-BE49-F238E27FC236}">
                <a16:creationId xmlns:a16="http://schemas.microsoft.com/office/drawing/2014/main" id="{FA791AB4-5B6A-D292-F233-72546D046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0462" y1="56757" x2="60462" y2="56757"/>
                        <a14:foregroundMark x1="54462" y1="17199" x2="54462" y2="17199"/>
                        <a14:foregroundMark x1="55077" y1="20147" x2="55077" y2="20147"/>
                        <a14:foregroundMark x1="56308" y1="19165" x2="56308" y2="19165"/>
                        <a14:foregroundMark x1="62923" y1="13514" x2="62923" y2="13514"/>
                        <a14:foregroundMark x1="70462" y1="16708" x2="70462" y2="16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" y="1929639"/>
            <a:ext cx="2234148" cy="139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753E59E-D821-D5F1-CE3A-9E4955A7F3B7}"/>
              </a:ext>
            </a:extLst>
          </p:cNvPr>
          <p:cNvSpPr txBox="1"/>
          <p:nvPr/>
        </p:nvSpPr>
        <p:spPr>
          <a:xfrm>
            <a:off x="35553" y="5024356"/>
            <a:ext cx="2873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44E1BC-C3F9-C3BC-1718-81FDB3384ACE}"/>
              </a:ext>
            </a:extLst>
          </p:cNvPr>
          <p:cNvCxnSpPr>
            <a:cxnSpLocks/>
          </p:cNvCxnSpPr>
          <p:nvPr/>
        </p:nvCxnSpPr>
        <p:spPr>
          <a:xfrm rot="5400000">
            <a:off x="1559042" y="4787229"/>
            <a:ext cx="314019" cy="281483"/>
          </a:xfrm>
          <a:prstGeom prst="curvedConnector3">
            <a:avLst>
              <a:gd name="adj1" fmla="val 50000"/>
            </a:avLst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4" descr="Biểu tượng cảm xúc Emoji phản hồi tích cực cho người học trực tuyến | Báo  Dân trí">
            <a:extLst>
              <a:ext uri="{FF2B5EF4-FFF2-40B4-BE49-F238E27FC236}">
                <a16:creationId xmlns:a16="http://schemas.microsoft.com/office/drawing/2014/main" id="{EAAC2F61-9531-C675-93BC-0D9594120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37" y="5594352"/>
            <a:ext cx="1576481" cy="12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Biểu tượng buồn chán và cách gạt bỏ cảm giác u sầu cho bạn">
            <a:extLst>
              <a:ext uri="{FF2B5EF4-FFF2-40B4-BE49-F238E27FC236}">
                <a16:creationId xmlns:a16="http://schemas.microsoft.com/office/drawing/2014/main" id="{3B447DDA-2EF4-425C-CAA4-65BAAFA97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833" l="10000" r="90000">
                        <a14:foregroundMark x1="35750" y1="30333" x2="35750" y2="30333"/>
                        <a14:foregroundMark x1="39250" y1="30333" x2="39250" y2="30333"/>
                        <a14:foregroundMark x1="39500" y1="38500" x2="39500" y2="38500"/>
                        <a14:foregroundMark x1="35375" y1="39500" x2="35375" y2="39500"/>
                        <a14:foregroundMark x1="33500" y1="37833" x2="33500" y2="37833"/>
                        <a14:foregroundMark x1="32125" y1="34667" x2="32125" y2="34667"/>
                        <a14:foregroundMark x1="34000" y1="28833" x2="34000" y2="28833"/>
                        <a14:foregroundMark x1="43125" y1="33833" x2="43125" y2="33833"/>
                        <a14:foregroundMark x1="43125" y1="40333" x2="43125" y2="40333"/>
                        <a14:foregroundMark x1="41250" y1="45667" x2="41250" y2="45667"/>
                        <a14:foregroundMark x1="31125" y1="44667" x2="31125" y2="44667"/>
                        <a14:foregroundMark x1="32750" y1="46500" x2="32750" y2="46500"/>
                        <a14:foregroundMark x1="35000" y1="46833" x2="35000" y2="46833"/>
                        <a14:foregroundMark x1="38000" y1="47167" x2="38000" y2="47167"/>
                        <a14:foregroundMark x1="63875" y1="34333" x2="63875" y2="34333"/>
                        <a14:foregroundMark x1="62500" y1="31333" x2="62500" y2="31333"/>
                        <a14:foregroundMark x1="66750" y1="31333" x2="66750" y2="31333"/>
                        <a14:foregroundMark x1="67375" y1="35667" x2="67375" y2="35667"/>
                        <a14:foregroundMark x1="69625" y1="41167" x2="69625" y2="41167"/>
                        <a14:foregroundMark x1="67750" y1="44667" x2="67750" y2="44667"/>
                        <a14:foregroundMark x1="58000" y1="44167" x2="58000" y2="44167"/>
                        <a14:foregroundMark x1="56125" y1="38500" x2="56125" y2="38500"/>
                        <a14:foregroundMark x1="57125" y1="33333" x2="57125" y2="33333"/>
                        <a14:foregroundMark x1="58375" y1="32500" x2="58375" y2="32500"/>
                        <a14:foregroundMark x1="60625" y1="31167" x2="60625" y2="31167"/>
                        <a14:foregroundMark x1="61250" y1="28833" x2="61250" y2="28833"/>
                        <a14:foregroundMark x1="63250" y1="28333" x2="63250" y2="28333"/>
                        <a14:foregroundMark x1="31125" y1="38167" x2="31125" y2="38167"/>
                        <a14:foregroundMark x1="30500" y1="40833" x2="30500" y2="40833"/>
                        <a14:foregroundMark x1="31375" y1="32500" x2="31375" y2="32500"/>
                        <a14:foregroundMark x1="34000" y1="33000" x2="340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310" y="5830632"/>
            <a:ext cx="1409252" cy="105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aDy vodka717 adlı kullanıcının +It's all about Emojis✌.... emojis  everywhere✌+ panosundaki Pin | Emoji, Çıkartma, Disney çizimleri">
            <a:extLst>
              <a:ext uri="{FF2B5EF4-FFF2-40B4-BE49-F238E27FC236}">
                <a16:creationId xmlns:a16="http://schemas.microsoft.com/office/drawing/2014/main" id="{9CCFED44-8F3F-7F95-1BE6-4C2E7945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3827" l="10000" r="90000">
                        <a14:foregroundMark x1="81667" y1="30370" x2="81667" y2="30370"/>
                        <a14:foregroundMark x1="80417" y1="24444" x2="80417" y2="24444"/>
                        <a14:foregroundMark x1="81250" y1="26914" x2="81250" y2="26914"/>
                        <a14:foregroundMark x1="85833" y1="22716" x2="85833" y2="22716"/>
                        <a14:foregroundMark x1="73750" y1="36296" x2="73750" y2="36296"/>
                        <a14:foregroundMark x1="87083" y1="27407" x2="87083" y2="27407"/>
                        <a14:foregroundMark x1="87917" y1="26667" x2="87917" y2="2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36" y="5268543"/>
            <a:ext cx="1332359" cy="112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02009AA-B15E-62DF-A447-B2429B1EED26}"/>
              </a:ext>
            </a:extLst>
          </p:cNvPr>
          <p:cNvGrpSpPr/>
          <p:nvPr/>
        </p:nvGrpSpPr>
        <p:grpSpPr>
          <a:xfrm>
            <a:off x="5974789" y="3868794"/>
            <a:ext cx="2040801" cy="889206"/>
            <a:chOff x="5974789" y="3868794"/>
            <a:chExt cx="2040801" cy="889206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82376B8-0E00-F385-470C-B1C2C758FAFC}"/>
                </a:ext>
              </a:extLst>
            </p:cNvPr>
            <p:cNvSpPr/>
            <p:nvPr/>
          </p:nvSpPr>
          <p:spPr>
            <a:xfrm>
              <a:off x="5974789" y="4416357"/>
              <a:ext cx="2040801" cy="341643"/>
            </a:xfrm>
            <a:custGeom>
              <a:avLst/>
              <a:gdLst>
                <a:gd name="connsiteX0" fmla="*/ 279641 w 1876244"/>
                <a:gd name="connsiteY0" fmla="*/ 0 h 243985"/>
                <a:gd name="connsiteX1" fmla="*/ 1398322 w 1876244"/>
                <a:gd name="connsiteY1" fmla="*/ 155643 h 243985"/>
                <a:gd name="connsiteX2" fmla="*/ 1874977 w 1876244"/>
                <a:gd name="connsiteY2" fmla="*/ 155643 h 243985"/>
                <a:gd name="connsiteX3" fmla="*/ 1485870 w 1876244"/>
                <a:gd name="connsiteY3" fmla="*/ 243192 h 243985"/>
                <a:gd name="connsiteX4" fmla="*/ 114270 w 1876244"/>
                <a:gd name="connsiteY4" fmla="*/ 97277 h 243985"/>
                <a:gd name="connsiteX5" fmla="*/ 172636 w 1876244"/>
                <a:gd name="connsiteY5" fmla="*/ 107005 h 243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76244" h="243985">
                  <a:moveTo>
                    <a:pt x="279641" y="0"/>
                  </a:moveTo>
                  <a:cubicBezTo>
                    <a:pt x="706037" y="64851"/>
                    <a:pt x="1132433" y="129703"/>
                    <a:pt x="1398322" y="155643"/>
                  </a:cubicBezTo>
                  <a:cubicBezTo>
                    <a:pt x="1664211" y="181583"/>
                    <a:pt x="1860386" y="141052"/>
                    <a:pt x="1874977" y="155643"/>
                  </a:cubicBezTo>
                  <a:cubicBezTo>
                    <a:pt x="1889568" y="170234"/>
                    <a:pt x="1779321" y="252920"/>
                    <a:pt x="1485870" y="243192"/>
                  </a:cubicBezTo>
                  <a:cubicBezTo>
                    <a:pt x="1192419" y="233464"/>
                    <a:pt x="333142" y="119975"/>
                    <a:pt x="114270" y="97277"/>
                  </a:cubicBezTo>
                  <a:cubicBezTo>
                    <a:pt x="-104602" y="74579"/>
                    <a:pt x="34017" y="90792"/>
                    <a:pt x="172636" y="107005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309AFAA-E551-A0D4-C00A-4AC0C8521FED}"/>
                </a:ext>
              </a:extLst>
            </p:cNvPr>
            <p:cNvSpPr txBox="1"/>
            <p:nvPr/>
          </p:nvSpPr>
          <p:spPr>
            <a:xfrm rot="174187">
              <a:off x="6696746" y="3868794"/>
              <a:ext cx="12749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Dấu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hiệu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biết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5803B1F-2809-8C5F-2299-9A08886BFCC4}"/>
              </a:ext>
            </a:extLst>
          </p:cNvPr>
          <p:cNvGrpSpPr/>
          <p:nvPr/>
        </p:nvGrpSpPr>
        <p:grpSpPr>
          <a:xfrm>
            <a:off x="7857122" y="3540594"/>
            <a:ext cx="2904495" cy="1721885"/>
            <a:chOff x="8746345" y="4560536"/>
            <a:chExt cx="2630370" cy="11717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3DBFAB7-23FE-2958-5E11-397B83F71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633" y="4560536"/>
              <a:ext cx="2438438" cy="117170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7190E7B-82F7-88A8-6491-C17CE545253B}"/>
                </a:ext>
              </a:extLst>
            </p:cNvPr>
            <p:cNvSpPr txBox="1"/>
            <p:nvPr/>
          </p:nvSpPr>
          <p:spPr>
            <a:xfrm>
              <a:off x="8746345" y="4813512"/>
              <a:ext cx="2630370" cy="565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,…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5DC4819-7FEF-3CAD-BBCD-2DAD1D5975ED}"/>
              </a:ext>
            </a:extLst>
          </p:cNvPr>
          <p:cNvSpPr txBox="1"/>
          <p:nvPr/>
        </p:nvSpPr>
        <p:spPr>
          <a:xfrm>
            <a:off x="9309370" y="5310216"/>
            <a:ext cx="2630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3" name="Picture 8" descr="Ilustración De Dibujos Animados De Comer Chica Ilustraciones Svg,  Vectoriales, Clip Art Vectorizado Libre De Derechos. Image 17338232.">
            <a:extLst>
              <a:ext uri="{FF2B5EF4-FFF2-40B4-BE49-F238E27FC236}">
                <a16:creationId xmlns:a16="http://schemas.microsoft.com/office/drawing/2014/main" id="{53453ABC-21E4-7B31-571B-B877DD5A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62" b="100000" l="4830" r="95170">
                        <a14:foregroundMark x1="34848" y1="46231" x2="34848" y2="46231"/>
                        <a14:foregroundMark x1="64394" y1="44692" x2="64394" y2="44692"/>
                        <a14:foregroundMark x1="43939" y1="77000" x2="43939" y2="77000"/>
                        <a14:foregroundMark x1="41193" y1="78308" x2="41193" y2="78308"/>
                        <a14:foregroundMark x1="33996" y1="82538" x2="33996" y2="82538"/>
                        <a14:foregroundMark x1="36932" y1="80462" x2="36932" y2="80462"/>
                        <a14:foregroundMark x1="36837" y1="82385" x2="36837" y2="82385"/>
                        <a14:foregroundMark x1="43466" y1="86231" x2="43466" y2="86231"/>
                        <a14:foregroundMark x1="56723" y1="86692" x2="56723" y2="86692"/>
                        <a14:foregroundMark x1="65246" y1="84538" x2="65246" y2="84538"/>
                        <a14:foregroundMark x1="49716" y1="77462" x2="49716" y2="77462"/>
                        <a14:foregroundMark x1="44792" y1="80462" x2="44792" y2="80462"/>
                        <a14:foregroundMark x1="42519" y1="80462" x2="42519" y2="80462"/>
                        <a14:foregroundMark x1="23201" y1="77000" x2="23201" y2="77000"/>
                        <a14:foregroundMark x1="20360" y1="76000" x2="20360" y2="76000"/>
                        <a14:foregroundMark x1="19129" y1="75615" x2="19129" y2="75615"/>
                        <a14:foregroundMark x1="21780" y1="76154" x2="21780" y2="76154"/>
                        <a14:foregroundMark x1="22159" y1="75462" x2="22159" y2="75462"/>
                        <a14:foregroundMark x1="48011" y1="62154" x2="48011" y2="62154"/>
                        <a14:backgroundMark x1="32102" y1="74923" x2="32102" y2="74923"/>
                        <a14:backgroundMark x1="34186" y1="75923" x2="34186" y2="75923"/>
                        <a14:backgroundMark x1="27746" y1="75000" x2="277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70" y="5148761"/>
            <a:ext cx="1267573" cy="15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Homework Student, homework, child, text png | PNGEgg">
            <a:extLst>
              <a:ext uri="{FF2B5EF4-FFF2-40B4-BE49-F238E27FC236}">
                <a16:creationId xmlns:a16="http://schemas.microsoft.com/office/drawing/2014/main" id="{50D21FE5-69D3-EBD0-36ED-78C6D148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98" l="94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785" y="3764981"/>
            <a:ext cx="1667792" cy="159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074080B-BCEE-05B8-A484-35C3511236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84917" y1="28333" x2="84917" y2="28333"/>
                        <a14:foregroundMark x1="88167" y1="33333" x2="88167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09" y="4497244"/>
            <a:ext cx="2776224" cy="2776224"/>
          </a:xfrm>
          <a:prstGeom prst="rect">
            <a:avLst/>
          </a:prstGeom>
        </p:spPr>
      </p:pic>
      <p:sp>
        <p:nvSpPr>
          <p:cNvPr id="46" name="Speech Bubble: Oval 45">
            <a:extLst>
              <a:ext uri="{FF2B5EF4-FFF2-40B4-BE49-F238E27FC236}">
                <a16:creationId xmlns:a16="http://schemas.microsoft.com/office/drawing/2014/main" id="{D63ABBD9-1EDC-D0C1-F7BA-8A74FADB1395}"/>
              </a:ext>
            </a:extLst>
          </p:cNvPr>
          <p:cNvSpPr/>
          <p:nvPr/>
        </p:nvSpPr>
        <p:spPr>
          <a:xfrm>
            <a:off x="7049501" y="4332303"/>
            <a:ext cx="1748042" cy="692053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Speech Bubble: Oval 46">
            <a:extLst>
              <a:ext uri="{FF2B5EF4-FFF2-40B4-BE49-F238E27FC236}">
                <a16:creationId xmlns:a16="http://schemas.microsoft.com/office/drawing/2014/main" id="{4D14ECAF-C8BA-EB2F-F613-468F6B03EC1F}"/>
              </a:ext>
            </a:extLst>
          </p:cNvPr>
          <p:cNvSpPr/>
          <p:nvPr/>
        </p:nvSpPr>
        <p:spPr>
          <a:xfrm>
            <a:off x="7210999" y="4613492"/>
            <a:ext cx="3758606" cy="526372"/>
          </a:xfrm>
          <a:prstGeom prst="wedgeEllipseCallout">
            <a:avLst>
              <a:gd name="adj1" fmla="val -58674"/>
              <a:gd name="adj2" fmla="val 11169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334941C-2CF7-EEC6-14AA-55B45CBE69C8}"/>
              </a:ext>
            </a:extLst>
          </p:cNvPr>
          <p:cNvCxnSpPr>
            <a:cxnSpLocks/>
          </p:cNvCxnSpPr>
          <p:nvPr/>
        </p:nvCxnSpPr>
        <p:spPr>
          <a:xfrm>
            <a:off x="9167407" y="5024356"/>
            <a:ext cx="3553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617A665-2118-EC31-28B9-E2EAE45D09A8}"/>
              </a:ext>
            </a:extLst>
          </p:cNvPr>
          <p:cNvSpPr txBox="1"/>
          <p:nvPr/>
        </p:nvSpPr>
        <p:spPr>
          <a:xfrm>
            <a:off x="8383705" y="4643958"/>
            <a:ext cx="951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51067E3-8195-CE5B-84D1-2ADE3411F2B2}"/>
              </a:ext>
            </a:extLst>
          </p:cNvPr>
          <p:cNvSpPr txBox="1"/>
          <p:nvPr/>
        </p:nvSpPr>
        <p:spPr>
          <a:xfrm>
            <a:off x="4345686" y="147317"/>
            <a:ext cx="3401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78784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42" grpId="0"/>
      <p:bldP spid="46" grpId="0" animBg="1"/>
      <p:bldP spid="46" grpId="1" animBg="1"/>
      <p:bldP spid="46" grpId="2" animBg="1"/>
      <p:bldP spid="47" grpId="0" animBg="1"/>
      <p:bldP spid="47" grpId="1" animBg="1"/>
      <p:bldP spid="49" grpId="0"/>
      <p:bldP spid="49" grpId="1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E061A5-96C2-D980-A54B-4C6F1C1FB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42" y="3004145"/>
            <a:ext cx="2234055" cy="2921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5CFC8A-6CA3-BCA2-A298-F1AB3999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489" y="3144957"/>
            <a:ext cx="1975893" cy="29210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51382" y="415779"/>
            <a:ext cx="8688370" cy="196976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52245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 </a:t>
            </a:r>
          </a:p>
          <a:p>
            <a:pPr algn="ctr" defTabSz="1452245"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GIỎI!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8105" y="447274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5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1"/>
            <a:ext cx="12192000" cy="2284878"/>
          </a:xfrm>
          <a:prstGeom prst="rect">
            <a:avLst/>
          </a:prstGeom>
        </p:spPr>
      </p:pic>
      <p:pic>
        <p:nvPicPr>
          <p:cNvPr id="17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155" y="4294879"/>
            <a:ext cx="2569210" cy="256312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10968136" y="167152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20" name="Picture 19">
            <a:hlinkClick r:id="rId12" action="ppaction://hlinksldjump"/>
            <a:extLst>
              <a:ext uri="{FF2B5EF4-FFF2-40B4-BE49-F238E27FC236}">
                <a16:creationId xmlns:a16="http://schemas.microsoft.com/office/drawing/2014/main" id="{2AF26349-CE4C-E04B-ABC5-ADE20EA21F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7471" y="4194462"/>
            <a:ext cx="1792379" cy="1670449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  <a:extLst>
              <a:ext uri="{FF2B5EF4-FFF2-40B4-BE49-F238E27FC236}">
                <a16:creationId xmlns:a16="http://schemas.microsoft.com/office/drawing/2014/main" id="{0A0981CB-E64F-CE43-B518-2C26A210371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24652" y="4682365"/>
            <a:ext cx="1737511" cy="1609483"/>
          </a:xfrm>
          <a:prstGeom prst="rect">
            <a:avLst/>
          </a:prstGeom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:a16="http://schemas.microsoft.com/office/drawing/2014/main" id="{1BF7C2F7-CEFE-4C4A-950E-95B2D3FC8D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2524" y="4534660"/>
            <a:ext cx="1847248" cy="1700931"/>
          </a:xfrm>
          <a:prstGeom prst="rect">
            <a:avLst/>
          </a:prstGeom>
        </p:spPr>
      </p:pic>
      <p:sp>
        <p:nvSpPr>
          <p:cNvPr id="4" name="Right Arrow 3">
            <a:hlinkClick r:id="rId18" action="ppaction://hlinksldjump"/>
          </p:cNvPr>
          <p:cNvSpPr/>
          <p:nvPr/>
        </p:nvSpPr>
        <p:spPr>
          <a:xfrm>
            <a:off x="245660" y="6114196"/>
            <a:ext cx="1019614" cy="4779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D66C0-4891-C80A-4A79-85DB491615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88044" y="886433"/>
            <a:ext cx="7882811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9928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732568" y="1138238"/>
            <a:ext cx="9459432" cy="1569660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</a:t>
            </a:r>
            <a:r>
              <a:rPr lang="en-US" altLang="en-US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308101" y="1901508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3069371" y="3429000"/>
            <a:ext cx="2972407" cy="7937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 dirty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32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7153188" y="3354539"/>
            <a:ext cx="3927008" cy="858838"/>
          </a:xfrm>
          <a:prstGeom prst="roundRect">
            <a:avLst>
              <a:gd name="adj" fmla="val 16667"/>
            </a:avLst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7153188" y="4222750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3103235" y="4397998"/>
            <a:ext cx="2919972" cy="77152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82">
            <a:extLst>
              <a:ext uri="{FF2B5EF4-FFF2-40B4-BE49-F238E27FC236}">
                <a16:creationId xmlns:a16="http://schemas.microsoft.com/office/drawing/2014/main" id="{83974051-4934-1E47-858B-C9D77EC581F5}"/>
              </a:ext>
            </a:extLst>
          </p:cNvPr>
          <p:cNvSpPr/>
          <p:nvPr/>
        </p:nvSpPr>
        <p:spPr>
          <a:xfrm>
            <a:off x="9915837" y="6724276"/>
            <a:ext cx="2047981" cy="151504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789A856-484C-1843-855C-6445BCE3B1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8" y="5582799"/>
            <a:ext cx="1756157" cy="11670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BDA8510-9667-8647-921E-655F89C85BD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0" y="5012142"/>
            <a:ext cx="1896696" cy="785837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46757A8-F45C-0A45-968C-109233786D56}"/>
              </a:ext>
            </a:extLst>
          </p:cNvPr>
          <p:cNvSpPr/>
          <p:nvPr/>
        </p:nvSpPr>
        <p:spPr>
          <a:xfrm>
            <a:off x="10019270" y="3850095"/>
            <a:ext cx="17779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TÊN PHẦN QUÀ/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721F189-41BF-AD4A-98E4-FCC201B7B37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62257" y="4129714"/>
            <a:ext cx="740715" cy="124420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C1FD3E1-4BFA-404F-83F4-B36CE07135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956898" y="4114800"/>
            <a:ext cx="740715" cy="1244208"/>
          </a:xfrm>
          <a:prstGeom prst="rect">
            <a:avLst/>
          </a:prstGeom>
        </p:spPr>
      </p:pic>
      <p:sp>
        <p:nvSpPr>
          <p:cNvPr id="50" name="Left Arrow 49">
            <a:hlinkClick r:id="rId17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7E1139-4E30-7FB5-6198-92862EEAE7AC}"/>
              </a:ext>
            </a:extLst>
          </p:cNvPr>
          <p:cNvSpPr/>
          <p:nvPr/>
        </p:nvSpPr>
        <p:spPr>
          <a:xfrm>
            <a:off x="0" y="4318346"/>
            <a:ext cx="2959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vỗ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013 -0.35139 " pathEditMode="relative" rAng="0" ptsTypes="AA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/>
      <p:bldP spid="45" grpId="1"/>
      <p:bldP spid="46" grpId="0" animBg="1"/>
      <p:bldP spid="46" grpId="1" animBg="1"/>
      <p:bldP spid="47" grpId="0"/>
      <p:bldP spid="48" grpId="0"/>
      <p:bldP spid="48" grpId="1"/>
      <p:bldP spid="4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图片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39130" y="1360170"/>
            <a:ext cx="9955707" cy="823752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2023885" y="3267880"/>
            <a:ext cx="4990622" cy="793750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noProof="0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b="1" noProof="0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noProof="0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noProof="0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2013252" y="3885270"/>
            <a:ext cx="5743382" cy="858838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2003649" y="4520090"/>
            <a:ext cx="8438628" cy="771525"/>
          </a:xfrm>
          <a:prstGeom prst="roundRect">
            <a:avLst>
              <a:gd name="adj" fmla="val 16667"/>
            </a:avLst>
          </a:prstGeom>
          <a:solidFill>
            <a:schemeClr val="bg1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E09B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 </a:t>
            </a:r>
            <a:r>
              <a:rPr lang="en-US" sz="32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82">
            <a:extLst>
              <a:ext uri="{FF2B5EF4-FFF2-40B4-BE49-F238E27FC236}">
                <a16:creationId xmlns:a16="http://schemas.microsoft.com/office/drawing/2014/main" id="{64F8D0AA-1347-4746-B133-BFCA0BA522F0}"/>
              </a:ext>
            </a:extLst>
          </p:cNvPr>
          <p:cNvSpPr/>
          <p:nvPr/>
        </p:nvSpPr>
        <p:spPr>
          <a:xfrm>
            <a:off x="10501193" y="6768332"/>
            <a:ext cx="1593644" cy="122131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48B3444-A992-6840-A49E-471BC620C57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075" y="5397914"/>
            <a:ext cx="1743733" cy="115881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238CCE9-D8F8-1F4D-A322-31577048C2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537" y="4539780"/>
            <a:ext cx="1880584" cy="779163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4750B55A-EA43-DF4E-A11E-B43FB9CC4B60}"/>
              </a:ext>
            </a:extLst>
          </p:cNvPr>
          <p:cNvSpPr/>
          <p:nvPr/>
        </p:nvSpPr>
        <p:spPr>
          <a:xfrm>
            <a:off x="9473609" y="4095063"/>
            <a:ext cx="2941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Tahoma" panose="020B0604030504040204" pitchFamily="34" charset="0"/>
                <a:cs typeface="Calibri" panose="020F0502020204030204" pitchFamily="34" charset="0"/>
              </a:rPr>
              <a:t>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Tahoma" panose="020B060403050404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Tahoma" panose="020B0604030504040204" pitchFamily="34" charset="0"/>
                <a:cs typeface="Calibri" panose="020F0502020204030204" pitchFamily="34" charset="0"/>
              </a:rPr>
              <a:t>kẹo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 nes New Roman"/>
                <a:ea typeface="Tahoma" panose="020B0604030504040204" pitchFamily="34" charset="0"/>
                <a:cs typeface="Calibri" panose="020F0502020204030204" pitchFamily="34" charset="0"/>
              </a:rPr>
              <a:t>mút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 nes New Roman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85999B0F-B90D-FC4F-A5E7-03E0267F790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60161" y="3418871"/>
            <a:ext cx="576390" cy="9681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7936CEC-D30A-0C42-AD0D-D719EDDDAF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12613793" y="3392170"/>
            <a:ext cx="576390" cy="96818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0415181-F475-8444-A262-8042202DFCD7}"/>
              </a:ext>
            </a:extLst>
          </p:cNvPr>
          <p:cNvSpPr txBox="1"/>
          <p:nvPr/>
        </p:nvSpPr>
        <p:spPr>
          <a:xfrm>
            <a:off x="2799736" y="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DC4BC30-D8FF-3A48-AC75-60673A25ED78}"/>
              </a:ext>
            </a:extLst>
          </p:cNvPr>
          <p:cNvSpPr txBox="1"/>
          <p:nvPr/>
        </p:nvSpPr>
        <p:spPr>
          <a:xfrm>
            <a:off x="2952136" y="152400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34705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Left Arrow 54">
            <a:hlinkClick r:id="rId17" action="ppaction://hlinksldjump"/>
          </p:cNvPr>
          <p:cNvSpPr/>
          <p:nvPr/>
        </p:nvSpPr>
        <p:spPr>
          <a:xfrm>
            <a:off x="199694" y="5926422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8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022E-16 L 0.00131 -0.35139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1654175" y="3332038"/>
            <a:ext cx="9989491" cy="858837"/>
          </a:xfrm>
          <a:prstGeom prst="roundRect">
            <a:avLst>
              <a:gd name="adj" fmla="val 16667"/>
            </a:avLst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2181226" y="1626053"/>
            <a:ext cx="9537808" cy="1754326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dirty="0" smtClean="0">
                <a:solidFill>
                  <a:srgbClr val="1E09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09B7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kern="10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2000" b="0" i="0" u="none" strike="noStrike" kern="1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4" name="Rectangle 82">
            <a:extLst>
              <a:ext uri="{FF2B5EF4-FFF2-40B4-BE49-F238E27FC236}">
                <a16:creationId xmlns:a16="http://schemas.microsoft.com/office/drawing/2014/main" id="{013064B3-A7EC-964F-B9B1-FD3975BF49A8}"/>
              </a:ext>
            </a:extLst>
          </p:cNvPr>
          <p:cNvSpPr/>
          <p:nvPr/>
        </p:nvSpPr>
        <p:spPr>
          <a:xfrm>
            <a:off x="226119" y="3868395"/>
            <a:ext cx="598618" cy="756830"/>
          </a:xfrm>
          <a:custGeom>
            <a:avLst/>
            <a:gdLst>
              <a:gd name="connsiteX0" fmla="*/ 0 w 1470782"/>
              <a:gd name="connsiteY0" fmla="*/ 0 h 333327"/>
              <a:gd name="connsiteX1" fmla="*/ 1470782 w 1470782"/>
              <a:gd name="connsiteY1" fmla="*/ 0 h 333327"/>
              <a:gd name="connsiteX2" fmla="*/ 1470782 w 1470782"/>
              <a:gd name="connsiteY2" fmla="*/ 333327 h 333327"/>
              <a:gd name="connsiteX3" fmla="*/ 0 w 1470782"/>
              <a:gd name="connsiteY3" fmla="*/ 333327 h 333327"/>
              <a:gd name="connsiteX4" fmla="*/ 0 w 1470782"/>
              <a:gd name="connsiteY4" fmla="*/ 0 h 333327"/>
              <a:gd name="connsiteX0" fmla="*/ 0 w 1470782"/>
              <a:gd name="connsiteY0" fmla="*/ 0 h 519939"/>
              <a:gd name="connsiteX1" fmla="*/ 1470782 w 1470782"/>
              <a:gd name="connsiteY1" fmla="*/ 0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19939"/>
              <a:gd name="connsiteX1" fmla="*/ 1340154 w 1470782"/>
              <a:gd name="connsiteY1" fmla="*/ 186613 h 519939"/>
              <a:gd name="connsiteX2" fmla="*/ 1470782 w 1470782"/>
              <a:gd name="connsiteY2" fmla="*/ 519939 h 519939"/>
              <a:gd name="connsiteX3" fmla="*/ 0 w 1470782"/>
              <a:gd name="connsiteY3" fmla="*/ 333327 h 519939"/>
              <a:gd name="connsiteX4" fmla="*/ 0 w 1470782"/>
              <a:gd name="connsiteY4" fmla="*/ 0 h 519939"/>
              <a:gd name="connsiteX0" fmla="*/ 0 w 1470782"/>
              <a:gd name="connsiteY0" fmla="*/ 0 h 534870"/>
              <a:gd name="connsiteX1" fmla="*/ 1340154 w 1470782"/>
              <a:gd name="connsiteY1" fmla="*/ 186613 h 534870"/>
              <a:gd name="connsiteX2" fmla="*/ 1470782 w 1470782"/>
              <a:gd name="connsiteY2" fmla="*/ 519939 h 534870"/>
              <a:gd name="connsiteX3" fmla="*/ 1042496 w 1470782"/>
              <a:gd name="connsiteY3" fmla="*/ 530599 h 534870"/>
              <a:gd name="connsiteX4" fmla="*/ 0 w 1470782"/>
              <a:gd name="connsiteY4" fmla="*/ 333327 h 534870"/>
              <a:gd name="connsiteX5" fmla="*/ 0 w 1470782"/>
              <a:gd name="connsiteY5" fmla="*/ 0 h 534870"/>
              <a:gd name="connsiteX0" fmla="*/ 121298 w 1592080"/>
              <a:gd name="connsiteY0" fmla="*/ 0 h 534870"/>
              <a:gd name="connsiteX1" fmla="*/ 1461452 w 1592080"/>
              <a:gd name="connsiteY1" fmla="*/ 186613 h 534870"/>
              <a:gd name="connsiteX2" fmla="*/ 1592080 w 1592080"/>
              <a:gd name="connsiteY2" fmla="*/ 519939 h 534870"/>
              <a:gd name="connsiteX3" fmla="*/ 1163794 w 1592080"/>
              <a:gd name="connsiteY3" fmla="*/ 530599 h 534870"/>
              <a:gd name="connsiteX4" fmla="*/ 0 w 1592080"/>
              <a:gd name="connsiteY4" fmla="*/ 314666 h 534870"/>
              <a:gd name="connsiteX5" fmla="*/ 121298 w 1592080"/>
              <a:gd name="connsiteY5" fmla="*/ 0 h 53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2080" h="534870">
                <a:moveTo>
                  <a:pt x="121298" y="0"/>
                </a:moveTo>
                <a:lnTo>
                  <a:pt x="1461452" y="186613"/>
                </a:lnTo>
                <a:lnTo>
                  <a:pt x="1592080" y="519939"/>
                </a:lnTo>
                <a:cubicBezTo>
                  <a:pt x="1452428" y="501721"/>
                  <a:pt x="1303446" y="548817"/>
                  <a:pt x="1163794" y="530599"/>
                </a:cubicBezTo>
                <a:lnTo>
                  <a:pt x="0" y="314666"/>
                </a:lnTo>
                <a:lnTo>
                  <a:pt x="121298" y="0"/>
                </a:lnTo>
                <a:close/>
              </a:path>
            </a:pathLst>
          </a:cu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4CA0A0B-457B-AA44-8B30-A8758DB3C2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285" y="5350997"/>
            <a:ext cx="1766850" cy="117417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87F931B-678E-464E-9439-5FE32CE1C6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8577" y="4759945"/>
            <a:ext cx="1905512" cy="78949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FC8A8E-A67E-6A41-9EC7-8EB66D0CB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933" y="3592287"/>
            <a:ext cx="779314" cy="13090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FD1E02A-680B-AF43-BCA4-C2110D3B0E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502407" y="4803896"/>
            <a:ext cx="779314" cy="1309045"/>
          </a:xfrm>
          <a:prstGeom prst="rect">
            <a:avLst/>
          </a:prstGeom>
        </p:spPr>
      </p:pic>
      <p:sp>
        <p:nvSpPr>
          <p:cNvPr id="2" name="Left Arrow 1">
            <a:hlinkClick r:id="rId18" action="ppaction://hlinksldjump"/>
          </p:cNvPr>
          <p:cNvSpPr/>
          <p:nvPr/>
        </p:nvSpPr>
        <p:spPr>
          <a:xfrm>
            <a:off x="10983792" y="6247096"/>
            <a:ext cx="832514" cy="4902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1CED18-ABEB-E87A-4581-0FABE49C9B13}"/>
              </a:ext>
            </a:extLst>
          </p:cNvPr>
          <p:cNvSpPr/>
          <p:nvPr/>
        </p:nvSpPr>
        <p:spPr>
          <a:xfrm>
            <a:off x="252085" y="4264992"/>
            <a:ext cx="25691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bút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chì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0013 -0.35139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4" grpId="0" animBg="1"/>
      <p:bldP spid="17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746234" y="367863"/>
            <a:ext cx="10762594" cy="4698124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11301-B82E-BE56-38D8-2F8C96146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351" y="706093"/>
            <a:ext cx="2802036" cy="9644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51906-19B3-ABE4-241F-ED7F08F94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502" y="2313335"/>
            <a:ext cx="4383404" cy="1115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4051CE-606A-BBAF-8059-3651B3B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351" y="1281936"/>
            <a:ext cx="7791363" cy="34750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46797" y="3709449"/>
            <a:ext cx="2128483" cy="55399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>
            <a:defPPr>
              <a:defRPr lang="en-US"/>
            </a:defPPr>
            <a:lvl1pPr marL="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644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224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7868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0512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31565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5737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8381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10250" algn="l" defTabSz="1452245" rtl="0" eaLnBrk="1" latinLnBrk="0" hangingPunct="1"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452245">
              <a:defRPr/>
            </a:pP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41)</a:t>
            </a:r>
            <a:endParaRPr lang="en-US" sz="28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8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5466C-25FD-4488-1865-9B0FA817864D}"/>
              </a:ext>
            </a:extLst>
          </p:cNvPr>
          <p:cNvGrpSpPr/>
          <p:nvPr/>
        </p:nvGrpSpPr>
        <p:grpSpPr>
          <a:xfrm>
            <a:off x="674691" y="265814"/>
            <a:ext cx="8373616" cy="1447428"/>
            <a:chOff x="1278541" y="1020574"/>
            <a:chExt cx="7080531" cy="10855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8087401-6CF2-200B-0D2E-95C09587B473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xmlns="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77D6764-CCEF-7584-41AF-3DB8F8EBDD31}"/>
                </a:ext>
              </a:extLst>
            </p:cNvPr>
            <p:cNvSpPr txBox="1"/>
            <p:nvPr/>
          </p:nvSpPr>
          <p:spPr>
            <a:xfrm>
              <a:off x="1442374" y="1086305"/>
              <a:ext cx="6878715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4000" b="1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1</a:t>
              </a:r>
              <a:r>
                <a:rPr lang="en-US" sz="4000" b="1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.</a:t>
              </a:r>
              <a:r>
                <a:rPr lang="vi-VN" sz="4000" b="1" i="0" dirty="0">
                  <a:solidFill>
                    <a:srgbClr val="002060"/>
                  </a:solidFill>
                  <a:effectLst/>
                  <a:latin typeface="+mj-lt"/>
                  <a:cs typeface="Calibri" panose="020F0502020204030204" pitchFamily="34" charset="0"/>
                </a:rPr>
                <a:t> Tìm từ chỉ hoạt động thích hợp với người và vật trong tranh. 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0F20CF-285F-BA33-955A-10BF0812D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888" y="2017857"/>
            <a:ext cx="10703443" cy="43897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4328B-7BA4-218F-7C38-62652FC1B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344" y="273934"/>
            <a:ext cx="2420679" cy="17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DBCFFAD-B0F0-5E8A-FCEC-32BEE2251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90C12816-B30E-8912-F43D-862C1FE20432}"/>
              </a:ext>
            </a:extLst>
          </p:cNvPr>
          <p:cNvSpPr/>
          <p:nvPr/>
        </p:nvSpPr>
        <p:spPr>
          <a:xfrm>
            <a:off x="255182" y="404038"/>
            <a:ext cx="11663916" cy="6262576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8ED0DE-F56D-D638-2CB4-095BC3E0082F}"/>
              </a:ext>
            </a:extLst>
          </p:cNvPr>
          <p:cNvGrpSpPr/>
          <p:nvPr/>
        </p:nvGrpSpPr>
        <p:grpSpPr>
          <a:xfrm>
            <a:off x="536029" y="961855"/>
            <a:ext cx="11056882" cy="1373315"/>
            <a:chOff x="67025" y="1102148"/>
            <a:chExt cx="6025306" cy="177753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40141BC-535D-C3B9-9083-A241AABD3D77}"/>
                </a:ext>
              </a:extLst>
            </p:cNvPr>
            <p:cNvSpPr/>
            <p:nvPr/>
          </p:nvSpPr>
          <p:spPr>
            <a:xfrm>
              <a:off x="67025" y="1102148"/>
              <a:ext cx="6025306" cy="1172109"/>
            </a:xfrm>
            <a:custGeom>
              <a:avLst/>
              <a:gdLst>
                <a:gd name="connsiteX0" fmla="*/ 0 w 6025306"/>
                <a:gd name="connsiteY0" fmla="*/ 195355 h 1172109"/>
                <a:gd name="connsiteX1" fmla="*/ 195355 w 6025306"/>
                <a:gd name="connsiteY1" fmla="*/ 0 h 1172109"/>
                <a:gd name="connsiteX2" fmla="*/ 5829951 w 6025306"/>
                <a:gd name="connsiteY2" fmla="*/ 0 h 1172109"/>
                <a:gd name="connsiteX3" fmla="*/ 6025306 w 6025306"/>
                <a:gd name="connsiteY3" fmla="*/ 195355 h 1172109"/>
                <a:gd name="connsiteX4" fmla="*/ 6025306 w 6025306"/>
                <a:gd name="connsiteY4" fmla="*/ 976754 h 1172109"/>
                <a:gd name="connsiteX5" fmla="*/ 5829951 w 6025306"/>
                <a:gd name="connsiteY5" fmla="*/ 1172109 h 1172109"/>
                <a:gd name="connsiteX6" fmla="*/ 195355 w 6025306"/>
                <a:gd name="connsiteY6" fmla="*/ 1172109 h 1172109"/>
                <a:gd name="connsiteX7" fmla="*/ 0 w 6025306"/>
                <a:gd name="connsiteY7" fmla="*/ 976754 h 1172109"/>
                <a:gd name="connsiteX8" fmla="*/ 0 w 6025306"/>
                <a:gd name="connsiteY8" fmla="*/ 195355 h 11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25306" h="1172109" fill="none" extrusionOk="0">
                  <a:moveTo>
                    <a:pt x="0" y="195355"/>
                  </a:moveTo>
                  <a:cubicBezTo>
                    <a:pt x="686" y="106029"/>
                    <a:pt x="94429" y="11691"/>
                    <a:pt x="195355" y="0"/>
                  </a:cubicBezTo>
                  <a:cubicBezTo>
                    <a:pt x="2263393" y="72427"/>
                    <a:pt x="3324871" y="61419"/>
                    <a:pt x="5829951" y="0"/>
                  </a:cubicBezTo>
                  <a:cubicBezTo>
                    <a:pt x="5935508" y="-16070"/>
                    <a:pt x="6022245" y="86537"/>
                    <a:pt x="6025306" y="195355"/>
                  </a:cubicBezTo>
                  <a:cubicBezTo>
                    <a:pt x="5997743" y="574524"/>
                    <a:pt x="5990434" y="799668"/>
                    <a:pt x="6025306" y="976754"/>
                  </a:cubicBezTo>
                  <a:cubicBezTo>
                    <a:pt x="6027762" y="1072180"/>
                    <a:pt x="5930722" y="1164126"/>
                    <a:pt x="5829951" y="1172109"/>
                  </a:cubicBezTo>
                  <a:cubicBezTo>
                    <a:pt x="4380068" y="1201936"/>
                    <a:pt x="1922808" y="1092803"/>
                    <a:pt x="195355" y="1172109"/>
                  </a:cubicBezTo>
                  <a:cubicBezTo>
                    <a:pt x="107557" y="1169838"/>
                    <a:pt x="-15458" y="1087703"/>
                    <a:pt x="0" y="976754"/>
                  </a:cubicBezTo>
                  <a:cubicBezTo>
                    <a:pt x="31775" y="744562"/>
                    <a:pt x="29352" y="294915"/>
                    <a:pt x="0" y="195355"/>
                  </a:cubicBezTo>
                  <a:close/>
                </a:path>
                <a:path w="6025306" h="1172109" stroke="0" extrusionOk="0">
                  <a:moveTo>
                    <a:pt x="0" y="195355"/>
                  </a:moveTo>
                  <a:cubicBezTo>
                    <a:pt x="9159" y="89960"/>
                    <a:pt x="96730" y="19307"/>
                    <a:pt x="195355" y="0"/>
                  </a:cubicBezTo>
                  <a:cubicBezTo>
                    <a:pt x="2682939" y="123000"/>
                    <a:pt x="3239084" y="-96860"/>
                    <a:pt x="5829951" y="0"/>
                  </a:cubicBezTo>
                  <a:cubicBezTo>
                    <a:pt x="5921874" y="-12171"/>
                    <a:pt x="6027575" y="82889"/>
                    <a:pt x="6025306" y="195355"/>
                  </a:cubicBezTo>
                  <a:cubicBezTo>
                    <a:pt x="6060195" y="415043"/>
                    <a:pt x="6037217" y="894100"/>
                    <a:pt x="6025306" y="976754"/>
                  </a:cubicBezTo>
                  <a:cubicBezTo>
                    <a:pt x="6008407" y="1090768"/>
                    <a:pt x="5918596" y="1168959"/>
                    <a:pt x="5829951" y="1172109"/>
                  </a:cubicBezTo>
                  <a:cubicBezTo>
                    <a:pt x="3511422" y="1011402"/>
                    <a:pt x="1311316" y="1211776"/>
                    <a:pt x="195355" y="1172109"/>
                  </a:cubicBezTo>
                  <a:cubicBezTo>
                    <a:pt x="84350" y="1171480"/>
                    <a:pt x="-7096" y="1081431"/>
                    <a:pt x="0" y="976754"/>
                  </a:cubicBezTo>
                  <a:cubicBezTo>
                    <a:pt x="-35234" y="760637"/>
                    <a:pt x="-54587" y="469542"/>
                    <a:pt x="0" y="195355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xmlns="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BB7FA9C-6E84-A259-2022-D492DB418374}"/>
                </a:ext>
              </a:extLst>
            </p:cNvPr>
            <p:cNvSpPr txBox="1"/>
            <p:nvPr/>
          </p:nvSpPr>
          <p:spPr>
            <a:xfrm>
              <a:off x="118911" y="1166704"/>
              <a:ext cx="5928019" cy="1712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Thảo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luận</a:t>
              </a:r>
              <a:r>
                <a:rPr lang="en-US" sz="40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000" b="1" kern="0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</a:t>
              </a:r>
              <a:r>
                <a:rPr lang="en-US" sz="4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4, g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kết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vào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bảng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nhóm</a:t>
              </a:r>
              <a:endPara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0274EA5-AA50-9B00-B0B4-66E5832A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09" y="2834154"/>
            <a:ext cx="4913696" cy="34968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CB6BC1EA-61C2-E230-737A-C87A7541E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11444" y="2834154"/>
            <a:ext cx="3726840" cy="387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6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745</Words>
  <Application>Microsoft Office PowerPoint</Application>
  <PresentationFormat>Widescreen</PresentationFormat>
  <Paragraphs>134</Paragraphs>
  <Slides>26</Slides>
  <Notes>14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Arial</vt:lpstr>
      <vt:lpstr>Bebas Neue</vt:lpstr>
      <vt:lpstr>Calibri</vt:lpstr>
      <vt:lpstr>Calibri Light</vt:lpstr>
      <vt:lpstr>等线</vt:lpstr>
      <vt:lpstr>等线 Light</vt:lpstr>
      <vt:lpstr>Euphemia</vt:lpstr>
      <vt:lpstr>Handlee</vt:lpstr>
      <vt:lpstr>iCiel Cucho Bold</vt:lpstr>
      <vt:lpstr>Tahoma</vt:lpstr>
      <vt:lpstr>Time nes New Roman</vt:lpstr>
      <vt:lpstr>Times New Roman</vt:lpstr>
      <vt:lpstr>UTM Duepuntozero</vt:lpstr>
      <vt:lpstr>Wingdings</vt:lpstr>
      <vt:lpstr>1_Office Theme</vt:lpstr>
      <vt:lpstr>Under the Sea Vocabulary for Pre-K by Slidesgo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HaiPhong</cp:lastModifiedBy>
  <cp:revision>61</cp:revision>
  <dcterms:created xsi:type="dcterms:W3CDTF">2023-06-05T11:16:01Z</dcterms:created>
  <dcterms:modified xsi:type="dcterms:W3CDTF">2024-10-03T08:28:54Z</dcterms:modified>
</cp:coreProperties>
</file>