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sldIdLst>
    <p:sldId id="268" r:id="rId2"/>
    <p:sldId id="260" r:id="rId3"/>
    <p:sldId id="261" r:id="rId4"/>
    <p:sldId id="262" r:id="rId5"/>
    <p:sldId id="263" r:id="rId6"/>
    <p:sldId id="264"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18DE53-097F-4AE2-B683-2A4EB6432406}"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E4CB0-8624-45AD-8258-94614567DA4D}" type="slidenum">
              <a:rPr lang="en-GB" smtClean="0"/>
              <a:t>‹#›</a:t>
            </a:fld>
            <a:endParaRPr lang="en-GB"/>
          </a:p>
        </p:txBody>
      </p:sp>
    </p:spTree>
    <p:extLst>
      <p:ext uri="{BB962C8B-B14F-4D97-AF65-F5344CB8AC3E}">
        <p14:creationId xmlns:p14="http://schemas.microsoft.com/office/powerpoint/2010/main" val="274833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18DE53-097F-4AE2-B683-2A4EB6432406}"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E4CB0-8624-45AD-8258-94614567DA4D}" type="slidenum">
              <a:rPr lang="en-GB" smtClean="0"/>
              <a:t>‹#›</a:t>
            </a:fld>
            <a:endParaRPr lang="en-GB"/>
          </a:p>
        </p:txBody>
      </p:sp>
    </p:spTree>
    <p:extLst>
      <p:ext uri="{BB962C8B-B14F-4D97-AF65-F5344CB8AC3E}">
        <p14:creationId xmlns:p14="http://schemas.microsoft.com/office/powerpoint/2010/main" val="287006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18DE53-097F-4AE2-B683-2A4EB6432406}"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E4CB0-8624-45AD-8258-94614567DA4D}" type="slidenum">
              <a:rPr lang="en-GB" smtClean="0"/>
              <a:t>‹#›</a:t>
            </a:fld>
            <a:endParaRPr lang="en-GB"/>
          </a:p>
        </p:txBody>
      </p:sp>
    </p:spTree>
    <p:extLst>
      <p:ext uri="{BB962C8B-B14F-4D97-AF65-F5344CB8AC3E}">
        <p14:creationId xmlns:p14="http://schemas.microsoft.com/office/powerpoint/2010/main" val="306801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2003791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8411219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879296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237286896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18DE53-097F-4AE2-B683-2A4EB6432406}"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E4CB0-8624-45AD-8258-94614567DA4D}" type="slidenum">
              <a:rPr lang="en-GB" smtClean="0"/>
              <a:t>‹#›</a:t>
            </a:fld>
            <a:endParaRPr lang="en-GB"/>
          </a:p>
        </p:txBody>
      </p:sp>
    </p:spTree>
    <p:extLst>
      <p:ext uri="{BB962C8B-B14F-4D97-AF65-F5344CB8AC3E}">
        <p14:creationId xmlns:p14="http://schemas.microsoft.com/office/powerpoint/2010/main" val="206100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18DE53-097F-4AE2-B683-2A4EB6432406}"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E4CB0-8624-45AD-8258-94614567DA4D}" type="slidenum">
              <a:rPr lang="en-GB" smtClean="0"/>
              <a:t>‹#›</a:t>
            </a:fld>
            <a:endParaRPr lang="en-GB"/>
          </a:p>
        </p:txBody>
      </p:sp>
    </p:spTree>
    <p:extLst>
      <p:ext uri="{BB962C8B-B14F-4D97-AF65-F5344CB8AC3E}">
        <p14:creationId xmlns:p14="http://schemas.microsoft.com/office/powerpoint/2010/main" val="306720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18DE53-097F-4AE2-B683-2A4EB6432406}"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AE4CB0-8624-45AD-8258-94614567DA4D}" type="slidenum">
              <a:rPr lang="en-GB" smtClean="0"/>
              <a:t>‹#›</a:t>
            </a:fld>
            <a:endParaRPr lang="en-GB"/>
          </a:p>
        </p:txBody>
      </p:sp>
    </p:spTree>
    <p:extLst>
      <p:ext uri="{BB962C8B-B14F-4D97-AF65-F5344CB8AC3E}">
        <p14:creationId xmlns:p14="http://schemas.microsoft.com/office/powerpoint/2010/main" val="83359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18DE53-097F-4AE2-B683-2A4EB6432406}" type="datetimeFigureOut">
              <a:rPr lang="en-GB" smtClean="0"/>
              <a:t>07/10/2024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AE4CB0-8624-45AD-8258-94614567DA4D}" type="slidenum">
              <a:rPr lang="en-GB" smtClean="0"/>
              <a:t>‹#›</a:t>
            </a:fld>
            <a:endParaRPr lang="en-GB"/>
          </a:p>
        </p:txBody>
      </p:sp>
    </p:spTree>
    <p:extLst>
      <p:ext uri="{BB962C8B-B14F-4D97-AF65-F5344CB8AC3E}">
        <p14:creationId xmlns:p14="http://schemas.microsoft.com/office/powerpoint/2010/main" val="375554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18DE53-097F-4AE2-B683-2A4EB6432406}" type="datetimeFigureOut">
              <a:rPr lang="en-GB" smtClean="0"/>
              <a:t>07/10/2024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AE4CB0-8624-45AD-8258-94614567DA4D}" type="slidenum">
              <a:rPr lang="en-GB" smtClean="0"/>
              <a:t>‹#›</a:t>
            </a:fld>
            <a:endParaRPr lang="en-GB"/>
          </a:p>
        </p:txBody>
      </p:sp>
    </p:spTree>
    <p:extLst>
      <p:ext uri="{BB962C8B-B14F-4D97-AF65-F5344CB8AC3E}">
        <p14:creationId xmlns:p14="http://schemas.microsoft.com/office/powerpoint/2010/main" val="320768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8DE53-097F-4AE2-B683-2A4EB6432406}" type="datetimeFigureOut">
              <a:rPr lang="en-GB" smtClean="0"/>
              <a:t>07/10/2024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AE4CB0-8624-45AD-8258-94614567DA4D}" type="slidenum">
              <a:rPr lang="en-GB" smtClean="0"/>
              <a:t>‹#›</a:t>
            </a:fld>
            <a:endParaRPr lang="en-GB"/>
          </a:p>
        </p:txBody>
      </p:sp>
    </p:spTree>
    <p:extLst>
      <p:ext uri="{BB962C8B-B14F-4D97-AF65-F5344CB8AC3E}">
        <p14:creationId xmlns:p14="http://schemas.microsoft.com/office/powerpoint/2010/main" val="22552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18DE53-097F-4AE2-B683-2A4EB6432406}"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AE4CB0-8624-45AD-8258-94614567DA4D}" type="slidenum">
              <a:rPr lang="en-GB" smtClean="0"/>
              <a:t>‹#›</a:t>
            </a:fld>
            <a:endParaRPr lang="en-GB"/>
          </a:p>
        </p:txBody>
      </p:sp>
    </p:spTree>
    <p:extLst>
      <p:ext uri="{BB962C8B-B14F-4D97-AF65-F5344CB8AC3E}">
        <p14:creationId xmlns:p14="http://schemas.microsoft.com/office/powerpoint/2010/main" val="233064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18DE53-097F-4AE2-B683-2A4EB6432406}"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AE4CB0-8624-45AD-8258-94614567DA4D}" type="slidenum">
              <a:rPr lang="en-GB" smtClean="0"/>
              <a:t>‹#›</a:t>
            </a:fld>
            <a:endParaRPr lang="en-GB"/>
          </a:p>
        </p:txBody>
      </p:sp>
    </p:spTree>
    <p:extLst>
      <p:ext uri="{BB962C8B-B14F-4D97-AF65-F5344CB8AC3E}">
        <p14:creationId xmlns:p14="http://schemas.microsoft.com/office/powerpoint/2010/main" val="133362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8DE53-097F-4AE2-B683-2A4EB6432406}" type="datetimeFigureOut">
              <a:rPr lang="en-GB" smtClean="0"/>
              <a:t>07/10/2024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E4CB0-8624-45AD-8258-94614567DA4D}" type="slidenum">
              <a:rPr lang="en-GB" smtClean="0"/>
              <a:t>‹#›</a:t>
            </a:fld>
            <a:endParaRPr lang="en-GB"/>
          </a:p>
        </p:txBody>
      </p:sp>
    </p:spTree>
    <p:extLst>
      <p:ext uri="{BB962C8B-B14F-4D97-AF65-F5344CB8AC3E}">
        <p14:creationId xmlns:p14="http://schemas.microsoft.com/office/powerpoint/2010/main" val="425710599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6" r:id="rId13"/>
    <p:sldLayoutId id="2147483697" r:id="rId14"/>
    <p:sldLayoutId id="214748369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23" y="75641"/>
            <a:ext cx="12192000" cy="6858000"/>
          </a:xfrm>
          <a:prstGeom prst="rect">
            <a:avLst/>
          </a:prstGeom>
        </p:spPr>
      </p:pic>
      <p:sp>
        <p:nvSpPr>
          <p:cNvPr id="7" name="Rectangle 5"/>
          <p:cNvSpPr>
            <a:spLocks noChangeArrowheads="1"/>
          </p:cNvSpPr>
          <p:nvPr/>
        </p:nvSpPr>
        <p:spPr bwMode="auto">
          <a:xfrm>
            <a:off x="6347793" y="4427071"/>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defRPr/>
            </a:pPr>
            <a:r>
              <a:rPr lang="en-US" sz="3200" b="1" i="1" dirty="0">
                <a:solidFill>
                  <a:srgbClr val="3333CC"/>
                </a:solidFill>
                <a:latin typeface="Times New Roman" pitchFamily="18" charset="0"/>
              </a:rPr>
              <a:t>Giáo </a:t>
            </a:r>
            <a:r>
              <a:rPr lang="en-US" sz="3200" b="1" i="1" dirty="0" smtClean="0">
                <a:solidFill>
                  <a:srgbClr val="3333CC"/>
                </a:solidFill>
                <a:latin typeface="Times New Roman" pitchFamily="18" charset="0"/>
              </a:rPr>
              <a:t>viên: </a:t>
            </a:r>
            <a:r>
              <a:rPr lang="en-GB" sz="3200" b="1" i="1" dirty="0" err="1" smtClean="0">
                <a:solidFill>
                  <a:srgbClr val="3333CC"/>
                </a:solidFill>
                <a:latin typeface="Times New Roman" pitchFamily="18" charset="0"/>
              </a:rPr>
              <a:t>Lê</a:t>
            </a:r>
            <a:r>
              <a:rPr lang="en-GB" sz="3200" b="1" i="1" dirty="0" smtClean="0">
                <a:solidFill>
                  <a:srgbClr val="3333CC"/>
                </a:solidFill>
                <a:latin typeface="Times New Roman" pitchFamily="18" charset="0"/>
              </a:rPr>
              <a:t> </a:t>
            </a:r>
            <a:r>
              <a:rPr lang="en-GB" sz="3200" b="1" i="1" dirty="0" err="1" smtClean="0">
                <a:solidFill>
                  <a:srgbClr val="3333CC"/>
                </a:solidFill>
                <a:latin typeface="Times New Roman" pitchFamily="18" charset="0"/>
              </a:rPr>
              <a:t>Thị</a:t>
            </a:r>
            <a:r>
              <a:rPr lang="en-GB" sz="3200" b="1" i="1" dirty="0" smtClean="0">
                <a:solidFill>
                  <a:srgbClr val="3333CC"/>
                </a:solidFill>
                <a:latin typeface="Times New Roman" pitchFamily="18" charset="0"/>
              </a:rPr>
              <a:t> </a:t>
            </a:r>
            <a:r>
              <a:rPr lang="en-GB" sz="3200" b="1" i="1" dirty="0" err="1" smtClean="0">
                <a:solidFill>
                  <a:srgbClr val="3333CC"/>
                </a:solidFill>
                <a:latin typeface="Times New Roman" pitchFamily="18" charset="0"/>
              </a:rPr>
              <a:t>Hường</a:t>
            </a:r>
            <a:endParaRPr lang="en-US" sz="3200" b="1" i="1" dirty="0">
              <a:solidFill>
                <a:srgbClr val="3333CC"/>
              </a:solidFill>
              <a:latin typeface="Times New Roman" pitchFamily="18" charset="0"/>
            </a:endParaRPr>
          </a:p>
        </p:txBody>
      </p:sp>
      <p:sp>
        <p:nvSpPr>
          <p:cNvPr id="9" name="Rectangle 6"/>
          <p:cNvSpPr>
            <a:spLocks noChangeArrowheads="1"/>
          </p:cNvSpPr>
          <p:nvPr/>
        </p:nvSpPr>
        <p:spPr bwMode="auto">
          <a:xfrm>
            <a:off x="1197727" y="282890"/>
            <a:ext cx="98265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b="1" dirty="0" smtClean="0">
                <a:solidFill>
                  <a:prstClr val="black"/>
                </a:solidFill>
                <a:latin typeface="Times New Roman" pitchFamily="18" charset="0"/>
                <a:cs typeface="Times New Roman" pitchFamily="18" charset="0"/>
              </a:rPr>
              <a:t>UBND HUYỆN AN LÃO</a:t>
            </a:r>
          </a:p>
          <a:p>
            <a:pPr algn="ctr">
              <a:defRPr/>
            </a:pPr>
            <a:r>
              <a:rPr lang="en-US" sz="2800" b="1" dirty="0" smtClean="0">
                <a:solidFill>
                  <a:prstClr val="black"/>
                </a:solidFill>
                <a:latin typeface="Times New Roman" pitchFamily="18" charset="0"/>
                <a:cs typeface="Times New Roman" pitchFamily="18" charset="0"/>
              </a:rPr>
              <a:t>TRƯỜNG </a:t>
            </a:r>
            <a:r>
              <a:rPr lang="en-US" sz="2800" b="1" dirty="0" smtClean="0">
                <a:solidFill>
                  <a:prstClr val="black"/>
                </a:solidFill>
                <a:latin typeface="Times New Roman" pitchFamily="18" charset="0"/>
                <a:cs typeface="Times New Roman" pitchFamily="18" charset="0"/>
              </a:rPr>
              <a:t>TIỂU HỌC </a:t>
            </a:r>
            <a:r>
              <a:rPr lang="en-US" sz="2800" b="1" dirty="0" smtClean="0">
                <a:solidFill>
                  <a:prstClr val="black"/>
                </a:solidFill>
                <a:latin typeface="Times New Roman" pitchFamily="18" charset="0"/>
                <a:cs typeface="Times New Roman" pitchFamily="18" charset="0"/>
              </a:rPr>
              <a:t>QUANG </a:t>
            </a:r>
            <a:r>
              <a:rPr lang="en-US" sz="2800" b="1" dirty="0" smtClean="0">
                <a:solidFill>
                  <a:prstClr val="black"/>
                </a:solidFill>
                <a:latin typeface="Times New Roman" pitchFamily="18" charset="0"/>
                <a:cs typeface="Times New Roman" pitchFamily="18" charset="0"/>
              </a:rPr>
              <a:t>TRUNG</a:t>
            </a:r>
          </a:p>
          <a:p>
            <a:pPr algn="ctr">
              <a:defRPr/>
            </a:pPr>
            <a:endParaRPr lang="en-US" sz="2800" b="1" dirty="0" smtClean="0">
              <a:solidFill>
                <a:prstClr val="black"/>
              </a:solidFill>
              <a:latin typeface="Times New Roman" pitchFamily="18" charset="0"/>
              <a:cs typeface="Times New Roman" pitchFamily="18" charset="0"/>
            </a:endParaRPr>
          </a:p>
        </p:txBody>
      </p:sp>
      <p:pic>
        <p:nvPicPr>
          <p:cNvPr id="14"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262" y="-76959"/>
            <a:ext cx="2317778" cy="231777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p:cNvSpPr>
            <a:spLocks noChangeArrowheads="1"/>
          </p:cNvSpPr>
          <p:nvPr/>
        </p:nvSpPr>
        <p:spPr bwMode="auto">
          <a:xfrm>
            <a:off x="1335533" y="2119646"/>
            <a:ext cx="98265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4000" b="1" dirty="0" smtClean="0">
                <a:solidFill>
                  <a:srgbClr val="FF0000"/>
                </a:solidFill>
                <a:latin typeface="Times New Roman" pitchFamily="18" charset="0"/>
                <a:cs typeface="Times New Roman" pitchFamily="18" charset="0"/>
              </a:rPr>
              <a:t>MÔN: TOÁN</a:t>
            </a:r>
          </a:p>
          <a:p>
            <a:pPr algn="ctr">
              <a:defRPr/>
            </a:pPr>
            <a:r>
              <a:rPr lang="en-US" sz="4400" b="1" dirty="0" err="1" smtClean="0">
                <a:solidFill>
                  <a:srgbClr val="FF0000"/>
                </a:solidFill>
                <a:latin typeface="Times New Roman" pitchFamily="18" charset="0"/>
                <a:cs typeface="Times New Roman" pitchFamily="18" charset="0"/>
              </a:rPr>
              <a:t>Số</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có</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sáu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chữ</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số</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Số</a:t>
            </a:r>
            <a:r>
              <a:rPr lang="en-US" sz="4400" b="1" dirty="0" smtClean="0">
                <a:solidFill>
                  <a:srgbClr val="FF0000"/>
                </a:solidFill>
                <a:latin typeface="Times New Roman" pitchFamily="18" charset="0"/>
                <a:cs typeface="Times New Roman" pitchFamily="18" charset="0"/>
              </a:rPr>
              <a:t> 1 000 000</a:t>
            </a:r>
            <a:endParaRPr lang="en-US" sz="44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7972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27981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2422010387"/>
              </p:ext>
            </p:extLst>
          </p:nvPr>
        </p:nvGraphicFramePr>
        <p:xfrm>
          <a:off x="925032" y="513896"/>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850606" y="5626850"/>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2754890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1170165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0088404"/>
              </p:ext>
            </p:extLst>
          </p:nvPr>
        </p:nvGraphicFramePr>
        <p:xfrm>
          <a:off x="332508" y="1401089"/>
          <a:ext cx="11650383" cy="4858695"/>
        </p:xfrm>
        <a:graphic>
          <a:graphicData uri="http://schemas.openxmlformats.org/drawingml/2006/table">
            <a:tbl>
              <a:tblPr firstRow="1" bandRow="1">
                <a:tableStyleId>{93296810-A885-4BE3-A3E7-6D5BEEA58F35}</a:tableStyleId>
              </a:tblPr>
              <a:tblGrid>
                <a:gridCol w="1682365">
                  <a:extLst>
                    <a:ext uri="{9D8B030D-6E8A-4147-A177-3AD203B41FA5}">
                      <a16:colId xmlns:a16="http://schemas.microsoft.com/office/drawing/2014/main" val="1422056185"/>
                    </a:ext>
                  </a:extLst>
                </a:gridCol>
                <a:gridCol w="1345893">
                  <a:extLst>
                    <a:ext uri="{9D8B030D-6E8A-4147-A177-3AD203B41FA5}">
                      <a16:colId xmlns:a16="http://schemas.microsoft.com/office/drawing/2014/main" val="1965241880"/>
                    </a:ext>
                  </a:extLst>
                </a:gridCol>
                <a:gridCol w="1556188">
                  <a:extLst>
                    <a:ext uri="{9D8B030D-6E8A-4147-A177-3AD203B41FA5}">
                      <a16:colId xmlns:a16="http://schemas.microsoft.com/office/drawing/2014/main" val="2779295119"/>
                    </a:ext>
                  </a:extLst>
                </a:gridCol>
                <a:gridCol w="1209200">
                  <a:extLst>
                    <a:ext uri="{9D8B030D-6E8A-4147-A177-3AD203B41FA5}">
                      <a16:colId xmlns:a16="http://schemas.microsoft.com/office/drawing/2014/main" val="3319947383"/>
                    </a:ext>
                  </a:extLst>
                </a:gridCol>
                <a:gridCol w="1167141">
                  <a:extLst>
                    <a:ext uri="{9D8B030D-6E8A-4147-A177-3AD203B41FA5}">
                      <a16:colId xmlns:a16="http://schemas.microsoft.com/office/drawing/2014/main" val="3119293589"/>
                    </a:ext>
                  </a:extLst>
                </a:gridCol>
                <a:gridCol w="1156627">
                  <a:extLst>
                    <a:ext uri="{9D8B030D-6E8A-4147-A177-3AD203B41FA5}">
                      <a16:colId xmlns:a16="http://schemas.microsoft.com/office/drawing/2014/main" val="3094439017"/>
                    </a:ext>
                  </a:extLst>
                </a:gridCol>
                <a:gridCol w="1461555">
                  <a:extLst>
                    <a:ext uri="{9D8B030D-6E8A-4147-A177-3AD203B41FA5}">
                      <a16:colId xmlns:a16="http://schemas.microsoft.com/office/drawing/2014/main" val="3860362859"/>
                    </a:ext>
                  </a:extLst>
                </a:gridCol>
                <a:gridCol w="2071414">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9492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4259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83503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5830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3993113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TotalTime>
  <Words>403</Words>
  <Application>Microsoft Office PowerPoint</Application>
  <PresentationFormat>Widescreen</PresentationFormat>
  <Paragraphs>112</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맑은 고딕</vt:lpstr>
      <vt:lpstr>#9Slide07 HoneyCream</vt:lpstr>
      <vt:lpstr>Arial</vt:lpstr>
      <vt:lpstr>Calibri</vt:lpstr>
      <vt:lpstr>Calibri Light</vt:lpstr>
      <vt:lpstr>Cambria</vt:lpstr>
      <vt:lpstr>Rammetto One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Oprekin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cp:revision>
  <dcterms:created xsi:type="dcterms:W3CDTF">2024-10-07T12:21:20Z</dcterms:created>
  <dcterms:modified xsi:type="dcterms:W3CDTF">2024-10-07T12:36:36Z</dcterms:modified>
</cp:coreProperties>
</file>