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6" r:id="rId3"/>
  </p:sldMasterIdLst>
  <p:notesMasterIdLst>
    <p:notesMasterId r:id="rId19"/>
  </p:notesMasterIdLst>
  <p:sldIdLst>
    <p:sldId id="2658" r:id="rId4"/>
    <p:sldId id="257" r:id="rId5"/>
    <p:sldId id="679" r:id="rId6"/>
    <p:sldId id="2631" r:id="rId7"/>
    <p:sldId id="2647" r:id="rId8"/>
    <p:sldId id="2649" r:id="rId9"/>
    <p:sldId id="2654" r:id="rId10"/>
    <p:sldId id="2659" r:id="rId11"/>
    <p:sldId id="2655" r:id="rId12"/>
    <p:sldId id="2651" r:id="rId13"/>
    <p:sldId id="2657" r:id="rId14"/>
    <p:sldId id="2660" r:id="rId15"/>
    <p:sldId id="2656" r:id="rId16"/>
    <p:sldId id="325" r:id="rId17"/>
    <p:sldId id="33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2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58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5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5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549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381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401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089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497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735102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166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55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316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28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300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70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216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472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DB544F-8E12-4E5E-81A0-3BAEBCCB1E3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50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393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130" y="8485"/>
            <a:ext cx="13937023" cy="73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41861" y="2095113"/>
            <a:ext cx="5989378" cy="6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5" tIns="60807" rIns="121615" bIns="60807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02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591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vi-VN" altLang="vi-VN" sz="3591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3591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9387" y="1321992"/>
            <a:ext cx="11205457" cy="6226612"/>
          </a:xfrm>
          <a:prstGeom prst="rect">
            <a:avLst/>
          </a:prstGeom>
          <a:noFill/>
        </p:spPr>
        <p:txBody>
          <a:bodyPr spcFirstLastPara="1" wrap="none" lIns="121615" tIns="60807" rIns="121615" bIns="60807" numCol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defTabSz="912114"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 – NĂM HỌC 2024 - 2025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8468" y="215937"/>
            <a:ext cx="9296164" cy="736837"/>
          </a:xfrm>
          <a:prstGeom prst="rect">
            <a:avLst/>
          </a:prstGeom>
          <a:noFill/>
        </p:spPr>
        <p:txBody>
          <a:bodyPr wrap="none" lIns="121615" tIns="60807" rIns="121615" bIns="608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2114">
              <a:defRPr/>
            </a:pPr>
            <a:r>
              <a:rPr lang="en-US" sz="3990" b="1" dirty="0"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QUANG TRUNG </a:t>
            </a:r>
            <a:endParaRPr lang="en-US" sz="399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7370" y="2955155"/>
            <a:ext cx="9233209" cy="1107687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8305" y="4290961"/>
            <a:ext cx="12161838" cy="598421"/>
          </a:xfrm>
          <a:prstGeom prst="rect">
            <a:avLst/>
          </a:prstGeom>
        </p:spPr>
        <p:txBody>
          <a:bodyPr lIns="106158" tIns="53079" rIns="106158" bIns="53079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192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190750"/>
            <a:ext cx="8906166" cy="3167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4157664" y="3157805"/>
            <a:ext cx="6462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98733" cy="208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4D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2015.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ấy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thuộc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02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050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4845981" y="40746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60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Toán</a:t>
            </a:r>
            <a:endParaRPr lang="zh-CN" altLang="en-US" sz="6000" b="1" u="sng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5778" y="1472445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223884" y="4575746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23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253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362819" y="2011379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thích nhất con hươu cao cổ. Con vật này nặng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 200 kg hay 1200 kg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70675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vườn hoa, em thấy khu vườn trồng hoa hồng có kích thước như hình bên. Khu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vườ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706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684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vi-VN" sz="3200" b="0" i="0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128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vi-VN" sz="3200" b="0" i="0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B9B492-3F09-9571-7092-B4380A0D49A7}"/>
              </a:ext>
            </a:extLst>
          </p:cNvPr>
          <p:cNvSpPr/>
          <p:nvPr/>
        </p:nvSpPr>
        <p:spPr>
          <a:xfrm>
            <a:off x="3750365" y="1853059"/>
            <a:ext cx="576470" cy="6460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81" y="1938307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000250" y="3505200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khu vườn hình chữ nhật có chiều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16m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64 + 128 = 192 (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vi-VN" sz="3200" b="0" i="0" baseline="30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32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733425" y="5372100"/>
            <a:ext cx="706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32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684 </a:t>
            </a:r>
            <a:r>
              <a:rPr lang="vi-VN" sz="3200" b="0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vi-VN" sz="3200" b="0" i="0" baseline="30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3200" b="0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32 m</a:t>
            </a:r>
            <a:r>
              <a:rPr lang="vi-VN" sz="3200" b="0" i="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128 </a:t>
            </a:r>
            <a:r>
              <a:rPr lang="vi-VN" sz="3200" b="0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vi-VN" sz="3200" b="0" i="0" baseline="30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3200" b="0" i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vi-VN" sz="32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192 m</a:t>
            </a:r>
            <a:r>
              <a:rPr lang="vi-VN" sz="3200" b="0" i="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B9B492-3F09-9571-7092-B4380A0D49A7}"/>
              </a:ext>
            </a:extLst>
          </p:cNvPr>
          <p:cNvSpPr/>
          <p:nvPr/>
        </p:nvSpPr>
        <p:spPr>
          <a:xfrm>
            <a:off x="3978965" y="5886450"/>
            <a:ext cx="576470" cy="562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499</Words>
  <Application>Microsoft Office PowerPoint</Application>
  <PresentationFormat>Widescreen</PresentationFormat>
  <Paragraphs>56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Cambria</vt:lpstr>
      <vt:lpstr>等线</vt:lpstr>
      <vt:lpstr>DFPOP1-W9</vt:lpstr>
      <vt:lpstr>inpin heiti</vt:lpstr>
      <vt:lpstr>Karla</vt:lpstr>
      <vt:lpstr>Love Ya Like A Sister</vt:lpstr>
      <vt:lpstr>SVN-Poky's</vt:lpstr>
      <vt:lpstr>Time nes New Roman</vt:lpstr>
      <vt:lpstr>Times New Roman</vt:lpstr>
      <vt:lpstr>华康少女文字W5</vt:lpstr>
      <vt:lpstr>迷你简细行楷</vt:lpstr>
      <vt:lpstr>4_Office 主题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HaiPhong</cp:lastModifiedBy>
  <cp:revision>21</cp:revision>
  <dcterms:created xsi:type="dcterms:W3CDTF">2023-08-21T12:39:12Z</dcterms:created>
  <dcterms:modified xsi:type="dcterms:W3CDTF">2024-11-10T04:24:57Z</dcterms:modified>
</cp:coreProperties>
</file>