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94" r:id="rId3"/>
    <p:sldId id="281" r:id="rId4"/>
    <p:sldId id="257" r:id="rId5"/>
    <p:sldId id="258" r:id="rId6"/>
    <p:sldId id="259" r:id="rId7"/>
    <p:sldId id="260" r:id="rId8"/>
    <p:sldId id="262" r:id="rId9"/>
    <p:sldId id="265" r:id="rId10"/>
    <p:sldId id="287" r:id="rId11"/>
    <p:sldId id="288" r:id="rId12"/>
    <p:sldId id="289" r:id="rId13"/>
    <p:sldId id="290" r:id="rId14"/>
    <p:sldId id="291" r:id="rId15"/>
    <p:sldId id="292" r:id="rId16"/>
    <p:sldId id="273" r:id="rId17"/>
    <p:sldId id="293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66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498" autoAdjust="0"/>
  </p:normalViewPr>
  <p:slideViewPr>
    <p:cSldViewPr snapToGrid="0">
      <p:cViewPr varScale="1">
        <p:scale>
          <a:sx n="71" d="100"/>
          <a:sy n="71" d="100"/>
        </p:scale>
        <p:origin x="64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29AC5-1856-4900-92CF-14F39D3FDDA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C66C-541F-4121-BDD7-1559F669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9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8D46-DE6E-4E95-BE45-D4B0F5A0384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218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8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58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6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7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11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6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3FEBD8-77DF-5764-5D38-5E62C4582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28141A-BCDE-CE97-7CA6-B2DEFF835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617F69-37FE-5264-E281-84F621D8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080365-C130-CEEF-68F6-97AE363A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DCCB2-EE92-C152-A8C9-B927F37F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9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21D661-2290-609F-EA58-A76B5E39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17A27F-B1DB-EA63-AB3E-E12F1E62F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B756B5-0FB7-F37A-3006-565982D2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57C0DA-5CF6-2169-EA6B-22FF56BFC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194A8E-E4B6-B8B3-8DFC-58C6B4C5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8E263F5-D3EF-44FE-7705-ED2531C81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D33863-E731-8393-4E6D-B4614B702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9D0ED1-8581-9D5F-4BDE-129947E0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F32ABC-E08C-281D-4FF3-55DFD28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CCF2FA-6A8F-9A05-A4C1-B6BD643E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27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02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561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53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85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37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02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68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3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F651F1-6758-5B1C-F9F1-2D401434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A80DA4-3369-B1F4-9279-7828CE87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29C4A0-1AF9-1DBE-B7B6-84CA3992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646318-77D0-3ED1-A2C9-47DE64EA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C51317-75C2-4FD1-FEED-F8A7BF24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30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609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395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1CF22E-DC72-6A48-7F79-655DC005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4C7AB7-7F01-4857-BB8A-B5036AA16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2E3C5F-E6E3-C1A9-0C6D-693B7DFC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7E1A2A-FB6D-EE4F-382C-F672DBBD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09219D-0BF7-F268-D0D8-63EF6B70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9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3B56D0-BB30-DBD1-FE9A-105EE4AB2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828503-6A02-91B3-C6F4-353BF9AFD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14BD80-7583-75FF-1301-DA5A60732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7B8EAF-BE60-DFD2-356C-1068D211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3497B1-9DC4-E0D4-8E83-5245BED5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3438AF-17E7-BF37-5CE4-2C9BBDD3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4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53B327-03FA-212B-4E89-27AD7631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9E312A-9696-3140-EA7E-E7AC4E28F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4ADD1CA-2AE1-AB2F-A4CE-827B5487E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B13E5B6-9366-E730-3D17-4AD46A705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E4376B-559F-EF2A-E834-153AE2CA4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66F6E23-C541-831A-61F9-D24ED0805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A0534B0-92DF-055A-5319-F3B5DD9A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774F390-0BD6-3719-8CD0-A3EB5E76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1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AA3A4E-EBA2-72BE-641C-A4E39761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80FA59-DA8B-845C-A0C4-54C9D055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D38D354-D05B-61AF-99FE-C0ADAF02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CEDBAC-0E4F-A7F1-C8E4-756F0BF5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6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BD5B3F0-F642-4C78-89E8-D85803AD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D4934D-3706-59B7-50B2-1E46D4C8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81781B-C2FC-BB4E-A213-B53D862C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1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AFC2AA-D4E3-5035-2BE5-1473B9A9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EBE185-1A0C-B6BE-CD01-7F3B7D44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FCB515-5435-41C4-E8FB-94F4257E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4E3E2A-2C3D-984E-A028-E760B3158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BBD7CB-9568-88B3-1C8A-4CB4677A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D33E3-7DE4-C3B2-3A78-11E79444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02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82277-B618-A782-931A-DF15C3BE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24F126-C79F-B1BA-FF4F-59D04B04B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4BA18E-EA80-9F76-B520-923E7820E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0A9BDC-EEF5-848D-DE77-0ADD7250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019C75-5CEB-937D-670F-E09E4269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1D8B65-BA50-EB19-6438-CA3250487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41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AE02FE4-2E04-C735-6F36-39EDEAD001A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49" y="200025"/>
            <a:ext cx="1152525" cy="1152525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AECFF9D6-6266-55BA-7D50-E8E2FB8AC7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54" y="7980446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3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D57A8006-39EA-4140-901F-623280A8A7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15348"/>
            <a:ext cx="1002726" cy="10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1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529"/>
            <a:ext cx="12206272" cy="6726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634" y="6041340"/>
            <a:ext cx="2341379" cy="683131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E0E5D346-6970-42C6-9B49-C3A7A192F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225" y="431777"/>
            <a:ext cx="6040706" cy="156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</a:t>
            </a:r>
            <a:r>
              <a:rPr lang="en-US" altLang="en-US" sz="239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endParaRPr lang="en-US" altLang="en-US" sz="23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3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2024-2025</a:t>
            </a:r>
          </a:p>
          <a:p>
            <a:pPr algn="ctr"/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</a:t>
            </a:r>
            <a:endParaRPr lang="en-US" altLang="en-US" sz="23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B77D4E9-F47D-467F-820E-751603A59FAB}"/>
              </a:ext>
            </a:extLst>
          </p:cNvPr>
          <p:cNvSpPr txBox="1"/>
          <p:nvPr/>
        </p:nvSpPr>
        <p:spPr>
          <a:xfrm>
            <a:off x="101601" y="2998588"/>
            <a:ext cx="114695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  <a:p>
            <a:pPr algn="ctr">
              <a:defRPr/>
            </a:pP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21: Luyện tập chung </a:t>
            </a: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vi-VN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="" xmlns:a16="http://schemas.microsoft.com/office/drawing/2014/main" id="{97A74A22-E3A2-4978-9062-39F68EDF7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756" y="5844312"/>
            <a:ext cx="5479444" cy="58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196" b="1" i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196" b="1" i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6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196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3196" b="1" i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Phạm Thị Thúy</a:t>
            </a:r>
            <a:endParaRPr lang="en-US" altLang="en-US" sz="3196" b="1" i="1" dirty="0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9797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xmlns="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xmlns="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xmlns="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xmlns="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Chú Năm chia thành 4 phần đều nhau như hình vẽ.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603" y="21336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2566791"/>
            <a:chOff x="590549" y="2578554"/>
            <a:chExt cx="5705475" cy="25667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Diện tích mỗi phần là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Cứ mỗi 1 000 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98ACB15A-4FCC-4ED1-F38D-E56A0BE3822A}"/>
                </a:ext>
              </a:extLst>
            </p:cNvPr>
            <p:cNvSpPr/>
            <p:nvPr/>
          </p:nvSpPr>
          <p:spPr>
            <a:xfrm>
              <a:off x="3891644" y="4512129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072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xmlns="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xmlns="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xmlns="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xmlns="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278" y="215265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597021"/>
            <a:chOff x="590549" y="2578554"/>
            <a:chExt cx="5705475" cy="5970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Diện tích mỗi phần là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C14131-1E12-6BD9-FABD-599C440B5080}"/>
              </a:ext>
            </a:extLst>
          </p:cNvPr>
          <p:cNvSpPr txBox="1"/>
          <p:nvPr/>
        </p:nvSpPr>
        <p:spPr>
          <a:xfrm>
            <a:off x="1876425" y="4524375"/>
            <a:ext cx="9420225" cy="1396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Diện tích mỗi phần của thửa ruộng là: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4000 : 4 = 1000 (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61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0091DC-AA72-CE52-9BAC-FCDC01546A6E}"/>
              </a:ext>
            </a:extLst>
          </p:cNvPr>
          <p:cNvSpPr txBox="1"/>
          <p:nvPr/>
        </p:nvSpPr>
        <p:spPr>
          <a:xfrm>
            <a:off x="809625" y="3238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753" y="13335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C940393-1BDB-6A83-62F1-8422301808DD}"/>
              </a:ext>
            </a:extLst>
          </p:cNvPr>
          <p:cNvGrpSpPr/>
          <p:nvPr/>
        </p:nvGrpSpPr>
        <p:grpSpPr>
          <a:xfrm>
            <a:off x="600074" y="1552575"/>
            <a:ext cx="5705475" cy="2062103"/>
            <a:chOff x="590549" y="2590800"/>
            <a:chExt cx="5705475" cy="20621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Cứ mỗi 1 000 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98ACB15A-4FCC-4ED1-F38D-E56A0BE3822A}"/>
                </a:ext>
              </a:extLst>
            </p:cNvPr>
            <p:cNvSpPr/>
            <p:nvPr/>
          </p:nvSpPr>
          <p:spPr>
            <a:xfrm>
              <a:off x="3863069" y="404540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22B431D-6347-A217-9361-03724C92DFD2}"/>
              </a:ext>
            </a:extLst>
          </p:cNvPr>
          <p:cNvSpPr txBox="1"/>
          <p:nvPr/>
        </p:nvSpPr>
        <p:spPr>
          <a:xfrm>
            <a:off x="1238250" y="3762375"/>
            <a:ext cx="10067925" cy="2761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Cứ mỗi 1000 m2, chú Năm thu được khoảng 7 tạ thóc, vậy chú Năm thu được tất cả số tạ thóc là: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4000 x 7 = 28 000 (tạ thóc)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số: a. 1000 m2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28 000 tạ thóc</a:t>
            </a:r>
          </a:p>
        </p:txBody>
      </p:sp>
    </p:spTree>
    <p:extLst>
      <p:ext uri="{BB962C8B-B14F-4D97-AF65-F5344CB8AC3E}">
        <p14:creationId xmlns:p14="http://schemas.microsoft.com/office/powerpoint/2010/main" val="3350525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xmlns="" id="{299E62CB-CDC6-4562-8DB3-D7B00782361B}"/>
              </a:ext>
            </a:extLst>
          </p:cNvPr>
          <p:cNvGrpSpPr/>
          <p:nvPr/>
        </p:nvGrpSpPr>
        <p:grpSpPr>
          <a:xfrm>
            <a:off x="780616" y="453849"/>
            <a:ext cx="10849410" cy="1569660"/>
            <a:chOff x="1169225" y="69262"/>
            <a:chExt cx="10849410" cy="1569660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xmlns="" id="{843462A0-8082-D657-710F-67F5E3DC5C05}"/>
                </a:ext>
              </a:extLst>
            </p:cNvPr>
            <p:cNvSpPr txBox="1"/>
            <p:nvPr/>
          </p:nvSpPr>
          <p:spPr>
            <a:xfrm>
              <a:off x="1898099" y="69262"/>
              <a:ext cx="101205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Nam chạy một vòng quanh sân hết 2 phút 30 giây. Hỏi nếu cứ chạy như thế đúng hai vòng thì Nam chạy hết bao nhiêu giây?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xmlns="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xmlns="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0C39C76-9E99-A5C1-1E5F-4E4E26B4ECB9}"/>
              </a:ext>
            </a:extLst>
          </p:cNvPr>
          <p:cNvSpPr txBox="1"/>
          <p:nvPr/>
        </p:nvSpPr>
        <p:spPr>
          <a:xfrm>
            <a:off x="904875" y="2390775"/>
            <a:ext cx="10382249" cy="344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Bài giải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Đổi: 2 phút 30 giây = 150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Thời gian Nam chạy hết hai vòng như thế  là: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150 x 2 = 300 (giây)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             Đáp số: 300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37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xmlns="" id="{299E62CB-CDC6-4562-8DB3-D7B00782361B}"/>
              </a:ext>
            </a:extLst>
          </p:cNvPr>
          <p:cNvGrpSpPr/>
          <p:nvPr/>
        </p:nvGrpSpPr>
        <p:grpSpPr>
          <a:xfrm>
            <a:off x="780616" y="628350"/>
            <a:ext cx="10877985" cy="707886"/>
            <a:chOff x="1169225" y="243763"/>
            <a:chExt cx="10877985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xmlns="" id="{843462A0-8082-D657-710F-67F5E3DC5C05}"/>
                </a:ext>
              </a:extLst>
            </p:cNvPr>
            <p:cNvSpPr txBox="1"/>
            <p:nvPr/>
          </p:nvSpPr>
          <p:spPr>
            <a:xfrm>
              <a:off x="1926674" y="288337"/>
              <a:ext cx="10120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 cân nặng thích hợp với mỗi đồ vật.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xmlns="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xmlns="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CCC87B-1E55-A22E-7873-ABCBF24CD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7" y="1262062"/>
            <a:ext cx="7864159" cy="201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6A03473-2BD9-D852-7D56-62C17AA2FE6C}"/>
              </a:ext>
            </a:extLst>
          </p:cNvPr>
          <p:cNvSpPr/>
          <p:nvPr/>
        </p:nvSpPr>
        <p:spPr>
          <a:xfrm>
            <a:off x="1038225" y="494347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 </a:t>
            </a:r>
            <a:r>
              <a:rPr lang="en-US" sz="3600" dirty="0" err="1">
                <a:solidFill>
                  <a:srgbClr val="002060"/>
                </a:solidFill>
              </a:rPr>
              <a:t>tạ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E7D35AE-52ED-CC57-1754-4C3D5E53BD58}"/>
              </a:ext>
            </a:extLst>
          </p:cNvPr>
          <p:cNvSpPr/>
          <p:nvPr/>
        </p:nvSpPr>
        <p:spPr>
          <a:xfrm>
            <a:off x="3724276" y="496252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500 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CDA8A00-89D4-D075-8E51-B3AFA79276EE}"/>
              </a:ext>
            </a:extLst>
          </p:cNvPr>
          <p:cNvSpPr/>
          <p:nvPr/>
        </p:nvSpPr>
        <p:spPr>
          <a:xfrm>
            <a:off x="6353174" y="4962525"/>
            <a:ext cx="2257425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5 000 </a:t>
            </a:r>
            <a:r>
              <a:rPr lang="en-US" sz="3600" dirty="0" err="1">
                <a:solidFill>
                  <a:srgbClr val="002060"/>
                </a:solidFill>
              </a:rPr>
              <a:t>tấn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CE313B2-4065-AB8D-AB9E-D0639EDEA55F}"/>
              </a:ext>
            </a:extLst>
          </p:cNvPr>
          <p:cNvSpPr/>
          <p:nvPr/>
        </p:nvSpPr>
        <p:spPr>
          <a:xfrm>
            <a:off x="9201150" y="4943475"/>
            <a:ext cx="1666876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</a:t>
            </a:r>
            <a:r>
              <a:rPr lang="en-US" sz="3600" dirty="0" err="1">
                <a:solidFill>
                  <a:srgbClr val="002060"/>
                </a:solidFill>
              </a:rPr>
              <a:t>yến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75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39023 -0.2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28125 -0.2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2617 -0.27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36641 -0.285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221184-11B3-B0A9-7CD8-5A191343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13" y="1299050"/>
            <a:ext cx="4261473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4320022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1: 6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sau đó đố 1 HS khác bất kì, HS 2 trả lời đúng sẽ được quyền đố HS khác.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đúng sẽ được tuyên dương.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xmlns="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A7BEE0-171C-6019-4D4A-9671EAF53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853" y="360356"/>
            <a:ext cx="747434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14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047AD2-D8DA-8367-CFA3-F823A077F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634" y="1541023"/>
            <a:ext cx="565148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A9A32E9-E43F-3826-D00E-BE424FE09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943" y="1178653"/>
            <a:ext cx="471871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xmlns="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254CB2-230C-A344-4202-206961F18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226" y="0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Bác Hồ sinh năm 1890,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xmlns="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xmlns="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</a:rPr>
              <a:t>Thế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kỉ</a:t>
            </a:r>
            <a:r>
              <a:rPr lang="en-US" sz="4800" b="1" dirty="0">
                <a:solidFill>
                  <a:srgbClr val="FF0000"/>
                </a:solidFill>
              </a:rPr>
              <a:t> XIX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xmlns="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sinh năm 2014?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xmlns="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xmlns="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</a:rPr>
              <a:t>Thế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kỉ</a:t>
            </a:r>
            <a:r>
              <a:rPr lang="en-US" sz="5400" b="1" dirty="0">
                <a:solidFill>
                  <a:srgbClr val="FF0000"/>
                </a:solidFill>
              </a:rPr>
              <a:t> XXI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xmlns="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001BD9B-7A35-4861-2B89-1A60E98C5F6E}"/>
              </a:ext>
            </a:extLst>
          </p:cNvPr>
          <p:cNvGrpSpPr/>
          <p:nvPr/>
        </p:nvGrpSpPr>
        <p:grpSpPr>
          <a:xfrm>
            <a:off x="601255" y="143539"/>
            <a:ext cx="6261388" cy="3281495"/>
            <a:chOff x="239748" y="292395"/>
            <a:chExt cx="6261388" cy="328149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649617" cy="2047010"/>
            </a:xfrm>
            <a:custGeom>
              <a:avLst/>
              <a:gdLst>
                <a:gd name="connsiteX0" fmla="*/ 0 w 4649617"/>
                <a:gd name="connsiteY0" fmla="*/ 341175 h 2047010"/>
                <a:gd name="connsiteX1" fmla="*/ 341175 w 4649617"/>
                <a:gd name="connsiteY1" fmla="*/ 0 h 2047010"/>
                <a:gd name="connsiteX2" fmla="*/ 1002386 w 4649617"/>
                <a:gd name="connsiteY2" fmla="*/ 0 h 2047010"/>
                <a:gd name="connsiteX3" fmla="*/ 1703270 w 4649617"/>
                <a:gd name="connsiteY3" fmla="*/ 0 h 2047010"/>
                <a:gd name="connsiteX4" fmla="*/ 2364481 w 4649617"/>
                <a:gd name="connsiteY4" fmla="*/ 0 h 2047010"/>
                <a:gd name="connsiteX5" fmla="*/ 2906674 w 4649617"/>
                <a:gd name="connsiteY5" fmla="*/ 0 h 2047010"/>
                <a:gd name="connsiteX6" fmla="*/ 3607558 w 4649617"/>
                <a:gd name="connsiteY6" fmla="*/ 0 h 2047010"/>
                <a:gd name="connsiteX7" fmla="*/ 4308442 w 4649617"/>
                <a:gd name="connsiteY7" fmla="*/ 0 h 2047010"/>
                <a:gd name="connsiteX8" fmla="*/ 4649617 w 4649617"/>
                <a:gd name="connsiteY8" fmla="*/ 341175 h 2047010"/>
                <a:gd name="connsiteX9" fmla="*/ 4649617 w 4649617"/>
                <a:gd name="connsiteY9" fmla="*/ 1023505 h 2047010"/>
                <a:gd name="connsiteX10" fmla="*/ 4649617 w 4649617"/>
                <a:gd name="connsiteY10" fmla="*/ 1705835 h 2047010"/>
                <a:gd name="connsiteX11" fmla="*/ 4308442 w 4649617"/>
                <a:gd name="connsiteY11" fmla="*/ 2047010 h 2047010"/>
                <a:gd name="connsiteX12" fmla="*/ 3647231 w 4649617"/>
                <a:gd name="connsiteY12" fmla="*/ 2047010 h 2047010"/>
                <a:gd name="connsiteX13" fmla="*/ 3065365 w 4649617"/>
                <a:gd name="connsiteY13" fmla="*/ 2047010 h 2047010"/>
                <a:gd name="connsiteX14" fmla="*/ 2483499 w 4649617"/>
                <a:gd name="connsiteY14" fmla="*/ 2047010 h 2047010"/>
                <a:gd name="connsiteX15" fmla="*/ 1782615 w 4649617"/>
                <a:gd name="connsiteY15" fmla="*/ 2047010 h 2047010"/>
                <a:gd name="connsiteX16" fmla="*/ 1121404 w 4649617"/>
                <a:gd name="connsiteY16" fmla="*/ 2047010 h 2047010"/>
                <a:gd name="connsiteX17" fmla="*/ 341175 w 4649617"/>
                <a:gd name="connsiteY17" fmla="*/ 2047010 h 2047010"/>
                <a:gd name="connsiteX18" fmla="*/ 0 w 4649617"/>
                <a:gd name="connsiteY18" fmla="*/ 1705835 h 2047010"/>
                <a:gd name="connsiteX19" fmla="*/ 0 w 4649617"/>
                <a:gd name="connsiteY19" fmla="*/ 996212 h 2047010"/>
                <a:gd name="connsiteX20" fmla="*/ 0 w 46496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496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71984" y="17618"/>
                    <a:pt x="869815" y="6293"/>
                    <a:pt x="1002386" y="0"/>
                  </a:cubicBezTo>
                  <a:cubicBezTo>
                    <a:pt x="1134957" y="-6293"/>
                    <a:pt x="1450343" y="18909"/>
                    <a:pt x="1703270" y="0"/>
                  </a:cubicBezTo>
                  <a:cubicBezTo>
                    <a:pt x="1956197" y="-18909"/>
                    <a:pt x="2156619" y="21184"/>
                    <a:pt x="2364481" y="0"/>
                  </a:cubicBezTo>
                  <a:cubicBezTo>
                    <a:pt x="2572343" y="-21184"/>
                    <a:pt x="2739157" y="-22725"/>
                    <a:pt x="2906674" y="0"/>
                  </a:cubicBezTo>
                  <a:cubicBezTo>
                    <a:pt x="3074191" y="22725"/>
                    <a:pt x="3428310" y="-33175"/>
                    <a:pt x="3607558" y="0"/>
                  </a:cubicBezTo>
                  <a:cubicBezTo>
                    <a:pt x="3786806" y="33175"/>
                    <a:pt x="3965966" y="6852"/>
                    <a:pt x="4308442" y="0"/>
                  </a:cubicBezTo>
                  <a:cubicBezTo>
                    <a:pt x="4503469" y="-5254"/>
                    <a:pt x="4653820" y="155113"/>
                    <a:pt x="4649617" y="341175"/>
                  </a:cubicBezTo>
                  <a:cubicBezTo>
                    <a:pt x="4662009" y="576865"/>
                    <a:pt x="4648360" y="771590"/>
                    <a:pt x="4649617" y="1023505"/>
                  </a:cubicBezTo>
                  <a:cubicBezTo>
                    <a:pt x="4650875" y="1275420"/>
                    <a:pt x="4666335" y="1470339"/>
                    <a:pt x="4649617" y="1705835"/>
                  </a:cubicBezTo>
                  <a:cubicBezTo>
                    <a:pt x="4651336" y="1876372"/>
                    <a:pt x="4485758" y="2048825"/>
                    <a:pt x="4308442" y="2047010"/>
                  </a:cubicBezTo>
                  <a:cubicBezTo>
                    <a:pt x="4065567" y="2030033"/>
                    <a:pt x="3968020" y="2058758"/>
                    <a:pt x="3647231" y="2047010"/>
                  </a:cubicBezTo>
                  <a:cubicBezTo>
                    <a:pt x="3326442" y="2035262"/>
                    <a:pt x="3262790" y="2056802"/>
                    <a:pt x="3065365" y="2047010"/>
                  </a:cubicBezTo>
                  <a:cubicBezTo>
                    <a:pt x="2867940" y="2037218"/>
                    <a:pt x="2612624" y="2033440"/>
                    <a:pt x="2483499" y="2047010"/>
                  </a:cubicBezTo>
                  <a:cubicBezTo>
                    <a:pt x="2354374" y="2060580"/>
                    <a:pt x="2022736" y="2037293"/>
                    <a:pt x="1782615" y="2047010"/>
                  </a:cubicBezTo>
                  <a:cubicBezTo>
                    <a:pt x="1542494" y="2056727"/>
                    <a:pt x="1369872" y="2038215"/>
                    <a:pt x="1121404" y="2047010"/>
                  </a:cubicBezTo>
                  <a:cubicBezTo>
                    <a:pt x="872936" y="2055805"/>
                    <a:pt x="646092" y="201451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6496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3472" y="-26805"/>
                    <a:pt x="633568" y="-22654"/>
                    <a:pt x="883368" y="0"/>
                  </a:cubicBezTo>
                  <a:cubicBezTo>
                    <a:pt x="1133168" y="22654"/>
                    <a:pt x="1258796" y="-10704"/>
                    <a:pt x="1584252" y="0"/>
                  </a:cubicBezTo>
                  <a:cubicBezTo>
                    <a:pt x="1909708" y="10704"/>
                    <a:pt x="1995092" y="-4701"/>
                    <a:pt x="2285136" y="0"/>
                  </a:cubicBezTo>
                  <a:cubicBezTo>
                    <a:pt x="2575180" y="4701"/>
                    <a:pt x="2667485" y="-19444"/>
                    <a:pt x="2986020" y="0"/>
                  </a:cubicBezTo>
                  <a:cubicBezTo>
                    <a:pt x="3304555" y="19444"/>
                    <a:pt x="3455387" y="13970"/>
                    <a:pt x="3726576" y="0"/>
                  </a:cubicBezTo>
                  <a:cubicBezTo>
                    <a:pt x="3997765" y="-13970"/>
                    <a:pt x="4144693" y="-21642"/>
                    <a:pt x="4308442" y="0"/>
                  </a:cubicBezTo>
                  <a:cubicBezTo>
                    <a:pt x="4485260" y="-18311"/>
                    <a:pt x="4643944" y="137329"/>
                    <a:pt x="4649617" y="341175"/>
                  </a:cubicBezTo>
                  <a:cubicBezTo>
                    <a:pt x="4621603" y="566295"/>
                    <a:pt x="4640963" y="851727"/>
                    <a:pt x="4649617" y="1037152"/>
                  </a:cubicBezTo>
                  <a:cubicBezTo>
                    <a:pt x="4658271" y="1222577"/>
                    <a:pt x="4645479" y="1466791"/>
                    <a:pt x="4649617" y="1705835"/>
                  </a:cubicBezTo>
                  <a:cubicBezTo>
                    <a:pt x="4642833" y="1915652"/>
                    <a:pt x="4457791" y="2037525"/>
                    <a:pt x="4308442" y="2047010"/>
                  </a:cubicBezTo>
                  <a:cubicBezTo>
                    <a:pt x="4058876" y="2042320"/>
                    <a:pt x="4004507" y="2020784"/>
                    <a:pt x="3766249" y="2047010"/>
                  </a:cubicBezTo>
                  <a:cubicBezTo>
                    <a:pt x="3527991" y="2073236"/>
                    <a:pt x="3288337" y="2042465"/>
                    <a:pt x="3144710" y="2047010"/>
                  </a:cubicBezTo>
                  <a:cubicBezTo>
                    <a:pt x="3001083" y="2051555"/>
                    <a:pt x="2783536" y="2038563"/>
                    <a:pt x="2483499" y="2047010"/>
                  </a:cubicBezTo>
                  <a:cubicBezTo>
                    <a:pt x="2183462" y="2055457"/>
                    <a:pt x="1963605" y="2077921"/>
                    <a:pt x="1822288" y="2047010"/>
                  </a:cubicBezTo>
                  <a:cubicBezTo>
                    <a:pt x="1680971" y="2016099"/>
                    <a:pt x="1256391" y="2026456"/>
                    <a:pt x="1081732" y="2047010"/>
                  </a:cubicBezTo>
                  <a:cubicBezTo>
                    <a:pt x="907073" y="2067564"/>
                    <a:pt x="656002" y="2055701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 3: Thế kỉ XX bắt đầu từ năm bao nhiêu?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xmlns="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48" y="21884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xmlns="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</a:rPr>
              <a:t>Năm</a:t>
            </a:r>
            <a:r>
              <a:rPr lang="en-US" sz="4800" b="1" dirty="0">
                <a:solidFill>
                  <a:srgbClr val="FF0000"/>
                </a:solidFill>
              </a:rPr>
              <a:t> 1901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xmlns="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6550EA-FC8B-A6D4-4E67-BB6135932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386" y="1331053"/>
            <a:ext cx="425537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xmlns="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xmlns="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xmlns="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xmlns="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0D307B28-0F84-DE47-1742-68CCFFF66CF6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:r>
                    <a:rPr lang="en-GB" sz="36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</a:t>
                  </a:r>
                  <a:r>
                    <a:rPr kumimoji="0" lang="en-GB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GB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sSup>
                        <m:sSupPr>
                          <m:ctrlPr>
                            <a:rPr lang="en-GB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3996" t="-15517" b="-35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92AD9D3-3DDF-90D0-2615-9423550D1F66}"/>
                </a:ext>
              </a:extLst>
            </p:cNvPr>
            <p:cNvSpPr/>
            <p:nvPr/>
          </p:nvSpPr>
          <p:spPr>
            <a:xfrm>
              <a:off x="2811705" y="166021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15FB2B3-F09F-A62A-0D53-456CB4FA3CC5}"/>
              </a:ext>
            </a:extLst>
          </p:cNvPr>
          <p:cNvGrpSpPr/>
          <p:nvPr/>
        </p:nvGrpSpPr>
        <p:grpSpPr>
          <a:xfrm>
            <a:off x="438150" y="2677885"/>
            <a:ext cx="5853794" cy="769441"/>
            <a:chOff x="24492" y="1600200"/>
            <a:chExt cx="5853794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7BBFD9DB-9965-7CBD-EBBF-B14D26AD60D6}"/>
                    </a:ext>
                  </a:extLst>
                </p:cNvPr>
                <p:cNvSpPr txBox="1"/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blipFill>
                  <a:blip r:embed="rId6"/>
                  <a:stretch>
                    <a:fillRect l="-4271" t="-15748" b="-36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B67BBB7-4954-9314-CA8C-997D7BAB14F5}"/>
                </a:ext>
              </a:extLst>
            </p:cNvPr>
            <p:cNvSpPr/>
            <p:nvPr/>
          </p:nvSpPr>
          <p:spPr>
            <a:xfrm>
              <a:off x="2768819" y="1689258"/>
              <a:ext cx="99604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682E580-DB98-39CF-1D40-5AA9656482A2}"/>
              </a:ext>
            </a:extLst>
          </p:cNvPr>
          <p:cNvGrpSpPr/>
          <p:nvPr/>
        </p:nvGrpSpPr>
        <p:grpSpPr>
          <a:xfrm>
            <a:off x="447675" y="3722913"/>
            <a:ext cx="5800726" cy="769441"/>
            <a:chOff x="77560" y="1600200"/>
            <a:chExt cx="580072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19715755-168F-ED7C-B05D-22FBC552BE32}"/>
                    </a:ext>
                  </a:extLst>
                </p:cNvPr>
                <p:cNvSpPr txBox="1"/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=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blipFill>
                  <a:blip r:embed="rId7"/>
                  <a:stretch>
                    <a:fillRect l="-4202" t="-16667" b="-37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6ABCB29-3118-6591-3BD1-9B4DCE96BA72}"/>
                </a:ext>
              </a:extLst>
            </p:cNvPr>
            <p:cNvSpPr/>
            <p:nvPr/>
          </p:nvSpPr>
          <p:spPr>
            <a:xfrm>
              <a:off x="2929337" y="1695827"/>
              <a:ext cx="1012370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1D66855-0430-BD60-CAB5-AD0CBF32F78F}"/>
              </a:ext>
            </a:extLst>
          </p:cNvPr>
          <p:cNvGrpSpPr/>
          <p:nvPr/>
        </p:nvGrpSpPr>
        <p:grpSpPr>
          <a:xfrm>
            <a:off x="6281056" y="1643743"/>
            <a:ext cx="5497286" cy="721801"/>
            <a:chOff x="381000" y="1600200"/>
            <a:chExt cx="5497286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8E6D67C6-DCDF-A702-1617-7088D356BF71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blipFill>
                  <a:blip r:embed="rId8"/>
                  <a:stretch>
                    <a:fillRect l="-3880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5D9CCBD1-7BE1-C97C-EE8F-C91316D42752}"/>
                </a:ext>
              </a:extLst>
            </p:cNvPr>
            <p:cNvSpPr/>
            <p:nvPr/>
          </p:nvSpPr>
          <p:spPr>
            <a:xfrm>
              <a:off x="3076809" y="1711638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5FBDA46-D33B-437C-0497-8A222D60F122}"/>
              </a:ext>
            </a:extLst>
          </p:cNvPr>
          <p:cNvGrpSpPr/>
          <p:nvPr/>
        </p:nvGrpSpPr>
        <p:grpSpPr>
          <a:xfrm>
            <a:off x="6286500" y="2721428"/>
            <a:ext cx="5905500" cy="721801"/>
            <a:chOff x="-27214" y="1600200"/>
            <a:chExt cx="5905500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20E90BD6-A348-DD53-9283-DA4135E612C9}"/>
                    </a:ext>
                  </a:extLst>
                </p:cNvPr>
                <p:cNvSpPr txBox="1"/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blipFill>
                  <a:blip r:embed="rId9"/>
                  <a:stretch>
                    <a:fillRect l="-3612" t="-13445" b="-34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5C889119-E126-4664-994A-DA7E6FC7230D}"/>
                </a:ext>
              </a:extLst>
            </p:cNvPr>
            <p:cNvSpPr/>
            <p:nvPr/>
          </p:nvSpPr>
          <p:spPr>
            <a:xfrm>
              <a:off x="2686567" y="1665515"/>
              <a:ext cx="78377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3C3FDE7-6D03-8BA0-EAF5-ED91EC81FE83}"/>
              </a:ext>
            </a:extLst>
          </p:cNvPr>
          <p:cNvGrpSpPr/>
          <p:nvPr/>
        </p:nvGrpSpPr>
        <p:grpSpPr>
          <a:xfrm>
            <a:off x="6410325" y="3766456"/>
            <a:ext cx="5738132" cy="721801"/>
            <a:chOff x="140154" y="1600200"/>
            <a:chExt cx="5738132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57BFBF07-AF7C-7178-7091-A8B3CE6532AB}"/>
                    </a:ext>
                  </a:extLst>
                </p:cNvPr>
                <p:cNvSpPr txBox="1"/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blipFill>
                  <a:blip r:embed="rId10"/>
                  <a:stretch>
                    <a:fillRect l="-3826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C4E4285-571A-29A8-80A0-6E96C523F1C4}"/>
                </a:ext>
              </a:extLst>
            </p:cNvPr>
            <p:cNvSpPr/>
            <p:nvPr/>
          </p:nvSpPr>
          <p:spPr>
            <a:xfrm>
              <a:off x="3005817" y="1670207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94BEB48-A64B-A2BF-713F-2AA9D39AD0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33" y="1249650"/>
            <a:ext cx="1011565" cy="1011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D90FD47-F745-81F5-D780-14D61542F3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95" y="2527641"/>
            <a:ext cx="1011565" cy="10115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CCFB451-4FBF-3698-4424-BBBBC81543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22" y="3591157"/>
            <a:ext cx="1011565" cy="10115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9A133CD-BEFC-3597-DB19-75FD4BB2BA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93" y="1383658"/>
            <a:ext cx="1011565" cy="101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662EB9E-447D-436B-3F7E-D408169B63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44" y="2445530"/>
            <a:ext cx="1011565" cy="1011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C4C5514-1262-4C11-8441-199867FB45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87" y="3642396"/>
            <a:ext cx="1011565" cy="10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xmlns="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xmlns="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xmlns="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xmlns="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D307B28-0F84-DE47-1742-68CCFFF66CF6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kg =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92AD9D3-3DDF-90D0-2615-9423550D1F66}"/>
                </a:ext>
              </a:extLst>
            </p:cNvPr>
            <p:cNvSpPr/>
            <p:nvPr/>
          </p:nvSpPr>
          <p:spPr>
            <a:xfrm>
              <a:off x="3548086" y="1692729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FEB3E08-9AA3-4E68-E86A-7DA9FBB72E84}"/>
              </a:ext>
            </a:extLst>
          </p:cNvPr>
          <p:cNvGrpSpPr/>
          <p:nvPr/>
        </p:nvGrpSpPr>
        <p:grpSpPr>
          <a:xfrm>
            <a:off x="6096000" y="1609725"/>
            <a:ext cx="5497286" cy="646331"/>
            <a:chOff x="381000" y="1600200"/>
            <a:chExt cx="5497286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5CF3237-76F1-CA63-F711-9A6B9293A885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5 kg =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3FA9EC1-6A1D-D344-7BF7-2AD73B13D256}"/>
                </a:ext>
              </a:extLst>
            </p:cNvPr>
            <p:cNvSpPr/>
            <p:nvPr/>
          </p:nvSpPr>
          <p:spPr>
            <a:xfrm>
              <a:off x="2923049" y="1667110"/>
              <a:ext cx="908957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1AA2EAB-E573-FE03-4D17-E64FD9A2AD60}"/>
              </a:ext>
            </a:extLst>
          </p:cNvPr>
          <p:cNvGrpSpPr/>
          <p:nvPr/>
        </p:nvGrpSpPr>
        <p:grpSpPr>
          <a:xfrm>
            <a:off x="419100" y="2647950"/>
            <a:ext cx="5497286" cy="707886"/>
            <a:chOff x="381000" y="1600200"/>
            <a:chExt cx="5497286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E422D4E-1909-74C4-85DD-0AB83F15BF3A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15 kg =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D3CD081-2079-71A9-21FF-3BE794705987}"/>
                </a:ext>
              </a:extLst>
            </p:cNvPr>
            <p:cNvSpPr/>
            <p:nvPr/>
          </p:nvSpPr>
          <p:spPr>
            <a:xfrm>
              <a:off x="3480426" y="167269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6B11E1F-0FD6-5AE5-5B39-F713D5FCFF56}"/>
              </a:ext>
            </a:extLst>
          </p:cNvPr>
          <p:cNvGrpSpPr/>
          <p:nvPr/>
        </p:nvGrpSpPr>
        <p:grpSpPr>
          <a:xfrm>
            <a:off x="6057900" y="2552700"/>
            <a:ext cx="5154386" cy="646331"/>
            <a:chOff x="723900" y="1600200"/>
            <a:chExt cx="5154386" cy="6463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DF1C7F39-8901-FE2E-D206-D29493E5C2FD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7114FCF3-813A-B312-7422-FDFE96C71C20}"/>
                </a:ext>
              </a:extLst>
            </p:cNvPr>
            <p:cNvSpPr/>
            <p:nvPr/>
          </p:nvSpPr>
          <p:spPr>
            <a:xfrm>
              <a:off x="3313247" y="1622113"/>
              <a:ext cx="95658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61D9306-D7F9-095E-49B4-8A0CB5AFA1E8}"/>
              </a:ext>
            </a:extLst>
          </p:cNvPr>
          <p:cNvGrpSpPr/>
          <p:nvPr/>
        </p:nvGrpSpPr>
        <p:grpSpPr>
          <a:xfrm>
            <a:off x="419100" y="3686175"/>
            <a:ext cx="5497286" cy="707886"/>
            <a:chOff x="381000" y="1600200"/>
            <a:chExt cx="5497286" cy="70788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5DC6B4D9-26A0-ACA6-6795-8B39F9460611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30E6F3F4-AF8E-A05C-54B9-9670E0E897A5}"/>
                </a:ext>
              </a:extLst>
            </p:cNvPr>
            <p:cNvSpPr/>
            <p:nvPr/>
          </p:nvSpPr>
          <p:spPr>
            <a:xfrm>
              <a:off x="2553873" y="1707181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2BE74D3E-E429-4ACB-42AC-84D19F3F9077}"/>
              </a:ext>
            </a:extLst>
          </p:cNvPr>
          <p:cNvGrpSpPr/>
          <p:nvPr/>
        </p:nvGrpSpPr>
        <p:grpSpPr>
          <a:xfrm>
            <a:off x="6105525" y="3457575"/>
            <a:ext cx="5154386" cy="646331"/>
            <a:chOff x="723900" y="1600200"/>
            <a:chExt cx="5154386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27AA454-95FE-BBEE-3A23-1E4230A1F05B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89 kg = 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C55387A1-66D3-0769-5B45-824600DED641}"/>
                </a:ext>
              </a:extLst>
            </p:cNvPr>
            <p:cNvSpPr/>
            <p:nvPr/>
          </p:nvSpPr>
          <p:spPr>
            <a:xfrm>
              <a:off x="3437399" y="1627040"/>
              <a:ext cx="131853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1 089</a:t>
              </a:r>
            </a:p>
          </p:txBody>
        </p:sp>
      </p:grpSp>
      <p:pic>
        <p:nvPicPr>
          <p:cNvPr id="50" name="Picture 4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8A6CCFBC-54F6-F123-F589-B3B0A66422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49" y="1340282"/>
            <a:ext cx="1066382" cy="949080"/>
          </a:xfrm>
          <a:prstGeom prst="rect">
            <a:avLst/>
          </a:prstGeom>
        </p:spPr>
      </p:pic>
      <p:pic>
        <p:nvPicPr>
          <p:cNvPr id="51" name="Picture 5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18331D34-2EDD-07E4-6886-C195F918CB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98" y="2565722"/>
            <a:ext cx="1066382" cy="949080"/>
          </a:xfrm>
          <a:prstGeom prst="rect">
            <a:avLst/>
          </a:prstGeom>
        </p:spPr>
      </p:pic>
      <p:pic>
        <p:nvPicPr>
          <p:cNvPr id="52" name="Picture 5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A47E30FC-6E90-2D42-C4E7-F5DC362A56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02" y="3563876"/>
            <a:ext cx="1066382" cy="949080"/>
          </a:xfrm>
          <a:prstGeom prst="rect">
            <a:avLst/>
          </a:prstGeom>
        </p:spPr>
      </p:pic>
      <p:pic>
        <p:nvPicPr>
          <p:cNvPr id="54" name="Picture 53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42ECC408-524B-BABD-6ACD-0A663F4EA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72" y="1362287"/>
            <a:ext cx="1066382" cy="949080"/>
          </a:xfrm>
          <a:prstGeom prst="rect">
            <a:avLst/>
          </a:prstGeom>
        </p:spPr>
      </p:pic>
      <p:pic>
        <p:nvPicPr>
          <p:cNvPr id="55" name="Picture 54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68B7C9D7-EB23-6021-1F3C-2095120339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59" y="2324313"/>
            <a:ext cx="1066382" cy="949080"/>
          </a:xfrm>
          <a:prstGeom prst="rect">
            <a:avLst/>
          </a:prstGeom>
        </p:spPr>
      </p:pic>
      <p:pic>
        <p:nvPicPr>
          <p:cNvPr id="56" name="Picture 55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98EC2ECE-C9B4-7D84-A007-356B4CB396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31" y="3464028"/>
            <a:ext cx="1419225" cy="9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27E074-C1AA-40B6-A9A0-F26FF192941C}:30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575</Words>
  <Application>Microsoft Office PowerPoint</Application>
  <PresentationFormat>Widescreen</PresentationFormat>
  <Paragraphs>91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Cambria Math</vt:lpstr>
      <vt:lpstr>Tahoma</vt:lpstr>
      <vt:lpstr>Times New Roman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</cp:lastModifiedBy>
  <cp:revision>23</cp:revision>
  <dcterms:created xsi:type="dcterms:W3CDTF">2023-08-22T00:04:23Z</dcterms:created>
  <dcterms:modified xsi:type="dcterms:W3CDTF">2024-11-07T22:34:12Z</dcterms:modified>
</cp:coreProperties>
</file>