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31"/>
  </p:notesMasterIdLst>
  <p:sldIdLst>
    <p:sldId id="2007577264" r:id="rId4"/>
    <p:sldId id="256" r:id="rId5"/>
    <p:sldId id="257" r:id="rId6"/>
    <p:sldId id="258" r:id="rId7"/>
    <p:sldId id="264" r:id="rId8"/>
    <p:sldId id="320" r:id="rId9"/>
    <p:sldId id="330" r:id="rId10"/>
    <p:sldId id="318" r:id="rId11"/>
    <p:sldId id="337" r:id="rId12"/>
    <p:sldId id="338" r:id="rId13"/>
    <p:sldId id="342" r:id="rId14"/>
    <p:sldId id="343" r:id="rId15"/>
    <p:sldId id="344" r:id="rId16"/>
    <p:sldId id="345" r:id="rId17"/>
    <p:sldId id="346" r:id="rId18"/>
    <p:sldId id="339" r:id="rId19"/>
    <p:sldId id="321" r:id="rId20"/>
    <p:sldId id="322" r:id="rId21"/>
    <p:sldId id="347" r:id="rId22"/>
    <p:sldId id="348" r:id="rId23"/>
    <p:sldId id="350" r:id="rId24"/>
    <p:sldId id="351" r:id="rId25"/>
    <p:sldId id="352" r:id="rId26"/>
    <p:sldId id="353" r:id="rId27"/>
    <p:sldId id="2007577261" r:id="rId28"/>
    <p:sldId id="354" r:id="rId29"/>
    <p:sldId id="28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4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07-Nov-24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13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45AE8A-D763-96E6-FE04-6D756AD6D3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42876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4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4.png"/><Relationship Id="rId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9AD899-667D-CCAD-06B3-3143B715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017" y="419010"/>
            <a:ext cx="8169348" cy="1066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6F0F7F-A01E-AF1C-EC11-CD157808D17C}"/>
              </a:ext>
            </a:extLst>
          </p:cNvPr>
          <p:cNvSpPr txBox="1"/>
          <p:nvPr/>
        </p:nvSpPr>
        <p:spPr>
          <a:xfrm>
            <a:off x="1183758" y="2858274"/>
            <a:ext cx="982448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88C59-4A25-9D25-1B20-ADBAF5677D89}"/>
              </a:ext>
            </a:extLst>
          </p:cNvPr>
          <p:cNvSpPr txBox="1"/>
          <p:nvPr/>
        </p:nvSpPr>
        <p:spPr>
          <a:xfrm>
            <a:off x="2842216" y="1221641"/>
            <a:ext cx="6838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2024-2025</a:t>
            </a:r>
          </a:p>
        </p:txBody>
      </p:sp>
    </p:spTree>
    <p:extLst>
      <p:ext uri="{BB962C8B-B14F-4D97-AF65-F5344CB8AC3E}">
        <p14:creationId xmlns:p14="http://schemas.microsoft.com/office/powerpoint/2010/main" val="24470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31" y="1882940"/>
            <a:ext cx="9400847" cy="2566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9596BB-7CA8-178B-A021-F0714990A755}"/>
              </a:ext>
            </a:extLst>
          </p:cNvPr>
          <p:cNvSpPr txBox="1"/>
          <p:nvPr/>
        </p:nvSpPr>
        <p:spPr>
          <a:xfrm>
            <a:off x="2896585" y="3741692"/>
            <a:ext cx="5453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vi-VN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 1</a:t>
            </a:r>
            <a:endParaRPr lang="en-US" sz="6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BCDE319-9200-A6CE-B271-53B818004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37D82DE-FAC9-B8FB-85F3-4F2A86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3F05440-BE5B-30B6-2F39-731F7E7F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83B2EB-9FA4-B8F3-2B22-3966CA4C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784" y="55916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2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D9F6-077B-444E-9DD0-0AAAA1B1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843BC2-4527-48EE-BD97-24A7C6EA9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2634" b="61389"/>
          <a:stretch/>
        </p:blipFill>
        <p:spPr>
          <a:xfrm>
            <a:off x="-762001" y="462013"/>
            <a:ext cx="4939365" cy="6395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80CBC6-85F4-453A-BD13-FE13BF27CF81}"/>
              </a:ext>
            </a:extLst>
          </p:cNvPr>
          <p:cNvSpPr txBox="1"/>
          <p:nvPr/>
        </p:nvSpPr>
        <p:spPr>
          <a:xfrm>
            <a:off x="3686340" y="1690647"/>
            <a:ext cx="943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đạt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40EF2E-91FD-4217-B574-8F37B2425C9E}"/>
              </a:ext>
            </a:extLst>
          </p:cNvPr>
          <p:cNvSpPr/>
          <p:nvPr/>
        </p:nvSpPr>
        <p:spPr>
          <a:xfrm>
            <a:off x="4975225" y="961982"/>
            <a:ext cx="6883400" cy="407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0EF4B1-0F42-4738-A4A0-80DCE8CB3078}"/>
              </a:ext>
            </a:extLst>
          </p:cNvPr>
          <p:cNvSpPr txBox="1"/>
          <p:nvPr/>
        </p:nvSpPr>
        <p:spPr>
          <a:xfrm>
            <a:off x="5219700" y="1228634"/>
            <a:ext cx="6496050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Qúy trọng người yêu lao động, không đồng tình với những biểu hiện lười lao động</a:t>
            </a:r>
          </a:p>
        </p:txBody>
      </p:sp>
    </p:spTree>
    <p:extLst>
      <p:ext uri="{BB962C8B-B14F-4D97-AF65-F5344CB8AC3E}">
        <p14:creationId xmlns:p14="http://schemas.microsoft.com/office/powerpoint/2010/main" val="3150680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AA1D99-3E3A-465D-9E26-81007196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CD6AC709-7A1D-08C1-FC98-1E83E85F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621C301-C63E-73D4-C0DE-F5C1E0B434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095B7-1C57-8CC6-5A00-5EA95C29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9F625A-2C13-38C8-9E5C-D1EABEA6DA06}"/>
              </a:ext>
            </a:extLst>
          </p:cNvPr>
          <p:cNvSpPr txBox="1"/>
          <p:nvPr/>
        </p:nvSpPr>
        <p:spPr>
          <a:xfrm>
            <a:off x="5734049" y="3695700"/>
            <a:ext cx="4972051" cy="38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https://www.youtube.com/watch?v=TBNhxjRik6k</a:t>
            </a:r>
          </a:p>
        </p:txBody>
      </p:sp>
    </p:spTree>
    <p:extLst>
      <p:ext uri="{BB962C8B-B14F-4D97-AF65-F5344CB8AC3E}">
        <p14:creationId xmlns:p14="http://schemas.microsoft.com/office/powerpoint/2010/main" val="154094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DACB8F-81A8-FA4E-F084-F76751669444}"/>
              </a:ext>
            </a:extLst>
          </p:cNvPr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E777B-95BC-46FC-FFEA-DBC935CF2592}"/>
              </a:ext>
            </a:extLst>
          </p:cNvPr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615</Words>
  <Application>Microsoft Office PowerPoint</Application>
  <PresentationFormat>Widescreen</PresentationFormat>
  <Paragraphs>49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等线 Light</vt:lpstr>
      <vt:lpstr>Arial</vt:lpstr>
      <vt:lpstr>Bellota Text</vt:lpstr>
      <vt:lpstr>Calibri</vt:lpstr>
      <vt:lpstr>Cambria</vt:lpstr>
      <vt:lpstr>Chau Philomene One</vt:lpstr>
      <vt:lpstr>Georgia</vt:lpstr>
      <vt:lpstr>Poller One</vt:lpstr>
      <vt:lpstr>Times New Roman</vt:lpstr>
      <vt:lpstr>Wingdings</vt:lpstr>
      <vt:lpstr>字魂36号-正文宋楷</vt:lpstr>
      <vt:lpstr>Office 主题​​</vt:lpstr>
      <vt:lpstr>Cooperative Learning Activities for Pre-K by Slidesgo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ASUS</cp:lastModifiedBy>
  <cp:revision>64</cp:revision>
  <dcterms:created xsi:type="dcterms:W3CDTF">2018-04-23T07:53:19Z</dcterms:created>
  <dcterms:modified xsi:type="dcterms:W3CDTF">2024-11-07T15:52:42Z</dcterms:modified>
</cp:coreProperties>
</file>