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24"/>
  </p:notesMasterIdLst>
  <p:sldIdLst>
    <p:sldId id="350" r:id="rId3"/>
    <p:sldId id="334" r:id="rId4"/>
    <p:sldId id="335" r:id="rId5"/>
    <p:sldId id="336" r:id="rId6"/>
    <p:sldId id="337" r:id="rId7"/>
    <p:sldId id="338" r:id="rId8"/>
    <p:sldId id="349" r:id="rId9"/>
    <p:sldId id="257" r:id="rId10"/>
    <p:sldId id="307" r:id="rId11"/>
    <p:sldId id="344" r:id="rId12"/>
    <p:sldId id="284" r:id="rId13"/>
    <p:sldId id="293" r:id="rId14"/>
    <p:sldId id="345" r:id="rId15"/>
    <p:sldId id="309" r:id="rId16"/>
    <p:sldId id="310" r:id="rId17"/>
    <p:sldId id="312" r:id="rId18"/>
    <p:sldId id="340" r:id="rId19"/>
    <p:sldId id="348" r:id="rId20"/>
    <p:sldId id="342" r:id="rId21"/>
    <p:sldId id="343"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FF0066"/>
    <a:srgbClr val="FD7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952" autoAdjust="0"/>
  </p:normalViewPr>
  <p:slideViewPr>
    <p:cSldViewPr snapToGrid="0">
      <p:cViewPr varScale="1">
        <p:scale>
          <a:sx n="72" d="100"/>
          <a:sy n="72" d="100"/>
        </p:scale>
        <p:origin x="168" y="36"/>
      </p:cViewPr>
      <p:guideLst>
        <p:guide orient="horz" pos="2160"/>
        <p:guide pos="3840"/>
      </p:guideLst>
    </p:cSldViewPr>
  </p:slideViewPr>
  <p:outlineViewPr>
    <p:cViewPr>
      <p:scale>
        <a:sx n="33" d="100"/>
        <a:sy n="33" d="100"/>
      </p:scale>
      <p:origin x="0" y="47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844F0-42A4-4021-B940-A76D3B13B1A4}"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677ED-BB0E-43AE-AE64-0D496AA0C4F3}" type="slidenum">
              <a:rPr lang="en-US" smtClean="0"/>
              <a:t>‹#›</a:t>
            </a:fld>
            <a:endParaRPr lang="en-US"/>
          </a:p>
        </p:txBody>
      </p:sp>
    </p:spTree>
    <p:extLst>
      <p:ext uri="{BB962C8B-B14F-4D97-AF65-F5344CB8AC3E}">
        <p14:creationId xmlns:p14="http://schemas.microsoft.com/office/powerpoint/2010/main" val="357393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1158D46-DE6E-4E95-BE45-D4B0F5A0384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1712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dirty="0"/>
              <a:t> </a:t>
            </a:r>
            <a:r>
              <a:rPr lang="en-GB" dirty="0" err="1"/>
              <a:t>vào</a:t>
            </a:r>
            <a:r>
              <a:rPr lang="en-GB" baseline="0" dirty="0"/>
              <a:t> </a:t>
            </a:r>
            <a:r>
              <a:rPr lang="en-GB" baseline="0" dirty="0" err="1"/>
              <a:t>bông</a:t>
            </a:r>
            <a:r>
              <a:rPr lang="en-GB" baseline="0" dirty="0"/>
              <a:t> </a:t>
            </a:r>
            <a:r>
              <a:rPr lang="en-GB" baseline="0" dirty="0" err="1"/>
              <a:t>hoa</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Sau</a:t>
            </a:r>
            <a:r>
              <a:rPr lang="en-GB" baseline="0" dirty="0"/>
              <a:t> </a:t>
            </a:r>
            <a:r>
              <a:rPr lang="en-GB" baseline="0" dirty="0" err="1"/>
              <a:t>khi</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xong</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silde</a:t>
            </a:r>
            <a:r>
              <a:rPr lang="en-GB" baseline="0" dirty="0"/>
              <a:t> </a:t>
            </a:r>
            <a:r>
              <a:rPr lang="en-GB" baseline="0" dirty="0" err="1"/>
              <a:t>câu</a:t>
            </a:r>
            <a:r>
              <a:rPr lang="en-GB" baseline="0" dirty="0"/>
              <a:t> </a:t>
            </a:r>
            <a:r>
              <a:rPr lang="en-GB" baseline="0" dirty="0" err="1"/>
              <a:t>hỏi</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trên</a:t>
            </a:r>
            <a:r>
              <a:rPr lang="en-GB" baseline="0" dirty="0"/>
              <a:t> </a:t>
            </a:r>
            <a:r>
              <a:rPr lang="en-GB" baseline="0" dirty="0" err="1"/>
              <a:t>mỗi</a:t>
            </a:r>
            <a:r>
              <a:rPr lang="en-GB" baseline="0" dirty="0"/>
              <a:t> </a:t>
            </a:r>
            <a:r>
              <a:rPr lang="en-GB" baseline="0" dirty="0" err="1"/>
              <a:t>bông</a:t>
            </a:r>
            <a:r>
              <a:rPr lang="en-GB" baseline="0" dirty="0"/>
              <a:t> </a:t>
            </a:r>
            <a:r>
              <a:rPr lang="en-GB" baseline="0" dirty="0" err="1"/>
              <a:t>hoa</a:t>
            </a:r>
            <a:r>
              <a:rPr lang="en-GB" baseline="0" dirty="0"/>
              <a:t> </a:t>
            </a:r>
            <a:r>
              <a:rPr lang="en-GB" baseline="0" dirty="0" err="1"/>
              <a:t>để</a:t>
            </a:r>
            <a:r>
              <a:rPr lang="en-GB" baseline="0" dirty="0"/>
              <a:t> </a:t>
            </a:r>
            <a:r>
              <a:rPr lang="en-GB" baseline="0" dirty="0" err="1"/>
              <a:t>đưa</a:t>
            </a:r>
            <a:r>
              <a:rPr lang="en-GB" baseline="0" dirty="0"/>
              <a:t> </a:t>
            </a:r>
            <a:r>
              <a:rPr lang="en-GB" baseline="0" dirty="0" err="1"/>
              <a:t>mật</a:t>
            </a:r>
            <a:r>
              <a:rPr lang="en-GB" baseline="0" dirty="0"/>
              <a:t> </a:t>
            </a:r>
            <a:r>
              <a:rPr lang="en-GB" baseline="0" dirty="0" err="1"/>
              <a:t>về</a:t>
            </a:r>
            <a:r>
              <a:rPr lang="en-GB" baseline="0" dirty="0"/>
              <a:t> </a:t>
            </a:r>
            <a:r>
              <a:rPr lang="en-GB" baseline="0" dirty="0" err="1"/>
              <a:t>tổ</a:t>
            </a:r>
            <a:r>
              <a:rPr lang="en-GB" baseline="0" dirty="0"/>
              <a:t> </a:t>
            </a:r>
            <a:r>
              <a:rPr lang="en-GB" baseline="0" dirty="0" err="1"/>
              <a:t>và</a:t>
            </a:r>
            <a:r>
              <a:rPr lang="en-GB" baseline="0" dirty="0"/>
              <a:t> </a:t>
            </a:r>
            <a:r>
              <a:rPr lang="en-GB" baseline="0" dirty="0" err="1"/>
              <a:t>cây</a:t>
            </a:r>
            <a:r>
              <a:rPr lang="en-GB" baseline="0" dirty="0"/>
              <a:t> </a:t>
            </a:r>
            <a:r>
              <a:rPr lang="en-GB" baseline="0" dirty="0" err="1"/>
              <a:t>hoa</a:t>
            </a:r>
            <a:r>
              <a:rPr lang="en-GB" baseline="0" dirty="0"/>
              <a:t> </a:t>
            </a:r>
            <a:r>
              <a:rPr lang="en-GB" baseline="0" dirty="0" err="1"/>
              <a:t>biến</a:t>
            </a:r>
            <a:r>
              <a:rPr lang="en-GB" baseline="0" dirty="0"/>
              <a:t> </a:t>
            </a:r>
            <a:r>
              <a:rPr lang="en-GB" baseline="0" dirty="0" err="1"/>
              <a:t>mất</a:t>
            </a:r>
            <a:r>
              <a:rPr lang="en-GB" baseline="0" dirty="0"/>
              <a:t>.. </a:t>
            </a:r>
            <a:r>
              <a:rPr lang="en-GB" baseline="0" dirty="0" err="1"/>
              <a:t>Kích</a:t>
            </a:r>
            <a:r>
              <a:rPr lang="en-GB" baseline="0" dirty="0"/>
              <a:t> </a:t>
            </a:r>
            <a:r>
              <a:rPr lang="en-GB" baseline="0" dirty="0" err="1"/>
              <a:t>vào</a:t>
            </a:r>
            <a:r>
              <a:rPr lang="en-GB" baseline="0" dirty="0"/>
              <a:t> </a:t>
            </a:r>
            <a:r>
              <a:rPr lang="en-GB" baseline="0" dirty="0" err="1"/>
              <a:t>dấu</a:t>
            </a:r>
            <a:r>
              <a:rPr lang="en-GB" baseline="0" dirty="0"/>
              <a:t> </a:t>
            </a:r>
            <a:r>
              <a:rPr lang="en-GB" baseline="0" dirty="0" err="1"/>
              <a:t>mũi</a:t>
            </a:r>
            <a:r>
              <a:rPr lang="en-GB" baseline="0" dirty="0"/>
              <a:t> </a:t>
            </a:r>
            <a:r>
              <a:rPr lang="en-GB" baseline="0" dirty="0" err="1"/>
              <a:t>tên</a:t>
            </a:r>
            <a:r>
              <a:rPr lang="en-GB" baseline="0" dirty="0"/>
              <a:t> ở </a:t>
            </a:r>
            <a:r>
              <a:rPr lang="en-GB" baseline="0" dirty="0" err="1"/>
              <a:t>gốc</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7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79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7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dirty="0"/>
              <a:t> </a:t>
            </a:r>
            <a:r>
              <a:rPr lang="en-GB" dirty="0" err="1"/>
              <a:t>vào</a:t>
            </a:r>
            <a:r>
              <a:rPr lang="en-GB" baseline="0" dirty="0"/>
              <a:t> </a:t>
            </a:r>
            <a:r>
              <a:rPr lang="en-GB" baseline="0" dirty="0" err="1"/>
              <a:t>bông</a:t>
            </a:r>
            <a:r>
              <a:rPr lang="en-GB" baseline="0" dirty="0"/>
              <a:t> </a:t>
            </a:r>
            <a:r>
              <a:rPr lang="en-GB" baseline="0" dirty="0" err="1"/>
              <a:t>hoa</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Sau</a:t>
            </a:r>
            <a:r>
              <a:rPr lang="en-GB" baseline="0" dirty="0"/>
              <a:t> </a:t>
            </a:r>
            <a:r>
              <a:rPr lang="en-GB" baseline="0" dirty="0" err="1"/>
              <a:t>khi</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xong</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silde</a:t>
            </a:r>
            <a:r>
              <a:rPr lang="en-GB" baseline="0" dirty="0"/>
              <a:t> </a:t>
            </a:r>
            <a:r>
              <a:rPr lang="en-GB" baseline="0" dirty="0" err="1"/>
              <a:t>câu</a:t>
            </a:r>
            <a:r>
              <a:rPr lang="en-GB" baseline="0" dirty="0"/>
              <a:t> </a:t>
            </a:r>
            <a:r>
              <a:rPr lang="en-GB" baseline="0" dirty="0" err="1"/>
              <a:t>hỏi</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trên</a:t>
            </a:r>
            <a:r>
              <a:rPr lang="en-GB" baseline="0" dirty="0"/>
              <a:t> </a:t>
            </a:r>
            <a:r>
              <a:rPr lang="en-GB" baseline="0" dirty="0" err="1"/>
              <a:t>mỗi</a:t>
            </a:r>
            <a:r>
              <a:rPr lang="en-GB" baseline="0" dirty="0"/>
              <a:t> </a:t>
            </a:r>
            <a:r>
              <a:rPr lang="en-GB" baseline="0" dirty="0" err="1"/>
              <a:t>bông</a:t>
            </a:r>
            <a:r>
              <a:rPr lang="en-GB" baseline="0" dirty="0"/>
              <a:t> </a:t>
            </a:r>
            <a:r>
              <a:rPr lang="en-GB" baseline="0" dirty="0" err="1"/>
              <a:t>hoa</a:t>
            </a:r>
            <a:r>
              <a:rPr lang="en-GB" baseline="0" dirty="0"/>
              <a:t> </a:t>
            </a:r>
            <a:r>
              <a:rPr lang="en-GB" baseline="0" dirty="0" err="1"/>
              <a:t>để</a:t>
            </a:r>
            <a:r>
              <a:rPr lang="en-GB" baseline="0" dirty="0"/>
              <a:t> </a:t>
            </a:r>
            <a:r>
              <a:rPr lang="en-GB" baseline="0" dirty="0" err="1"/>
              <a:t>đưa</a:t>
            </a:r>
            <a:r>
              <a:rPr lang="en-GB" baseline="0" dirty="0"/>
              <a:t> </a:t>
            </a:r>
            <a:r>
              <a:rPr lang="en-GB" baseline="0" dirty="0" err="1"/>
              <a:t>mật</a:t>
            </a:r>
            <a:r>
              <a:rPr lang="en-GB" baseline="0" dirty="0"/>
              <a:t> </a:t>
            </a:r>
            <a:r>
              <a:rPr lang="en-GB" baseline="0" dirty="0" err="1"/>
              <a:t>về</a:t>
            </a:r>
            <a:r>
              <a:rPr lang="en-GB" baseline="0" dirty="0"/>
              <a:t> </a:t>
            </a:r>
            <a:r>
              <a:rPr lang="en-GB" baseline="0" dirty="0" err="1"/>
              <a:t>tổ</a:t>
            </a:r>
            <a:r>
              <a:rPr lang="en-GB" baseline="0" dirty="0"/>
              <a:t> </a:t>
            </a:r>
            <a:r>
              <a:rPr lang="en-GB" baseline="0" dirty="0" err="1"/>
              <a:t>và</a:t>
            </a:r>
            <a:r>
              <a:rPr lang="en-GB" baseline="0" dirty="0"/>
              <a:t> </a:t>
            </a:r>
            <a:r>
              <a:rPr lang="en-GB" baseline="0" dirty="0" err="1"/>
              <a:t>cây</a:t>
            </a:r>
            <a:r>
              <a:rPr lang="en-GB" baseline="0" dirty="0"/>
              <a:t> </a:t>
            </a:r>
            <a:r>
              <a:rPr lang="en-GB" baseline="0" dirty="0" err="1"/>
              <a:t>hoa</a:t>
            </a:r>
            <a:r>
              <a:rPr lang="en-GB" baseline="0" dirty="0"/>
              <a:t> </a:t>
            </a:r>
            <a:r>
              <a:rPr lang="en-GB" baseline="0" dirty="0" err="1"/>
              <a:t>biến</a:t>
            </a:r>
            <a:r>
              <a:rPr lang="en-GB" baseline="0" dirty="0"/>
              <a:t> </a:t>
            </a:r>
            <a:r>
              <a:rPr lang="en-GB" baseline="0" dirty="0" err="1"/>
              <a:t>mất</a:t>
            </a:r>
            <a:r>
              <a:rPr lang="en-GB" baseline="0" dirty="0"/>
              <a:t>.. </a:t>
            </a:r>
            <a:r>
              <a:rPr lang="en-GB" baseline="0" dirty="0" err="1"/>
              <a:t>Kích</a:t>
            </a:r>
            <a:r>
              <a:rPr lang="en-GB" baseline="0" dirty="0"/>
              <a:t> </a:t>
            </a:r>
            <a:r>
              <a:rPr lang="en-GB" baseline="0" dirty="0" err="1"/>
              <a:t>vào</a:t>
            </a:r>
            <a:r>
              <a:rPr lang="en-GB" baseline="0" dirty="0"/>
              <a:t> </a:t>
            </a:r>
            <a:r>
              <a:rPr lang="en-GB" baseline="0" dirty="0" err="1"/>
              <a:t>dấu</a:t>
            </a:r>
            <a:r>
              <a:rPr lang="en-GB" baseline="0" dirty="0"/>
              <a:t> </a:t>
            </a:r>
            <a:r>
              <a:rPr lang="en-GB" baseline="0" dirty="0" err="1"/>
              <a:t>mũi</a:t>
            </a:r>
            <a:r>
              <a:rPr lang="en-GB" baseline="0" dirty="0"/>
              <a:t> </a:t>
            </a:r>
            <a:r>
              <a:rPr lang="en-GB" baseline="0" dirty="0" err="1"/>
              <a:t>tên</a:t>
            </a:r>
            <a:r>
              <a:rPr lang="en-GB" baseline="0" dirty="0"/>
              <a:t> ở </a:t>
            </a:r>
            <a:r>
              <a:rPr lang="en-GB" baseline="0" dirty="0" err="1"/>
              <a:t>gốc</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9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677ED-BB0E-43AE-AE64-0D496AA0C4F3}" type="slidenum">
              <a:rPr lang="en-US" smtClean="0"/>
              <a:t>10</a:t>
            </a:fld>
            <a:endParaRPr lang="en-US"/>
          </a:p>
        </p:txBody>
      </p:sp>
    </p:spTree>
    <p:extLst>
      <p:ext uri="{BB962C8B-B14F-4D97-AF65-F5344CB8AC3E}">
        <p14:creationId xmlns:p14="http://schemas.microsoft.com/office/powerpoint/2010/main" val="204547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677ED-BB0E-43AE-AE64-0D496AA0C4F3}" type="slidenum">
              <a:rPr lang="en-US" smtClean="0"/>
              <a:t>16</a:t>
            </a:fld>
            <a:endParaRPr lang="en-US"/>
          </a:p>
        </p:txBody>
      </p:sp>
    </p:spTree>
    <p:extLst>
      <p:ext uri="{BB962C8B-B14F-4D97-AF65-F5344CB8AC3E}">
        <p14:creationId xmlns:p14="http://schemas.microsoft.com/office/powerpoint/2010/main" val="359980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677ED-BB0E-43AE-AE64-0D496AA0C4F3}" type="slidenum">
              <a:rPr lang="en-US" smtClean="0"/>
              <a:t>19</a:t>
            </a:fld>
            <a:endParaRPr lang="en-US"/>
          </a:p>
        </p:txBody>
      </p:sp>
    </p:spTree>
    <p:extLst>
      <p:ext uri="{BB962C8B-B14F-4D97-AF65-F5344CB8AC3E}">
        <p14:creationId xmlns:p14="http://schemas.microsoft.com/office/powerpoint/2010/main" val="359980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92189675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54559167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9513012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9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C5A4A05-0477-4D9E-A8DB-731A2BD50E6D}"/>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C7CB5D-2637-421C-B549-485DE900B9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F9F00F-B768-4068-B350-E434E40B8C74}"/>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395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13D514-E1C1-4667-91D0-8A7B2C58A7C8}"/>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67B63D8-9E4F-43DA-8B36-53E5D44051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21707D3-F83F-45BB-86AA-F8CDC32CDA73}"/>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734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E89A62-E802-4D13-8A76-2A7646437F48}"/>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94A9199-291E-44A7-BED3-C6263BAC1C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3A6A6BC-FCBB-4D8C-AA6A-EA9B8E2FA93C}"/>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620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631903-ED01-49C1-A7AE-569F4B3530D0}"/>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3563C52-21EF-4DC5-BA8A-FB7687386C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18D0B79-BF35-4E75-B826-37157BC60014}"/>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313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CD559C-289E-406C-A9F8-0B8D213EDC23}"/>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18DC19D-B160-4B22-B4E6-7B87291FA9D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4E00B05-62D7-4898-9CC6-471BC0294694}"/>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056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90F5F57-B950-4801-9F75-A326E47F3AF1}"/>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B8A790C-CE61-4CFE-9EC7-F541DC9F4C1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8DBEF2D-B19A-48C9-BB06-72983D20AB34}"/>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194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C0122E-0E2E-46B0-A3DC-0A42EC85C2A4}"/>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FA9ECA-94A7-4F30-A71D-D8716A85BB8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8CD885A-E635-4E4B-91BD-42210EBBFF2B}"/>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04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91061246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783EA5-A629-487C-9BE5-597FDEF32549}"/>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39D0DD7-D414-4006-910E-3BF43BA7981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60D499A-5565-4E7B-A65F-AF9E5A16C57C}"/>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664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291C2F-4234-4789-AE81-88F08EEECFF8}"/>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EA54AAD-31FB-4CD5-B625-1A83C7D384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CD839D6-E2CC-453D-A3DD-C7275902579D}"/>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441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66EED4-FE8F-471A-B4C5-9F11D9177EF5}"/>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0CD0A23-611E-4FF7-A46E-75C1BA08A7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18C4916-7F47-4A0E-AFCA-3213F13F8558}"/>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726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7164B2-7A17-4FC3-95C7-182EBA991317}"/>
              </a:ext>
            </a:extLst>
          </p:cNvPr>
          <p:cNvSpPr>
            <a:spLocks noGrp="1"/>
          </p:cNvSpPr>
          <p:nvPr>
            <p:ph type="dt" sz="half" idx="10"/>
          </p:nvPr>
        </p:nvSpPr>
        <p:spPr/>
        <p:txBody>
          <a:body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91C72C-44BD-44E1-9058-C64C8CB56E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0DDA14B-2151-42B8-A27C-F14E1DA47845}"/>
              </a:ext>
            </a:extLst>
          </p:cNvPr>
          <p:cNvSpPr>
            <a:spLocks noGrp="1"/>
          </p:cNvSpPr>
          <p:nvPr>
            <p:ph type="sldNum" sz="quarter" idx="12"/>
          </p:nvPr>
        </p:nvSpPr>
        <p:spPr/>
        <p:txBody>
          <a:body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72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56063270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72667193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03402772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19214503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50212207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75242342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43768470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2024/11/8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7" name="Picture 6" descr="A white circle with leaves and blue text&#10;&#10;Description automatically generated">
            <a:extLst>
              <a:ext uri="{FF2B5EF4-FFF2-40B4-BE49-F238E27FC236}">
                <a16:creationId xmlns="" xmlns:a16="http://schemas.microsoft.com/office/drawing/2014/main" id="{72245207-FABE-6AA7-B737-8A558CEFCB0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430125" y="219075"/>
            <a:ext cx="1200150" cy="1200150"/>
          </a:xfrm>
          <a:prstGeom prst="rect">
            <a:avLst/>
          </a:prstGeom>
        </p:spPr>
      </p:pic>
    </p:spTree>
    <p:extLst>
      <p:ext uri="{BB962C8B-B14F-4D97-AF65-F5344CB8AC3E}">
        <p14:creationId xmlns:p14="http://schemas.microsoft.com/office/powerpoint/2010/main" val="3964510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solidFill>
                  <a:prstClr val="black">
                    <a:tint val="75000"/>
                  </a:prstClr>
                </a:solidFill>
              </a:rPr>
              <a:pPr/>
              <a:t>11/8/2024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solidFill>
                  <a:prstClr val="black">
                    <a:tint val="75000"/>
                  </a:prstClr>
                </a:solidFill>
              </a:rPr>
              <a:pPr/>
              <a:t>‹#›</a:t>
            </a:fld>
            <a:endParaRPr 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xmlns="" id="{D57A8006-39EA-4140-901F-623280A8A79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81539" y="215348"/>
            <a:ext cx="1002726" cy="1002726"/>
          </a:xfrm>
          <a:prstGeom prst="rect">
            <a:avLst/>
          </a:prstGeom>
        </p:spPr>
      </p:pic>
    </p:spTree>
    <p:extLst>
      <p:ext uri="{BB962C8B-B14F-4D97-AF65-F5344CB8AC3E}">
        <p14:creationId xmlns:p14="http://schemas.microsoft.com/office/powerpoint/2010/main" val="19968981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slide" Target="slide6.xml"/><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slide" Target="slide8.xm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slide" Target="slide4.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5.gif"/><Relationship Id="rId12"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22.png"/><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21.png"/><Relationship Id="rId10" Type="http://schemas.openxmlformats.org/officeDocument/2006/relationships/image" Target="../media/image12.gif"/><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5.gif"/><Relationship Id="rId12"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22.png"/><Relationship Id="rId1" Type="http://schemas.microsoft.com/office/2007/relationships/media" Target="../media/media1.mp4"/><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21.png"/><Relationship Id="rId10" Type="http://schemas.openxmlformats.org/officeDocument/2006/relationships/image" Target="../media/image12.gif"/><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5.gif"/><Relationship Id="rId12"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22.png"/><Relationship Id="rId1" Type="http://schemas.microsoft.com/office/2007/relationships/media" Target="../media/media1.mp4"/><Relationship Id="rId6" Type="http://schemas.openxmlformats.org/officeDocument/2006/relationships/notesSlide" Target="../notesSlides/notesSlide5.xml"/><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21.png"/><Relationship Id="rId10" Type="http://schemas.openxmlformats.org/officeDocument/2006/relationships/image" Target="../media/image12.gif"/><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18" Type="http://schemas.openxmlformats.org/officeDocument/2006/relationships/image" Target="../media/image22.png"/><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14.png"/><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9.png"/><Relationship Id="rId15" Type="http://schemas.openxmlformats.org/officeDocument/2006/relationships/slide" Target="slide6.xml"/><Relationship Id="rId10" Type="http://schemas.openxmlformats.org/officeDocument/2006/relationships/image" Target="../media/image12.gif"/><Relationship Id="rId4" Type="http://schemas.openxmlformats.org/officeDocument/2006/relationships/notesSlide" Target="../notesSlides/notesSlide6.xml"/><Relationship Id="rId9" Type="http://schemas.microsoft.com/office/2007/relationships/hdphoto" Target="../media/hdphoto2.wdp"/><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36F8054-4816-4BDF-90A5-545DDF61EE59}"/>
              </a:ext>
            </a:extLst>
          </p:cNvPr>
          <p:cNvPicPr>
            <a:picLocks noChangeAspect="1"/>
          </p:cNvPicPr>
          <p:nvPr/>
        </p:nvPicPr>
        <p:blipFill>
          <a:blip r:embed="rId4"/>
          <a:stretch>
            <a:fillRect/>
          </a:stretch>
        </p:blipFill>
        <p:spPr>
          <a:xfrm>
            <a:off x="0" y="-133529"/>
            <a:ext cx="12206272" cy="6726240"/>
          </a:xfrm>
          <a:prstGeom prst="rect">
            <a:avLst/>
          </a:prstGeom>
        </p:spPr>
      </p:pic>
      <p:pic>
        <p:nvPicPr>
          <p:cNvPr id="11" name="Picture 10">
            <a:extLst>
              <a:ext uri="{FF2B5EF4-FFF2-40B4-BE49-F238E27FC236}">
                <a16:creationId xmlns:a16="http://schemas.microsoft.com/office/drawing/2014/main" xmlns="" id="{9A77BB1B-FCBC-4660-B7E3-15860B31F5CD}"/>
              </a:ext>
            </a:extLst>
          </p:cNvPr>
          <p:cNvPicPr>
            <a:picLocks noChangeAspect="1"/>
          </p:cNvPicPr>
          <p:nvPr/>
        </p:nvPicPr>
        <p:blipFill>
          <a:blip r:embed="rId5"/>
          <a:stretch>
            <a:fillRect/>
          </a:stretch>
        </p:blipFill>
        <p:spPr>
          <a:xfrm>
            <a:off x="2112634" y="6041340"/>
            <a:ext cx="2341379" cy="683131"/>
          </a:xfrm>
          <a:prstGeom prst="rect">
            <a:avLst/>
          </a:prstGeom>
        </p:spPr>
      </p:pic>
      <p:sp>
        <p:nvSpPr>
          <p:cNvPr id="12" name="TextBox 1">
            <a:extLst>
              <a:ext uri="{FF2B5EF4-FFF2-40B4-BE49-F238E27FC236}">
                <a16:creationId xmlns:a16="http://schemas.microsoft.com/office/drawing/2014/main" xmlns="" id="{E0E5D346-6970-42C6-9B49-C3A7A192F84B}"/>
              </a:ext>
            </a:extLst>
          </p:cNvPr>
          <p:cNvSpPr txBox="1">
            <a:spLocks noChangeArrowheads="1"/>
          </p:cNvSpPr>
          <p:nvPr/>
        </p:nvSpPr>
        <p:spPr bwMode="auto">
          <a:xfrm>
            <a:off x="3098225" y="431777"/>
            <a:ext cx="6040706" cy="156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397" b="1" dirty="0">
                <a:solidFill>
                  <a:prstClr val="black"/>
                </a:solidFill>
                <a:latin typeface="Times New Roman" panose="02020603050405020304" pitchFamily="18" charset="0"/>
                <a:cs typeface="Times New Roman" panose="02020603050405020304" pitchFamily="18" charset="0"/>
              </a:rPr>
              <a:t>TRƯỜNG TIỂU HỌC QUANG </a:t>
            </a:r>
            <a:r>
              <a:rPr lang="en-US" altLang="en-US" sz="2397" b="1" dirty="0" smtClean="0">
                <a:solidFill>
                  <a:prstClr val="black"/>
                </a:solidFill>
                <a:latin typeface="Times New Roman" panose="02020603050405020304" pitchFamily="18" charset="0"/>
                <a:cs typeface="Times New Roman" panose="02020603050405020304" pitchFamily="18" charset="0"/>
              </a:rPr>
              <a:t>TRUNG </a:t>
            </a:r>
            <a:endParaRPr lang="en-US" altLang="en-US" sz="2397" b="1" dirty="0">
              <a:solidFill>
                <a:prstClr val="black"/>
              </a:solidFill>
              <a:latin typeface="Times New Roman" panose="02020603050405020304" pitchFamily="18" charset="0"/>
              <a:cs typeface="Times New Roman" panose="02020603050405020304" pitchFamily="18" charset="0"/>
            </a:endParaRPr>
          </a:p>
          <a:p>
            <a:pPr algn="ctr"/>
            <a:r>
              <a:rPr lang="en-US" altLang="en-US" sz="2397" b="1" dirty="0" err="1">
                <a:solidFill>
                  <a:prstClr val="black"/>
                </a:solidFill>
                <a:latin typeface="Times New Roman" panose="02020603050405020304" pitchFamily="18" charset="0"/>
                <a:cs typeface="Times New Roman" panose="02020603050405020304" pitchFamily="18" charset="0"/>
              </a:rPr>
              <a:t>Sách</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err="1">
                <a:solidFill>
                  <a:prstClr val="black"/>
                </a:solidFill>
                <a:latin typeface="Times New Roman" panose="02020603050405020304" pitchFamily="18" charset="0"/>
                <a:cs typeface="Times New Roman" panose="02020603050405020304" pitchFamily="18" charset="0"/>
              </a:rPr>
              <a:t>kết</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err="1">
                <a:solidFill>
                  <a:prstClr val="black"/>
                </a:solidFill>
                <a:latin typeface="Times New Roman" panose="02020603050405020304" pitchFamily="18" charset="0"/>
                <a:cs typeface="Times New Roman" panose="02020603050405020304" pitchFamily="18" charset="0"/>
              </a:rPr>
              <a:t>nối</a:t>
            </a:r>
            <a:r>
              <a:rPr lang="en-US" altLang="en-US" sz="2397" b="1" dirty="0">
                <a:solidFill>
                  <a:prstClr val="black"/>
                </a:solidFill>
                <a:latin typeface="Times New Roman" panose="02020603050405020304" pitchFamily="18" charset="0"/>
                <a:cs typeface="Times New Roman" panose="02020603050405020304" pitchFamily="18" charset="0"/>
              </a:rPr>
              <a:t> tri </a:t>
            </a:r>
            <a:r>
              <a:rPr lang="en-US" altLang="en-US" sz="2397" b="1" dirty="0" err="1">
                <a:solidFill>
                  <a:prstClr val="black"/>
                </a:solidFill>
                <a:latin typeface="Times New Roman" panose="02020603050405020304" pitchFamily="18" charset="0"/>
                <a:cs typeface="Times New Roman" panose="02020603050405020304" pitchFamily="18" charset="0"/>
              </a:rPr>
              <a:t>thức</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err="1">
                <a:solidFill>
                  <a:prstClr val="black"/>
                </a:solidFill>
                <a:latin typeface="Times New Roman" panose="02020603050405020304" pitchFamily="18" charset="0"/>
                <a:cs typeface="Times New Roman" panose="02020603050405020304" pitchFamily="18" charset="0"/>
              </a:rPr>
              <a:t>với</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err="1">
                <a:solidFill>
                  <a:prstClr val="black"/>
                </a:solidFill>
                <a:latin typeface="Times New Roman" panose="02020603050405020304" pitchFamily="18" charset="0"/>
                <a:cs typeface="Times New Roman" panose="02020603050405020304" pitchFamily="18" charset="0"/>
              </a:rPr>
              <a:t>cuộc</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err="1">
                <a:solidFill>
                  <a:prstClr val="black"/>
                </a:solidFill>
                <a:latin typeface="Times New Roman" panose="02020603050405020304" pitchFamily="18" charset="0"/>
                <a:cs typeface="Times New Roman" panose="02020603050405020304" pitchFamily="18" charset="0"/>
              </a:rPr>
              <a:t>sống</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err="1">
                <a:solidFill>
                  <a:prstClr val="black"/>
                </a:solidFill>
                <a:latin typeface="Times New Roman" panose="02020603050405020304" pitchFamily="18" charset="0"/>
                <a:cs typeface="Times New Roman" panose="02020603050405020304" pitchFamily="18" charset="0"/>
              </a:rPr>
              <a:t>Lớp</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smtClean="0">
                <a:solidFill>
                  <a:prstClr val="black"/>
                </a:solidFill>
                <a:latin typeface="Times New Roman" panose="02020603050405020304" pitchFamily="18" charset="0"/>
                <a:cs typeface="Times New Roman" panose="02020603050405020304" pitchFamily="18" charset="0"/>
              </a:rPr>
              <a:t>4</a:t>
            </a:r>
            <a:endParaRPr lang="en-US" altLang="en-US" sz="2397" b="1" dirty="0">
              <a:solidFill>
                <a:prstClr val="black"/>
              </a:solidFill>
              <a:latin typeface="Times New Roman" panose="02020603050405020304" pitchFamily="18" charset="0"/>
              <a:cs typeface="Times New Roman" panose="02020603050405020304" pitchFamily="18" charset="0"/>
            </a:endParaRPr>
          </a:p>
          <a:p>
            <a:pPr algn="ctr"/>
            <a:r>
              <a:rPr lang="en-US" altLang="en-US" sz="2397" b="1" dirty="0" err="1">
                <a:solidFill>
                  <a:prstClr val="black"/>
                </a:solidFill>
                <a:latin typeface="Times New Roman" panose="02020603050405020304" pitchFamily="18" charset="0"/>
                <a:cs typeface="Times New Roman" panose="02020603050405020304" pitchFamily="18" charset="0"/>
              </a:rPr>
              <a:t>Năm</a:t>
            </a:r>
            <a:r>
              <a:rPr lang="en-US" altLang="en-US" sz="2397" b="1" dirty="0">
                <a:solidFill>
                  <a:prstClr val="black"/>
                </a:solidFill>
                <a:latin typeface="Times New Roman" panose="02020603050405020304" pitchFamily="18" charset="0"/>
                <a:cs typeface="Times New Roman" panose="02020603050405020304" pitchFamily="18" charset="0"/>
              </a:rPr>
              <a:t> </a:t>
            </a:r>
            <a:r>
              <a:rPr lang="en-US" altLang="en-US" sz="2397" b="1" dirty="0" err="1">
                <a:solidFill>
                  <a:prstClr val="black"/>
                </a:solidFill>
                <a:latin typeface="Times New Roman" panose="02020603050405020304" pitchFamily="18" charset="0"/>
                <a:cs typeface="Times New Roman" panose="02020603050405020304" pitchFamily="18" charset="0"/>
              </a:rPr>
              <a:t>học</a:t>
            </a:r>
            <a:r>
              <a:rPr lang="en-US" altLang="en-US" sz="2397" b="1" dirty="0">
                <a:solidFill>
                  <a:prstClr val="black"/>
                </a:solidFill>
                <a:latin typeface="Times New Roman" panose="02020603050405020304" pitchFamily="18" charset="0"/>
                <a:cs typeface="Times New Roman" panose="02020603050405020304" pitchFamily="18" charset="0"/>
              </a:rPr>
              <a:t> 2024-2025</a:t>
            </a:r>
          </a:p>
          <a:p>
            <a:pPr algn="ctr"/>
            <a:r>
              <a:rPr lang="en-US" altLang="en-US" sz="2397"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397" b="1"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BB77D4E9-F47D-467F-820E-751603A59FAB}"/>
              </a:ext>
            </a:extLst>
          </p:cNvPr>
          <p:cNvSpPr txBox="1"/>
          <p:nvPr/>
        </p:nvSpPr>
        <p:spPr>
          <a:xfrm>
            <a:off x="101601" y="2998588"/>
            <a:ext cx="11469510" cy="2123658"/>
          </a:xfrm>
          <a:prstGeom prst="rect">
            <a:avLst/>
          </a:prstGeom>
          <a:noFill/>
        </p:spPr>
        <p:txBody>
          <a:bodyPr wrap="square">
            <a:spAutoFit/>
          </a:bodyPr>
          <a:lstStyle/>
          <a:p>
            <a:pPr algn="ctr">
              <a:defRPr/>
            </a:pPr>
            <a:r>
              <a:rPr lang="vi-VN" sz="4400" b="1" dirty="0" smtClean="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LỊCH SỬ VÀ ĐỊA LÍ</a:t>
            </a:r>
            <a:endParaRPr lang="vi-VN" sz="4400" b="1" dirty="0" smtClean="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defRPr/>
            </a:pPr>
            <a:r>
              <a:rPr lang="vi-VN" sz="44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 </a:t>
            </a:r>
            <a:r>
              <a:rPr lang="vi-VN" sz="44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8: Thiên nhiên vùng Đồng bằng Bắc Bộ </a:t>
            </a:r>
            <a:r>
              <a:rPr lang="vi-VN" sz="44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(Tiết </a:t>
            </a:r>
            <a:r>
              <a:rPr lang="vi-VN" sz="44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a:t>
            </a:r>
            <a:endParaRPr lang="vi-VN" sz="4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xmlns="" id="{97A74A22-E3A2-4978-9062-39F68EDF7DEC}"/>
              </a:ext>
            </a:extLst>
          </p:cNvPr>
          <p:cNvSpPr>
            <a:spLocks noChangeArrowheads="1"/>
          </p:cNvSpPr>
          <p:nvPr/>
        </p:nvSpPr>
        <p:spPr bwMode="auto">
          <a:xfrm>
            <a:off x="4666756" y="5844312"/>
            <a:ext cx="5479444" cy="58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Bef>
                <a:spcPct val="50000"/>
              </a:spcBef>
            </a:pPr>
            <a:r>
              <a:rPr lang="en-US" altLang="en-US" sz="3196" b="1" i="1" dirty="0" err="1" smtClean="0">
                <a:solidFill>
                  <a:srgbClr val="3333CC"/>
                </a:solidFill>
                <a:latin typeface="Times New Roman" panose="02020603050405020304" pitchFamily="18" charset="0"/>
              </a:rPr>
              <a:t>Giáo</a:t>
            </a:r>
            <a:r>
              <a:rPr lang="en-US" altLang="en-US" sz="3196" b="1" i="1" dirty="0" smtClean="0">
                <a:solidFill>
                  <a:srgbClr val="3333CC"/>
                </a:solidFill>
                <a:latin typeface="Times New Roman" panose="02020603050405020304" pitchFamily="18" charset="0"/>
              </a:rPr>
              <a:t> </a:t>
            </a:r>
            <a:r>
              <a:rPr lang="en-US" altLang="en-US" sz="3196" b="1" i="1" dirty="0" err="1">
                <a:solidFill>
                  <a:srgbClr val="3333CC"/>
                </a:solidFill>
                <a:latin typeface="Times New Roman" panose="02020603050405020304" pitchFamily="18" charset="0"/>
              </a:rPr>
              <a:t>viên</a:t>
            </a:r>
            <a:r>
              <a:rPr lang="en-US" altLang="en-US" sz="3196" b="1" i="1" dirty="0">
                <a:solidFill>
                  <a:srgbClr val="3333CC"/>
                </a:solidFill>
                <a:latin typeface="Times New Roman" panose="02020603050405020304" pitchFamily="18" charset="0"/>
              </a:rPr>
              <a:t>: </a:t>
            </a:r>
            <a:r>
              <a:rPr lang="vi-VN" altLang="en-US" sz="3196" b="1" i="1" dirty="0" smtClean="0">
                <a:solidFill>
                  <a:srgbClr val="3333CC"/>
                </a:solidFill>
                <a:latin typeface="Times New Roman" panose="02020603050405020304" pitchFamily="18" charset="0"/>
              </a:rPr>
              <a:t>Phạm Thị Thúy</a:t>
            </a:r>
            <a:endParaRPr lang="en-US" altLang="en-US" sz="3196" b="1" i="1" dirty="0">
              <a:solidFill>
                <a:srgbClr val="3333CC"/>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8737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6F59F82F-E8B1-A83A-E492-16C55B6E8C3F}"/>
              </a:ext>
            </a:extLst>
          </p:cNvPr>
          <p:cNvPicPr>
            <a:picLocks noChangeAspect="1"/>
          </p:cNvPicPr>
          <p:nvPr/>
        </p:nvPicPr>
        <p:blipFill>
          <a:blip r:embed="rId3"/>
          <a:stretch>
            <a:fillRect/>
          </a:stretch>
        </p:blipFill>
        <p:spPr>
          <a:xfrm>
            <a:off x="932514" y="110422"/>
            <a:ext cx="2616731" cy="1596194"/>
          </a:xfrm>
          <a:prstGeom prst="rect">
            <a:avLst/>
          </a:prstGeom>
        </p:spPr>
      </p:pic>
      <p:pic>
        <p:nvPicPr>
          <p:cNvPr id="47" name="Picture 46" descr="A screen shot of a menu&#10;&#10;Description automatically generated">
            <a:extLst>
              <a:ext uri="{FF2B5EF4-FFF2-40B4-BE49-F238E27FC236}">
                <a16:creationId xmlns="" xmlns:a16="http://schemas.microsoft.com/office/drawing/2014/main" id="{8471E94C-5538-9FD2-63A4-111D4D67D9F2}"/>
              </a:ext>
            </a:extLst>
          </p:cNvPr>
          <p:cNvPicPr>
            <a:picLocks noChangeAspect="1"/>
          </p:cNvPicPr>
          <p:nvPr/>
        </p:nvPicPr>
        <p:blipFill rotWithShape="1">
          <a:blip r:embed="rId4">
            <a:extLst>
              <a:ext uri="{28A0092B-C50C-407E-A947-70E740481C1C}">
                <a14:useLocalDpi xmlns:a14="http://schemas.microsoft.com/office/drawing/2010/main" val="0"/>
              </a:ext>
            </a:extLst>
          </a:blip>
          <a:srcRect l="12268" t="14983" r="12341" b="14778"/>
          <a:stretch/>
        </p:blipFill>
        <p:spPr>
          <a:xfrm>
            <a:off x="4993061" y="110422"/>
            <a:ext cx="7198939" cy="6747578"/>
          </a:xfrm>
          <a:prstGeom prst="rect">
            <a:avLst/>
          </a:prstGeom>
        </p:spPr>
      </p:pic>
      <p:sp>
        <p:nvSpPr>
          <p:cNvPr id="9" name="TextBox 8">
            <a:extLst>
              <a:ext uri="{FF2B5EF4-FFF2-40B4-BE49-F238E27FC236}">
                <a16:creationId xmlns="" xmlns:a16="http://schemas.microsoft.com/office/drawing/2014/main" id="{0350E52E-34A7-4602-47D4-F57812ECD978}"/>
              </a:ext>
            </a:extLst>
          </p:cNvPr>
          <p:cNvSpPr txBox="1"/>
          <p:nvPr/>
        </p:nvSpPr>
        <p:spPr>
          <a:xfrm>
            <a:off x="25212" y="1829060"/>
            <a:ext cx="4965887"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vi-VN" sz="2000" b="1" dirty="0">
                <a:solidFill>
                  <a:srgbClr val="0000FF"/>
                </a:solidFill>
                <a:latin typeface="Cambria" panose="02040503050406030204" pitchFamily="18" charset="0"/>
                <a:ea typeface="Cambria" panose="02040503050406030204" pitchFamily="18" charset="0"/>
              </a:rPr>
              <a:t>Vị trí địa lí thuận lợi cho giao lưu, trao đổi hàng hóa với các vùng khác.</a:t>
            </a:r>
            <a:endParaRPr lang="en-US" sz="2000" b="1" dirty="0">
              <a:solidFill>
                <a:srgbClr val="0000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4663B0FC-2EB1-65B2-DC7B-C143BAB0FFD6}"/>
              </a:ext>
            </a:extLst>
          </p:cNvPr>
          <p:cNvSpPr txBox="1"/>
          <p:nvPr/>
        </p:nvSpPr>
        <p:spPr>
          <a:xfrm>
            <a:off x="0" y="2659390"/>
            <a:ext cx="4937312"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vi-VN" sz="2000" b="1" dirty="0">
                <a:solidFill>
                  <a:srgbClr val="0000FF"/>
                </a:solidFill>
                <a:latin typeface="Cambria" panose="02040503050406030204" pitchFamily="18" charset="0"/>
                <a:ea typeface="Cambria" panose="02040503050406030204" pitchFamily="18" charset="0"/>
              </a:rPr>
              <a:t>Địa hình thuận lợi cho giao thông sinh hoạt và sản xuất. </a:t>
            </a:r>
            <a:endParaRPr lang="en-US" sz="2000" b="1" dirty="0">
              <a:solidFill>
                <a:srgbClr val="0000FF"/>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58B129B1-282A-57A0-88A5-3AE53FE9A972}"/>
              </a:ext>
            </a:extLst>
          </p:cNvPr>
          <p:cNvSpPr txBox="1"/>
          <p:nvPr/>
        </p:nvSpPr>
        <p:spPr>
          <a:xfrm>
            <a:off x="25212" y="3486664"/>
            <a:ext cx="4965887"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vi-VN" sz="2000" b="1" dirty="0">
                <a:solidFill>
                  <a:srgbClr val="0000FF"/>
                </a:solidFill>
                <a:latin typeface="Cambria" panose="02040503050406030204" pitchFamily="18" charset="0"/>
                <a:ea typeface="Cambria" panose="02040503050406030204" pitchFamily="18" charset="0"/>
              </a:rPr>
              <a:t>Hệ thống sông cung cấp nước cho sinh hoạt sản xuất giúp phát triển giao thông đường thủy.</a:t>
            </a:r>
            <a:endParaRPr lang="en-US" sz="2000" b="1" dirty="0">
              <a:solidFill>
                <a:srgbClr val="0000FF"/>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B03292B1-D0B8-2991-1AAF-6C19BBF436C5}"/>
              </a:ext>
            </a:extLst>
          </p:cNvPr>
          <p:cNvSpPr txBox="1"/>
          <p:nvPr/>
        </p:nvSpPr>
        <p:spPr>
          <a:xfrm>
            <a:off x="27174" y="4621715"/>
            <a:ext cx="4911537"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vi-VN" sz="2000" b="1" dirty="0" smtClean="0">
                <a:solidFill>
                  <a:srgbClr val="0000FF"/>
                </a:solidFill>
                <a:latin typeface="Cambria" panose="02040503050406030204" pitchFamily="18" charset="0"/>
                <a:ea typeface="Cambria" panose="02040503050406030204" pitchFamily="18" charset="0"/>
              </a:rPr>
              <a:t>Mùa đông nhiệt </a:t>
            </a:r>
            <a:r>
              <a:rPr lang="vi-VN" sz="2000" b="1" dirty="0">
                <a:solidFill>
                  <a:srgbClr val="0000FF"/>
                </a:solidFill>
                <a:latin typeface="Cambria" panose="02040503050406030204" pitchFamily="18" charset="0"/>
                <a:ea typeface="Cambria" panose="02040503050406030204" pitchFamily="18" charset="0"/>
              </a:rPr>
              <a:t>độ xuống thấp </a:t>
            </a:r>
            <a:r>
              <a:rPr lang="vi-VN" sz="2000" b="1" dirty="0" smtClean="0">
                <a:solidFill>
                  <a:srgbClr val="0000FF"/>
                </a:solidFill>
                <a:latin typeface="Cambria" panose="02040503050406030204" pitchFamily="18" charset="0"/>
                <a:ea typeface="Cambria" panose="02040503050406030204" pitchFamily="18" charset="0"/>
              </a:rPr>
              <a:t>ảnh </a:t>
            </a:r>
            <a:r>
              <a:rPr lang="vi-VN" sz="2000" b="1" dirty="0">
                <a:solidFill>
                  <a:srgbClr val="0000FF"/>
                </a:solidFill>
                <a:latin typeface="Cambria" panose="02040503050406030204" pitchFamily="18" charset="0"/>
                <a:ea typeface="Cambria" panose="02040503050406030204" pitchFamily="18" charset="0"/>
              </a:rPr>
              <a:t>hưởng đến sự sinh trưởng của cây trồng, vật nuôi và sức khỏe của con người. </a:t>
            </a:r>
            <a:endParaRPr lang="en-US" sz="2000" b="1" dirty="0">
              <a:solidFill>
                <a:srgbClr val="0000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B16FE531-A6F6-303B-7556-001D8C6F927C}"/>
              </a:ext>
            </a:extLst>
          </p:cNvPr>
          <p:cNvSpPr txBox="1"/>
          <p:nvPr/>
        </p:nvSpPr>
        <p:spPr>
          <a:xfrm>
            <a:off x="22412" y="6079532"/>
            <a:ext cx="4968687"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vi-VN" sz="2000" b="1" dirty="0">
                <a:solidFill>
                  <a:srgbClr val="0000FF"/>
                </a:solidFill>
                <a:latin typeface="Cambria" panose="02040503050406030204" pitchFamily="18" charset="0"/>
                <a:ea typeface="Cambria" panose="02040503050406030204" pitchFamily="18" charset="0"/>
              </a:rPr>
              <a:t>Mùa hạ nước sông dâng cao có thể gây ngập lụt</a:t>
            </a:r>
            <a:endParaRPr lang="en-US" sz="2000" b="1" dirty="0">
              <a:solidFill>
                <a:srgbClr val="0000FF"/>
              </a:solidFill>
              <a:latin typeface="Cambria" panose="02040503050406030204" pitchFamily="18" charset="0"/>
              <a:ea typeface="Cambria" panose="02040503050406030204" pitchFamily="18" charset="0"/>
            </a:endParaRPr>
          </a:p>
        </p:txBody>
      </p:sp>
      <p:sp>
        <p:nvSpPr>
          <p:cNvPr id="2" name="Rectangle 1"/>
          <p:cNvSpPr/>
          <p:nvPr/>
        </p:nvSpPr>
        <p:spPr>
          <a:xfrm>
            <a:off x="3476673" y="667888"/>
            <a:ext cx="147348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4phút</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65395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0" name="Table 19">
            <a:extLst>
              <a:ext uri="{FF2B5EF4-FFF2-40B4-BE49-F238E27FC236}">
                <a16:creationId xmlns="" xmlns:a16="http://schemas.microsoft.com/office/drawing/2014/main" id="{17170EB3-45CF-405D-8F5B-39C25C040649}"/>
              </a:ext>
            </a:extLst>
          </p:cNvPr>
          <p:cNvGraphicFramePr>
            <a:graphicFrameLocks noGrp="1"/>
          </p:cNvGraphicFramePr>
          <p:nvPr>
            <p:extLst>
              <p:ext uri="{D42A27DB-BD31-4B8C-83A1-F6EECF244321}">
                <p14:modId xmlns:p14="http://schemas.microsoft.com/office/powerpoint/2010/main" val="3436994960"/>
              </p:ext>
            </p:extLst>
          </p:nvPr>
        </p:nvGraphicFramePr>
        <p:xfrm>
          <a:off x="1026160" y="1530917"/>
          <a:ext cx="9775190" cy="5125377"/>
        </p:xfrm>
        <a:graphic>
          <a:graphicData uri="http://schemas.openxmlformats.org/drawingml/2006/table">
            <a:tbl>
              <a:tblPr bandRow="1">
                <a:tableStyleId>{72833802-FEF1-4C79-8D5D-14CF1EAF98D9}</a:tableStyleId>
              </a:tblPr>
              <a:tblGrid>
                <a:gridCol w="4887595">
                  <a:extLst>
                    <a:ext uri="{9D8B030D-6E8A-4147-A177-3AD203B41FA5}">
                      <a16:colId xmlns="" xmlns:a16="http://schemas.microsoft.com/office/drawing/2014/main" val="899903463"/>
                    </a:ext>
                  </a:extLst>
                </a:gridCol>
                <a:gridCol w="4887595">
                  <a:extLst>
                    <a:ext uri="{9D8B030D-6E8A-4147-A177-3AD203B41FA5}">
                      <a16:colId xmlns="" xmlns:a16="http://schemas.microsoft.com/office/drawing/2014/main" val="3805193951"/>
                    </a:ext>
                  </a:extLst>
                </a:gridCol>
              </a:tblGrid>
              <a:tr h="865036">
                <a:tc>
                  <a:txBody>
                    <a:bodyPr/>
                    <a:lstStyle/>
                    <a:p>
                      <a:pPr marL="0" marR="0" algn="ctr">
                        <a:lnSpc>
                          <a:spcPct val="120000"/>
                        </a:lnSpc>
                        <a:spcBef>
                          <a:spcPts val="0"/>
                        </a:spcBef>
                        <a:spcAft>
                          <a:spcPts val="0"/>
                        </a:spcAft>
                      </a:pPr>
                      <a:r>
                        <a:rPr lang="nl-NL" sz="4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Thuận lợi</a:t>
                      </a:r>
                      <a:endParaRPr lang="en-US" sz="60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txBody>
                  <a:tcPr marL="59574" marR="59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4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Khó khăn</a:t>
                      </a:r>
                      <a:endParaRPr lang="en-US" sz="60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txBody>
                  <a:tcPr marL="59574" marR="59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58740207"/>
                  </a:ext>
                </a:extLst>
              </a:tr>
              <a:tr h="4260341">
                <a:tc>
                  <a:txBody>
                    <a:bodyPr/>
                    <a:lstStyle/>
                    <a:p>
                      <a:pPr marL="0" marR="0">
                        <a:lnSpc>
                          <a:spcPct val="120000"/>
                        </a:lnSpc>
                        <a:spcBef>
                          <a:spcPts val="0"/>
                        </a:spcBef>
                        <a:spcAft>
                          <a:spcPts val="0"/>
                        </a:spcAft>
                      </a:pPr>
                      <a:endParaRPr lang="en-US" sz="4000" dirty="0">
                        <a:effectLst/>
                        <a:latin typeface="Cambria" panose="02040503050406030204" pitchFamily="18" charset="0"/>
                        <a:ea typeface="Cambria" panose="02040503050406030204" pitchFamily="18" charset="0"/>
                        <a:cs typeface="Calibri" panose="020F0502020204030204" pitchFamily="34" charset="0"/>
                      </a:endParaRPr>
                    </a:p>
                  </a:txBody>
                  <a:tcPr marL="59574" marR="59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4000" dirty="0">
                        <a:effectLst/>
                        <a:latin typeface="Cambria" panose="02040503050406030204" pitchFamily="18" charset="0"/>
                        <a:ea typeface="Cambria" panose="02040503050406030204" pitchFamily="18" charset="0"/>
                        <a:cs typeface="Calibri" panose="020F0502020204030204" pitchFamily="34" charset="0"/>
                      </a:endParaRPr>
                    </a:p>
                  </a:txBody>
                  <a:tcPr marL="59574" marR="59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42295971"/>
                  </a:ext>
                </a:extLst>
              </a:tr>
            </a:tbl>
          </a:graphicData>
        </a:graphic>
      </p:graphicFrame>
      <p:sp>
        <p:nvSpPr>
          <p:cNvPr id="21" name="TextBox 20">
            <a:extLst>
              <a:ext uri="{FF2B5EF4-FFF2-40B4-BE49-F238E27FC236}">
                <a16:creationId xmlns="" xmlns:a16="http://schemas.microsoft.com/office/drawing/2014/main" id="{8AD7C0C3-5A70-93F0-D53C-F689AE8047B8}"/>
              </a:ext>
            </a:extLst>
          </p:cNvPr>
          <p:cNvSpPr txBox="1"/>
          <p:nvPr/>
        </p:nvSpPr>
        <p:spPr>
          <a:xfrm>
            <a:off x="1181100" y="228600"/>
            <a:ext cx="9620250" cy="1200329"/>
          </a:xfrm>
          <a:prstGeom prst="rect">
            <a:avLst/>
          </a:prstGeom>
          <a:noFill/>
        </p:spPr>
        <p:txBody>
          <a:bodyPr wrap="square" rtlCol="0">
            <a:spAutoFit/>
          </a:bodyPr>
          <a:lstStyle/>
          <a:p>
            <a:pPr algn="ctr"/>
            <a:r>
              <a:rPr lang="en-US" altLang="zh-CN" sz="3600" b="1" noProof="1" smtClean="0">
                <a:latin typeface="Cambria" panose="02040503050406030204" pitchFamily="18" charset="0"/>
                <a:ea typeface="Cambria" panose="02040503050406030204" pitchFamily="18" charset="0"/>
                <a:cs typeface="Arial" panose="020B0604020202020204" pitchFamily="34" charset="0"/>
                <a:sym typeface="+mn-lt"/>
              </a:rPr>
              <a:t>Một số </a:t>
            </a:r>
            <a:r>
              <a:rPr lang="en-US" altLang="zh-CN" sz="3600" b="1" noProof="1">
                <a:latin typeface="Cambria" panose="02040503050406030204" pitchFamily="18" charset="0"/>
                <a:ea typeface="Cambria" panose="02040503050406030204" pitchFamily="18" charset="0"/>
                <a:cs typeface="Arial" panose="020B0604020202020204" pitchFamily="34" charset="0"/>
                <a:sym typeface="+mn-lt"/>
              </a:rPr>
              <a:t>thuận lợi và khó khăn của vùng Đồng bằng Bắc </a:t>
            </a:r>
            <a:r>
              <a:rPr lang="en-US" altLang="zh-CN" sz="3600" b="1" noProof="1" smtClean="0">
                <a:latin typeface="Cambria" panose="02040503050406030204" pitchFamily="18" charset="0"/>
                <a:ea typeface="Cambria" panose="02040503050406030204" pitchFamily="18" charset="0"/>
                <a:cs typeface="Arial" panose="020B0604020202020204" pitchFamily="34" charset="0"/>
                <a:sym typeface="+mn-lt"/>
              </a:rPr>
              <a:t>Bộ</a:t>
            </a:r>
            <a:endParaRPr lang="en-US" sz="3600" dirty="0"/>
          </a:p>
        </p:txBody>
      </p:sp>
      <p:sp>
        <p:nvSpPr>
          <p:cNvPr id="22" name="TextBox 21">
            <a:extLst>
              <a:ext uri="{FF2B5EF4-FFF2-40B4-BE49-F238E27FC236}">
                <a16:creationId xmlns="" xmlns:a16="http://schemas.microsoft.com/office/drawing/2014/main" id="{0350E52E-34A7-4602-47D4-F57812ECD978}"/>
              </a:ext>
            </a:extLst>
          </p:cNvPr>
          <p:cNvSpPr txBox="1"/>
          <p:nvPr/>
        </p:nvSpPr>
        <p:spPr>
          <a:xfrm>
            <a:off x="952500" y="2719666"/>
            <a:ext cx="4965887"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dirty="0">
                <a:solidFill>
                  <a:srgbClr val="0000FF"/>
                </a:solidFill>
                <a:latin typeface="Cambria" panose="02040503050406030204" pitchFamily="18" charset="0"/>
                <a:ea typeface="Cambria" panose="02040503050406030204" pitchFamily="18" charset="0"/>
              </a:rPr>
              <a:t>Vị trí địa lí thuận lợi cho giao lưu, trao đổi hàng hóa với các vùng khác.</a:t>
            </a:r>
            <a:endParaRPr lang="en-US" sz="2400" b="1" dirty="0">
              <a:solidFill>
                <a:srgbClr val="0000FF"/>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 xmlns:a16="http://schemas.microsoft.com/office/drawing/2014/main" id="{4663B0FC-2EB1-65B2-DC7B-C143BAB0FFD6}"/>
              </a:ext>
            </a:extLst>
          </p:cNvPr>
          <p:cNvSpPr txBox="1"/>
          <p:nvPr/>
        </p:nvSpPr>
        <p:spPr>
          <a:xfrm>
            <a:off x="952500" y="4100186"/>
            <a:ext cx="4937312" cy="830997"/>
          </a:xfrm>
          <a:prstGeom prst="rect">
            <a:avLst/>
          </a:prstGeom>
          <a:noFill/>
        </p:spPr>
        <p:txBody>
          <a:bodyPr wrap="square" rtlCol="0">
            <a:spAutoFit/>
          </a:bodyPr>
          <a:lstStyle/>
          <a:p>
            <a:pPr marL="285750" indent="-285750" algn="just">
              <a:buFont typeface="Arial" panose="020B0604020202020204" pitchFamily="34" charset="0"/>
              <a:buChar char="•"/>
            </a:pPr>
            <a:r>
              <a:rPr lang="vi-VN" sz="2400" b="1" dirty="0">
                <a:solidFill>
                  <a:srgbClr val="0000FF"/>
                </a:solidFill>
                <a:latin typeface="Cambria" panose="02040503050406030204" pitchFamily="18" charset="0"/>
                <a:ea typeface="Cambria" panose="02040503050406030204" pitchFamily="18" charset="0"/>
              </a:rPr>
              <a:t>Địa hình thuận lợi cho giao thông sinh hoạt và sản xuất. </a:t>
            </a:r>
            <a:endParaRPr lang="en-US" sz="2400" b="1" dirty="0">
              <a:solidFill>
                <a:srgbClr val="0000FF"/>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 xmlns:a16="http://schemas.microsoft.com/office/drawing/2014/main" id="{58B129B1-282A-57A0-88A5-3AE53FE9A972}"/>
              </a:ext>
            </a:extLst>
          </p:cNvPr>
          <p:cNvSpPr txBox="1"/>
          <p:nvPr/>
        </p:nvSpPr>
        <p:spPr>
          <a:xfrm>
            <a:off x="937372" y="4965359"/>
            <a:ext cx="4965887"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dirty="0">
                <a:solidFill>
                  <a:srgbClr val="0000FF"/>
                </a:solidFill>
                <a:latin typeface="Cambria" panose="02040503050406030204" pitchFamily="18" charset="0"/>
                <a:ea typeface="Cambria" panose="02040503050406030204" pitchFamily="18" charset="0"/>
              </a:rPr>
              <a:t>Hệ thống sông cung cấp nước cho sinh hoạt sản xuất giúp phát triển giao thông đường thủy.</a:t>
            </a:r>
            <a:endParaRPr lang="en-US" sz="2400" b="1" dirty="0">
              <a:solidFill>
                <a:srgbClr val="0000FF"/>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 xmlns:a16="http://schemas.microsoft.com/office/drawing/2014/main" id="{B03292B1-D0B8-2991-1AAF-6C19BBF436C5}"/>
              </a:ext>
            </a:extLst>
          </p:cNvPr>
          <p:cNvSpPr txBox="1"/>
          <p:nvPr/>
        </p:nvSpPr>
        <p:spPr>
          <a:xfrm>
            <a:off x="5889812" y="2730873"/>
            <a:ext cx="4911537" cy="1569660"/>
          </a:xfrm>
          <a:prstGeom prst="rect">
            <a:avLst/>
          </a:prstGeom>
          <a:noFill/>
        </p:spPr>
        <p:txBody>
          <a:bodyPr wrap="square" rtlCol="0">
            <a:spAutoFit/>
          </a:bodyPr>
          <a:lstStyle/>
          <a:p>
            <a:pPr marL="285750" indent="-285750" algn="just">
              <a:buFont typeface="Arial" panose="020B0604020202020204" pitchFamily="34" charset="0"/>
              <a:buChar char="•"/>
            </a:pPr>
            <a:r>
              <a:rPr lang="vi-VN" sz="2400" b="1" dirty="0" smtClean="0">
                <a:solidFill>
                  <a:srgbClr val="0000FF"/>
                </a:solidFill>
                <a:latin typeface="Cambria" panose="02040503050406030204" pitchFamily="18" charset="0"/>
                <a:ea typeface="Cambria" panose="02040503050406030204" pitchFamily="18" charset="0"/>
              </a:rPr>
              <a:t>Mùa đông nhiệt </a:t>
            </a:r>
            <a:r>
              <a:rPr lang="vi-VN" sz="2400" b="1" dirty="0">
                <a:solidFill>
                  <a:srgbClr val="0000FF"/>
                </a:solidFill>
                <a:latin typeface="Cambria" panose="02040503050406030204" pitchFamily="18" charset="0"/>
                <a:ea typeface="Cambria" panose="02040503050406030204" pitchFamily="18" charset="0"/>
              </a:rPr>
              <a:t>độ xuống thấp </a:t>
            </a:r>
            <a:r>
              <a:rPr lang="vi-VN" sz="2400" b="1" dirty="0" smtClean="0">
                <a:solidFill>
                  <a:srgbClr val="0000FF"/>
                </a:solidFill>
                <a:latin typeface="Cambria" panose="02040503050406030204" pitchFamily="18" charset="0"/>
                <a:ea typeface="Cambria" panose="02040503050406030204" pitchFamily="18" charset="0"/>
              </a:rPr>
              <a:t>ảnh </a:t>
            </a:r>
            <a:r>
              <a:rPr lang="vi-VN" sz="2400" b="1" dirty="0">
                <a:solidFill>
                  <a:srgbClr val="0000FF"/>
                </a:solidFill>
                <a:latin typeface="Cambria" panose="02040503050406030204" pitchFamily="18" charset="0"/>
                <a:ea typeface="Cambria" panose="02040503050406030204" pitchFamily="18" charset="0"/>
              </a:rPr>
              <a:t>hưởng đến sự sinh trưởng của cây trồng, vật nuôi và sức khỏe của con người. </a:t>
            </a:r>
            <a:endParaRPr lang="en-US" sz="2400" b="1" dirty="0">
              <a:solidFill>
                <a:srgbClr val="0000FF"/>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 xmlns:a16="http://schemas.microsoft.com/office/drawing/2014/main" id="{B16FE531-A6F6-303B-7556-001D8C6F927C}"/>
              </a:ext>
            </a:extLst>
          </p:cNvPr>
          <p:cNvSpPr txBox="1"/>
          <p:nvPr/>
        </p:nvSpPr>
        <p:spPr>
          <a:xfrm>
            <a:off x="5889812" y="4296896"/>
            <a:ext cx="4968687" cy="830997"/>
          </a:xfrm>
          <a:prstGeom prst="rect">
            <a:avLst/>
          </a:prstGeom>
          <a:noFill/>
        </p:spPr>
        <p:txBody>
          <a:bodyPr wrap="square" rtlCol="0">
            <a:spAutoFit/>
          </a:bodyPr>
          <a:lstStyle/>
          <a:p>
            <a:pPr marL="285750" indent="-285750" algn="just">
              <a:buFont typeface="Arial" panose="020B0604020202020204" pitchFamily="34" charset="0"/>
              <a:buChar char="•"/>
            </a:pPr>
            <a:r>
              <a:rPr lang="vi-VN" sz="2400" b="1" dirty="0">
                <a:solidFill>
                  <a:srgbClr val="0000FF"/>
                </a:solidFill>
                <a:latin typeface="Cambria" panose="02040503050406030204" pitchFamily="18" charset="0"/>
                <a:ea typeface="Cambria" panose="02040503050406030204" pitchFamily="18" charset="0"/>
              </a:rPr>
              <a:t>Mùa hạ nước sông dâng cao có thể gây ngập lụt</a:t>
            </a:r>
            <a:endParaRPr lang="en-US" sz="2400" b="1" dirty="0">
              <a:solidFill>
                <a:srgbClr val="0000FF"/>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 xmlns:a16="http://schemas.microsoft.com/office/drawing/2014/main" id="{17183D7F-8720-B1EF-EFC5-73CAD6E75730}"/>
              </a:ext>
            </a:extLst>
          </p:cNvPr>
          <p:cNvPicPr>
            <a:picLocks noChangeAspect="1"/>
          </p:cNvPicPr>
          <p:nvPr/>
        </p:nvPicPr>
        <p:blipFill>
          <a:blip r:embed="rId3"/>
          <a:stretch>
            <a:fillRect/>
          </a:stretch>
        </p:blipFill>
        <p:spPr>
          <a:xfrm>
            <a:off x="195412" y="1819275"/>
            <a:ext cx="11828029" cy="4716276"/>
          </a:xfrm>
          <a:prstGeom prst="rect">
            <a:avLst/>
          </a:prstGeom>
        </p:spPr>
      </p:pic>
      <p:sp>
        <p:nvSpPr>
          <p:cNvPr id="2" name="Cloud 1"/>
          <p:cNvSpPr/>
          <p:nvPr/>
        </p:nvSpPr>
        <p:spPr>
          <a:xfrm>
            <a:off x="921500" y="1095375"/>
            <a:ext cx="10763250" cy="1771650"/>
          </a:xfrm>
          <a:prstGeom prst="cloud">
            <a:avLst/>
          </a:prstGeom>
          <a:solidFill>
            <a:srgbClr val="00B05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Cambria" pitchFamily="18" charset="0"/>
              </a:rPr>
              <a:t>Nêu</a:t>
            </a:r>
            <a:r>
              <a:rPr lang="en-US" sz="3600" b="1" dirty="0" smtClean="0">
                <a:latin typeface="Cambria" pitchFamily="18" charset="0"/>
              </a:rPr>
              <a:t> </a:t>
            </a:r>
            <a:r>
              <a:rPr lang="en-US" sz="3600" b="1" dirty="0" err="1" smtClean="0">
                <a:latin typeface="Cambria" pitchFamily="18" charset="0"/>
              </a:rPr>
              <a:t>thực</a:t>
            </a:r>
            <a:r>
              <a:rPr lang="en-US" sz="3600" b="1" dirty="0" smtClean="0">
                <a:latin typeface="Cambria" pitchFamily="18" charset="0"/>
              </a:rPr>
              <a:t> </a:t>
            </a:r>
            <a:r>
              <a:rPr lang="en-US" sz="3600" b="1" dirty="0" err="1" smtClean="0">
                <a:latin typeface="Cambria" pitchFamily="18" charset="0"/>
              </a:rPr>
              <a:t>trạng</a:t>
            </a:r>
            <a:r>
              <a:rPr lang="en-US" sz="3600" b="1" dirty="0" smtClean="0">
                <a:latin typeface="Cambria" pitchFamily="18" charset="0"/>
              </a:rPr>
              <a:t> </a:t>
            </a:r>
            <a:r>
              <a:rPr lang="en-US" sz="3600" b="1" dirty="0" err="1" smtClean="0">
                <a:latin typeface="Cambria" pitchFamily="18" charset="0"/>
              </a:rPr>
              <a:t>của</a:t>
            </a:r>
            <a:r>
              <a:rPr lang="en-US" sz="3600" b="1" dirty="0" smtClean="0">
                <a:latin typeface="Cambria" pitchFamily="18" charset="0"/>
              </a:rPr>
              <a:t> </a:t>
            </a:r>
            <a:r>
              <a:rPr lang="en-US" sz="3600" b="1" dirty="0" err="1" smtClean="0">
                <a:latin typeface="Cambria" pitchFamily="18" charset="0"/>
              </a:rPr>
              <a:t>thiên</a:t>
            </a:r>
            <a:r>
              <a:rPr lang="en-US" sz="3600" b="1" dirty="0" smtClean="0">
                <a:latin typeface="Cambria" pitchFamily="18" charset="0"/>
              </a:rPr>
              <a:t> </a:t>
            </a:r>
            <a:r>
              <a:rPr lang="en-US" sz="3600" b="1" dirty="0" err="1" smtClean="0">
                <a:latin typeface="Cambria" pitchFamily="18" charset="0"/>
              </a:rPr>
              <a:t>nhiên</a:t>
            </a:r>
            <a:r>
              <a:rPr lang="en-US" sz="3600" b="1" dirty="0" smtClean="0">
                <a:latin typeface="Cambria" pitchFamily="18" charset="0"/>
              </a:rPr>
              <a:t> </a:t>
            </a:r>
            <a:r>
              <a:rPr lang="en-US" sz="3600" b="1" dirty="0" err="1" smtClean="0">
                <a:latin typeface="Cambria" pitchFamily="18" charset="0"/>
              </a:rPr>
              <a:t>vùng</a:t>
            </a:r>
            <a:r>
              <a:rPr lang="en-US" sz="3600" b="1" dirty="0" smtClean="0">
                <a:latin typeface="Cambria" pitchFamily="18" charset="0"/>
              </a:rPr>
              <a:t> </a:t>
            </a:r>
            <a:r>
              <a:rPr lang="en-US" sz="3600" b="1" dirty="0" err="1" smtClean="0">
                <a:latin typeface="Cambria" pitchFamily="18" charset="0"/>
              </a:rPr>
              <a:t>đồng</a:t>
            </a:r>
            <a:r>
              <a:rPr lang="en-US" sz="3600" b="1" dirty="0" smtClean="0">
                <a:latin typeface="Cambria" pitchFamily="18" charset="0"/>
              </a:rPr>
              <a:t> </a:t>
            </a:r>
            <a:r>
              <a:rPr lang="en-US" sz="3600" b="1" dirty="0" err="1" smtClean="0">
                <a:latin typeface="Cambria" pitchFamily="18" charset="0"/>
              </a:rPr>
              <a:t>bằng</a:t>
            </a:r>
            <a:r>
              <a:rPr lang="en-US" sz="3600" b="1" dirty="0" smtClean="0">
                <a:latin typeface="Cambria" pitchFamily="18" charset="0"/>
              </a:rPr>
              <a:t> </a:t>
            </a:r>
            <a:r>
              <a:rPr lang="en-US" sz="3600" b="1" dirty="0" err="1" smtClean="0">
                <a:latin typeface="Cambria" pitchFamily="18" charset="0"/>
              </a:rPr>
              <a:t>Bắc</a:t>
            </a:r>
            <a:r>
              <a:rPr lang="en-US" sz="3600" b="1" dirty="0" smtClean="0">
                <a:latin typeface="Cambria" pitchFamily="18" charset="0"/>
              </a:rPr>
              <a:t> </a:t>
            </a:r>
            <a:r>
              <a:rPr lang="en-US" sz="3600" b="1" dirty="0" err="1" smtClean="0">
                <a:latin typeface="Cambria" pitchFamily="18" charset="0"/>
              </a:rPr>
              <a:t>Bộ</a:t>
            </a:r>
            <a:r>
              <a:rPr lang="en-US" sz="3600" b="1" dirty="0" smtClean="0">
                <a:latin typeface="Cambria" pitchFamily="18" charset="0"/>
              </a:rPr>
              <a:t>?</a:t>
            </a:r>
            <a:endParaRPr lang="vi-VN" sz="3600" b="1" dirty="0">
              <a:latin typeface="Cambria" pitchFamily="18" charset="0"/>
            </a:endParaRPr>
          </a:p>
        </p:txBody>
      </p:sp>
      <p:sp>
        <p:nvSpPr>
          <p:cNvPr id="10" name="Cloud 9"/>
          <p:cNvSpPr/>
          <p:nvPr/>
        </p:nvSpPr>
        <p:spPr>
          <a:xfrm>
            <a:off x="860578" y="1095375"/>
            <a:ext cx="10763250" cy="1771650"/>
          </a:xfrm>
          <a:prstGeom prst="cloud">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Cambria" pitchFamily="18" charset="0"/>
              </a:rPr>
              <a:t>Nguyên</a:t>
            </a:r>
            <a:r>
              <a:rPr lang="en-US" sz="3600" b="1" dirty="0" smtClean="0">
                <a:latin typeface="Cambria" pitchFamily="18" charset="0"/>
              </a:rPr>
              <a:t> </a:t>
            </a:r>
            <a:r>
              <a:rPr lang="en-US" sz="3600" b="1" dirty="0" err="1" smtClean="0">
                <a:latin typeface="Cambria" pitchFamily="18" charset="0"/>
              </a:rPr>
              <a:t>nhân</a:t>
            </a:r>
            <a:r>
              <a:rPr lang="en-US" sz="3600" b="1" dirty="0" smtClean="0">
                <a:latin typeface="Cambria" pitchFamily="18" charset="0"/>
              </a:rPr>
              <a:t> </a:t>
            </a:r>
            <a:r>
              <a:rPr lang="en-US" sz="3600" b="1" dirty="0" err="1" smtClean="0">
                <a:latin typeface="Cambria" pitchFamily="18" charset="0"/>
              </a:rPr>
              <a:t>của</a:t>
            </a:r>
            <a:r>
              <a:rPr lang="en-US" sz="3600" b="1" dirty="0" smtClean="0">
                <a:latin typeface="Cambria" pitchFamily="18" charset="0"/>
              </a:rPr>
              <a:t> </a:t>
            </a:r>
            <a:r>
              <a:rPr lang="en-US" sz="3600" b="1" dirty="0" err="1" smtClean="0">
                <a:latin typeface="Cambria" pitchFamily="18" charset="0"/>
              </a:rPr>
              <a:t>những</a:t>
            </a:r>
            <a:r>
              <a:rPr lang="en-US" sz="3600" b="1" dirty="0" smtClean="0">
                <a:latin typeface="Cambria" pitchFamily="18" charset="0"/>
              </a:rPr>
              <a:t> </a:t>
            </a:r>
            <a:r>
              <a:rPr lang="en-US" sz="3600" b="1" dirty="0" err="1" smtClean="0">
                <a:latin typeface="Cambria" pitchFamily="18" charset="0"/>
              </a:rPr>
              <a:t>thực</a:t>
            </a:r>
            <a:r>
              <a:rPr lang="en-US" sz="3600" b="1" dirty="0" smtClean="0">
                <a:latin typeface="Cambria" pitchFamily="18" charset="0"/>
              </a:rPr>
              <a:t> </a:t>
            </a:r>
            <a:r>
              <a:rPr lang="en-US" sz="3600" b="1" dirty="0" err="1" smtClean="0">
                <a:latin typeface="Cambria" pitchFamily="18" charset="0"/>
              </a:rPr>
              <a:t>trạng</a:t>
            </a:r>
            <a:r>
              <a:rPr lang="en-US" sz="3600" b="1" dirty="0" smtClean="0">
                <a:latin typeface="Cambria" pitchFamily="18" charset="0"/>
              </a:rPr>
              <a:t> </a:t>
            </a:r>
            <a:r>
              <a:rPr lang="en-US" sz="3600" b="1" dirty="0" err="1" smtClean="0">
                <a:latin typeface="Cambria" pitchFamily="18" charset="0"/>
              </a:rPr>
              <a:t>trên</a:t>
            </a:r>
            <a:r>
              <a:rPr lang="en-US" sz="3600" b="1" dirty="0" smtClean="0">
                <a:latin typeface="Cambria" pitchFamily="18" charset="0"/>
              </a:rPr>
              <a:t> </a:t>
            </a:r>
            <a:r>
              <a:rPr lang="en-US" sz="3600" b="1" dirty="0" err="1" smtClean="0">
                <a:latin typeface="Cambria" pitchFamily="18" charset="0"/>
              </a:rPr>
              <a:t>là</a:t>
            </a:r>
            <a:r>
              <a:rPr lang="en-US" sz="3600" b="1" dirty="0" smtClean="0">
                <a:latin typeface="Cambria" pitchFamily="18" charset="0"/>
              </a:rPr>
              <a:t> </a:t>
            </a:r>
            <a:r>
              <a:rPr lang="en-US" sz="3600" b="1" dirty="0" err="1" smtClean="0">
                <a:latin typeface="Cambria" pitchFamily="18" charset="0"/>
              </a:rPr>
              <a:t>gì</a:t>
            </a:r>
            <a:r>
              <a:rPr lang="en-US" sz="3600" b="1" dirty="0" smtClean="0">
                <a:latin typeface="Cambria" pitchFamily="18" charset="0"/>
              </a:rPr>
              <a:t>?</a:t>
            </a:r>
            <a:endParaRPr lang="vi-VN" sz="3600" b="1" dirty="0">
              <a:latin typeface="Cambria" pitchFamily="18" charset="0"/>
            </a:endParaRPr>
          </a:p>
        </p:txBody>
      </p:sp>
      <p:grpSp>
        <p:nvGrpSpPr>
          <p:cNvPr id="12" name="Group 11">
            <a:extLst>
              <a:ext uri="{FF2B5EF4-FFF2-40B4-BE49-F238E27FC236}">
                <a16:creationId xmlns="" xmlns:a16="http://schemas.microsoft.com/office/drawing/2014/main" id="{717CE371-209F-5C99-B048-A7F5C3918845}"/>
              </a:ext>
            </a:extLst>
          </p:cNvPr>
          <p:cNvGrpSpPr/>
          <p:nvPr/>
        </p:nvGrpSpPr>
        <p:grpSpPr>
          <a:xfrm>
            <a:off x="103802" y="114208"/>
            <a:ext cx="12011247" cy="1466473"/>
            <a:chOff x="247428" y="190877"/>
            <a:chExt cx="12011247" cy="1466473"/>
          </a:xfrm>
        </p:grpSpPr>
        <p:grpSp>
          <p:nvGrpSpPr>
            <p:cNvPr id="13" name="组合 19">
              <a:extLst>
                <a:ext uri="{FF2B5EF4-FFF2-40B4-BE49-F238E27FC236}">
                  <a16:creationId xmlns="" xmlns:a16="http://schemas.microsoft.com/office/drawing/2014/main" id="{2F217BFE-DBA5-129E-5DDB-46CA2AF4D5A9}"/>
                </a:ext>
              </a:extLst>
            </p:cNvPr>
            <p:cNvGrpSpPr/>
            <p:nvPr/>
          </p:nvGrpSpPr>
          <p:grpSpPr>
            <a:xfrm>
              <a:off x="247428" y="190877"/>
              <a:ext cx="12011247" cy="1466473"/>
              <a:chOff x="692006" y="116442"/>
              <a:chExt cx="11176173" cy="2919244"/>
            </a:xfrm>
          </p:grpSpPr>
          <p:sp>
            <p:nvSpPr>
              <p:cNvPr id="15" name="矩形 16">
                <a:extLst>
                  <a:ext uri="{FF2B5EF4-FFF2-40B4-BE49-F238E27FC236}">
                    <a16:creationId xmlns="" xmlns:a16="http://schemas.microsoft.com/office/drawing/2014/main" id="{70431CA8-6368-65F9-37CA-4FE51C91A85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6" name="矩形 16">
                <a:extLst>
                  <a:ext uri="{FF2B5EF4-FFF2-40B4-BE49-F238E27FC236}">
                    <a16:creationId xmlns="" xmlns:a16="http://schemas.microsoft.com/office/drawing/2014/main" id="{E10CDF9D-119F-0624-D520-44B8E4DC3E39}"/>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14" name="Rectangle 70">
              <a:extLst>
                <a:ext uri="{FF2B5EF4-FFF2-40B4-BE49-F238E27FC236}">
                  <a16:creationId xmlns="" xmlns:a16="http://schemas.microsoft.com/office/drawing/2014/main" id="{B39973FB-D916-859E-D035-ADD13F4C7433}"/>
                </a:ext>
              </a:extLst>
            </p:cNvPr>
            <p:cNvSpPr>
              <a:spLocks noChangeArrowheads="1"/>
            </p:cNvSpPr>
            <p:nvPr/>
          </p:nvSpPr>
          <p:spPr bwMode="auto">
            <a:xfrm>
              <a:off x="520786" y="326917"/>
              <a:ext cx="114406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just">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6, 7 em </a:t>
              </a:r>
              <a:r>
                <a:rPr lang="en-US" altLang="zh-CN" sz="3200" b="1" noProof="1" smtClean="0">
                  <a:solidFill>
                    <a:srgbClr val="002060"/>
                  </a:solidFill>
                  <a:latin typeface="Cambria" panose="02040503050406030204" pitchFamily="18" charset="0"/>
                  <a:ea typeface="Cambria" panose="02040503050406030204" pitchFamily="18" charset="0"/>
                  <a:cs typeface="Arial" panose="020B0604020202020204" pitchFamily="34" charset="0"/>
                  <a:sym typeface="+mn-lt"/>
                </a:rPr>
                <a:t>hãy </a:t>
              </a: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cho biết một số biện pháp bảo vệ thiên </a:t>
              </a:r>
              <a:r>
                <a:rPr lang="en-US" altLang="zh-CN" sz="3200" b="1" noProof="1" smtClean="0">
                  <a:solidFill>
                    <a:srgbClr val="002060"/>
                  </a:solidFill>
                  <a:latin typeface="Cambria" panose="02040503050406030204" pitchFamily="18" charset="0"/>
                  <a:ea typeface="Cambria" panose="02040503050406030204" pitchFamily="18" charset="0"/>
                  <a:cs typeface="Arial" panose="020B0604020202020204" pitchFamily="34" charset="0"/>
                  <a:sym typeface="+mn-lt"/>
                </a:rPr>
                <a:t>nhiên ở </a:t>
              </a: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vùng Đồng bằng Bắc Bộ.</a:t>
              </a:r>
              <a:endPar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ppt_x"/>
                                          </p:val>
                                        </p:tav>
                                      </p:tavLst>
                                    </p:anim>
                                    <p:anim calcmode="lin" valueType="num">
                                      <p:cBhvr additive="base">
                                        <p:cTn id="24" dur="500"/>
                                        <p:tgtEl>
                                          <p:spTgt spid="10"/>
                                        </p:tgtEl>
                                        <p:attrNameLst>
                                          <p:attrName>ppt_y</p:attrName>
                                        </p:attrNameLst>
                                      </p:cBhvr>
                                      <p:tavLst>
                                        <p:tav tm="0">
                                          <p:val>
                                            <p:strVal val="ppt_y"/>
                                          </p:val>
                                        </p:tav>
                                        <p:tav tm="100000">
                                          <p:val>
                                            <p:strVal val="1+ppt_h/2"/>
                                          </p:val>
                                        </p:tav>
                                      </p:tavLst>
                                    </p:anim>
                                    <p:set>
                                      <p:cBhvr>
                                        <p:cTn id="25" dur="1" fill="hold">
                                          <p:stCondLst>
                                            <p:cond delay="499"/>
                                          </p:stCondLst>
                                        </p:cTn>
                                        <p:tgtEl>
                                          <p:spTgt spid="10"/>
                                        </p:tgtEl>
                                        <p:attrNameLst>
                                          <p:attrName>style.visibility</p:attrName>
                                        </p:attrNameLst>
                                      </p:cBhvr>
                                      <p:to>
                                        <p:strVal val="hidden"/>
                                      </p:to>
                                    </p:se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41F9427-FE47-EC6E-2255-70E6C3A08F6E}"/>
              </a:ext>
            </a:extLst>
          </p:cNvPr>
          <p:cNvSpPr txBox="1"/>
          <p:nvPr/>
        </p:nvSpPr>
        <p:spPr>
          <a:xfrm>
            <a:off x="3829050" y="2802076"/>
            <a:ext cx="4179277"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Một</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biện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pháp</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bảo</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vệ</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endParaRPr lang="en-US" sz="3600" dirty="0"/>
          </a:p>
        </p:txBody>
      </p:sp>
      <p:sp>
        <p:nvSpPr>
          <p:cNvPr id="4" name="Hexagon 3">
            <a:extLst>
              <a:ext uri="{FF2B5EF4-FFF2-40B4-BE49-F238E27FC236}">
                <a16:creationId xmlns="" xmlns:a16="http://schemas.microsoft.com/office/drawing/2014/main" id="{5A31A4C5-E6E2-6A5B-60A5-6A604A5BB36F}"/>
              </a:ext>
            </a:extLst>
          </p:cNvPr>
          <p:cNvSpPr/>
          <p:nvPr/>
        </p:nvSpPr>
        <p:spPr>
          <a:xfrm>
            <a:off x="4495800" y="762000"/>
            <a:ext cx="3067050" cy="1671637"/>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Cambria" panose="02040503050406030204" pitchFamily="18" charset="0"/>
              <a:ea typeface="Cambria" panose="02040503050406030204" pitchFamily="18" charset="0"/>
            </a:endParaRPr>
          </a:p>
        </p:txBody>
      </p:sp>
      <p:sp>
        <p:nvSpPr>
          <p:cNvPr id="5" name="Hexagon 4">
            <a:extLst>
              <a:ext uri="{FF2B5EF4-FFF2-40B4-BE49-F238E27FC236}">
                <a16:creationId xmlns="" xmlns:a16="http://schemas.microsoft.com/office/drawing/2014/main" id="{FAEA9784-3360-B7BE-2E67-0037E61B1773}"/>
              </a:ext>
            </a:extLst>
          </p:cNvPr>
          <p:cNvSpPr/>
          <p:nvPr/>
        </p:nvSpPr>
        <p:spPr>
          <a:xfrm>
            <a:off x="8262937" y="1577088"/>
            <a:ext cx="2852188" cy="18328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Cambria" panose="02040503050406030204" pitchFamily="18" charset="0"/>
              <a:ea typeface="Cambria" panose="02040503050406030204" pitchFamily="18" charset="0"/>
            </a:endParaRPr>
          </a:p>
        </p:txBody>
      </p:sp>
      <p:sp>
        <p:nvSpPr>
          <p:cNvPr id="6" name="Hexagon 5">
            <a:extLst>
              <a:ext uri="{FF2B5EF4-FFF2-40B4-BE49-F238E27FC236}">
                <a16:creationId xmlns="" xmlns:a16="http://schemas.microsoft.com/office/drawing/2014/main" id="{0FD8BF4D-C098-CB5E-6932-1A2EEA32EBB0}"/>
              </a:ext>
            </a:extLst>
          </p:cNvPr>
          <p:cNvSpPr/>
          <p:nvPr/>
        </p:nvSpPr>
        <p:spPr>
          <a:xfrm>
            <a:off x="8262937" y="4031038"/>
            <a:ext cx="2852188" cy="193161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Cambria" panose="02040503050406030204" pitchFamily="18" charset="0"/>
              <a:ea typeface="Cambria" panose="02040503050406030204" pitchFamily="18" charset="0"/>
            </a:endParaRPr>
          </a:p>
        </p:txBody>
      </p:sp>
      <p:sp>
        <p:nvSpPr>
          <p:cNvPr id="7" name="Hexagon 6">
            <a:extLst>
              <a:ext uri="{FF2B5EF4-FFF2-40B4-BE49-F238E27FC236}">
                <a16:creationId xmlns="" xmlns:a16="http://schemas.microsoft.com/office/drawing/2014/main" id="{5170BBCD-F776-F420-CDE7-88EBEA88D7AE}"/>
              </a:ext>
            </a:extLst>
          </p:cNvPr>
          <p:cNvSpPr/>
          <p:nvPr/>
        </p:nvSpPr>
        <p:spPr>
          <a:xfrm>
            <a:off x="4495800" y="4902690"/>
            <a:ext cx="3067050" cy="1688608"/>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Cambria" panose="02040503050406030204" pitchFamily="18" charset="0"/>
              <a:ea typeface="Cambria" panose="02040503050406030204" pitchFamily="18" charset="0"/>
            </a:endParaRPr>
          </a:p>
        </p:txBody>
      </p:sp>
      <p:sp>
        <p:nvSpPr>
          <p:cNvPr id="8" name="Hexagon 7">
            <a:extLst>
              <a:ext uri="{FF2B5EF4-FFF2-40B4-BE49-F238E27FC236}">
                <a16:creationId xmlns="" xmlns:a16="http://schemas.microsoft.com/office/drawing/2014/main" id="{2FD5CAF7-17A3-AEA6-E397-B4ECC40CD9F5}"/>
              </a:ext>
            </a:extLst>
          </p:cNvPr>
          <p:cNvSpPr/>
          <p:nvPr/>
        </p:nvSpPr>
        <p:spPr>
          <a:xfrm>
            <a:off x="781050" y="4031038"/>
            <a:ext cx="2864827" cy="193161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Cambria" panose="02040503050406030204" pitchFamily="18" charset="0"/>
              <a:ea typeface="Cambria" panose="02040503050406030204" pitchFamily="18" charset="0"/>
            </a:endParaRPr>
          </a:p>
        </p:txBody>
      </p:sp>
      <p:sp>
        <p:nvSpPr>
          <p:cNvPr id="9" name="Hexagon 8">
            <a:extLst>
              <a:ext uri="{FF2B5EF4-FFF2-40B4-BE49-F238E27FC236}">
                <a16:creationId xmlns="" xmlns:a16="http://schemas.microsoft.com/office/drawing/2014/main" id="{C3F36BD5-6F08-B051-8206-C4C4B562292F}"/>
              </a:ext>
            </a:extLst>
          </p:cNvPr>
          <p:cNvSpPr/>
          <p:nvPr/>
        </p:nvSpPr>
        <p:spPr>
          <a:xfrm>
            <a:off x="781050" y="1577089"/>
            <a:ext cx="3033346" cy="18328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Cambria" panose="02040503050406030204" pitchFamily="18" charset="0"/>
              <a:ea typeface="Cambria" panose="02040503050406030204" pitchFamily="18" charset="0"/>
            </a:endParaRPr>
          </a:p>
        </p:txBody>
      </p:sp>
      <p:sp>
        <p:nvSpPr>
          <p:cNvPr id="2" name="TextBox 1"/>
          <p:cNvSpPr txBox="1"/>
          <p:nvPr/>
        </p:nvSpPr>
        <p:spPr>
          <a:xfrm>
            <a:off x="4642338" y="29230"/>
            <a:ext cx="2895600" cy="523220"/>
          </a:xfrm>
          <a:prstGeom prst="rect">
            <a:avLst/>
          </a:prstGeom>
          <a:noFill/>
        </p:spPr>
        <p:txBody>
          <a:bodyPr wrap="square" rtlCol="0">
            <a:spAutoFit/>
          </a:bodyPr>
          <a:lstStyle/>
          <a:p>
            <a:r>
              <a:rPr lang="en-US" sz="2800" b="1" dirty="0" smtClean="0">
                <a:solidFill>
                  <a:srgbClr val="0000FF"/>
                </a:solidFill>
                <a:latin typeface="Cambria" pitchFamily="18" charset="0"/>
              </a:rPr>
              <a:t>PHIẾU HỌC TẬP</a:t>
            </a:r>
            <a:endParaRPr lang="vi-VN" sz="2800" b="1" dirty="0">
              <a:solidFill>
                <a:srgbClr val="0000FF"/>
              </a:solidFill>
              <a:latin typeface="Cambria" pitchFamily="18" charset="0"/>
            </a:endParaRPr>
          </a:p>
        </p:txBody>
      </p:sp>
      <p:sp>
        <p:nvSpPr>
          <p:cNvPr id="10" name="Oval Callout 9"/>
          <p:cNvSpPr/>
          <p:nvPr/>
        </p:nvSpPr>
        <p:spPr>
          <a:xfrm>
            <a:off x="10067375" y="-26030"/>
            <a:ext cx="2152650" cy="1576060"/>
          </a:xfrm>
          <a:prstGeom prst="wedgeEllipseCallout">
            <a:avLst>
              <a:gd name="adj1" fmla="val -173930"/>
              <a:gd name="adj2" fmla="val -209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66"/>
                </a:solidFill>
                <a:latin typeface="Cambria" pitchFamily="18" charset="0"/>
              </a:rPr>
              <a:t>THẢO LUẬN NHÓM 2</a:t>
            </a:r>
            <a:endParaRPr lang="vi-VN" sz="2800" b="1" dirty="0">
              <a:solidFill>
                <a:srgbClr val="FF0066"/>
              </a:solidFill>
              <a:latin typeface="Cambria" pitchFamily="18" charset="0"/>
            </a:endParaRPr>
          </a:p>
        </p:txBody>
      </p:sp>
      <p:sp>
        <p:nvSpPr>
          <p:cNvPr id="11" name="Rectangle 10"/>
          <p:cNvSpPr/>
          <p:nvPr/>
        </p:nvSpPr>
        <p:spPr>
          <a:xfrm>
            <a:off x="8817820" y="229284"/>
            <a:ext cx="147348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4phút</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32236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41F9427-FE47-EC6E-2255-70E6C3A08F6E}"/>
              </a:ext>
            </a:extLst>
          </p:cNvPr>
          <p:cNvSpPr txBox="1"/>
          <p:nvPr/>
        </p:nvSpPr>
        <p:spPr>
          <a:xfrm>
            <a:off x="3676650" y="2305050"/>
            <a:ext cx="4724400" cy="1754326"/>
          </a:xfrm>
          <a:prstGeom prst="rect">
            <a:avLst/>
          </a:prstGeom>
          <a:noFill/>
        </p:spPr>
        <p:txBody>
          <a:bodyPr wrap="square" rtlCol="0">
            <a:spAutoFit/>
          </a:bodyPr>
          <a:lstStyle/>
          <a:p>
            <a:pPr algn="ct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Một</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biện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pháp</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bảo</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vệ</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endParaRPr lang="en-US" sz="3600" dirty="0"/>
          </a:p>
        </p:txBody>
      </p:sp>
      <p:sp>
        <p:nvSpPr>
          <p:cNvPr id="4" name="Hexagon 3">
            <a:extLst>
              <a:ext uri="{FF2B5EF4-FFF2-40B4-BE49-F238E27FC236}">
                <a16:creationId xmlns="" xmlns:a16="http://schemas.microsoft.com/office/drawing/2014/main" id="{5A31A4C5-E6E2-6A5B-60A5-6A604A5BB36F}"/>
              </a:ext>
            </a:extLst>
          </p:cNvPr>
          <p:cNvSpPr/>
          <p:nvPr/>
        </p:nvSpPr>
        <p:spPr>
          <a:xfrm>
            <a:off x="5029200" y="200025"/>
            <a:ext cx="2609850" cy="1666875"/>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hữu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cơ</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Hexagon 4">
            <a:extLst>
              <a:ext uri="{FF2B5EF4-FFF2-40B4-BE49-F238E27FC236}">
                <a16:creationId xmlns="" xmlns:a16="http://schemas.microsoft.com/office/drawing/2014/main" id="{FAEA9784-3360-B7BE-2E67-0037E61B1773}"/>
              </a:ext>
            </a:extLst>
          </p:cNvPr>
          <p:cNvSpPr/>
          <p:nvPr/>
        </p:nvSpPr>
        <p:spPr>
          <a:xfrm>
            <a:off x="8791574" y="685801"/>
            <a:ext cx="2676525" cy="1924049"/>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lý</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nước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thải</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Hexagon 5">
            <a:extLst>
              <a:ext uri="{FF2B5EF4-FFF2-40B4-BE49-F238E27FC236}">
                <a16:creationId xmlns="" xmlns:a16="http://schemas.microsoft.com/office/drawing/2014/main" id="{0FD8BF4D-C098-CB5E-6932-1A2EEA32EBB0}"/>
              </a:ext>
            </a:extLst>
          </p:cNvPr>
          <p:cNvSpPr/>
          <p:nvPr/>
        </p:nvSpPr>
        <p:spPr>
          <a:xfrm>
            <a:off x="8791574" y="3600450"/>
            <a:ext cx="3267076" cy="1971675"/>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Phân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bỏ</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đúng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định</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Hexagon 6">
            <a:extLst>
              <a:ext uri="{FF2B5EF4-FFF2-40B4-BE49-F238E27FC236}">
                <a16:creationId xmlns="" xmlns:a16="http://schemas.microsoft.com/office/drawing/2014/main" id="{5170BBCD-F776-F420-CDE7-88EBEA88D7AE}"/>
              </a:ext>
            </a:extLst>
          </p:cNvPr>
          <p:cNvSpPr/>
          <p:nvPr/>
        </p:nvSpPr>
        <p:spPr>
          <a:xfrm>
            <a:off x="5029200" y="4519612"/>
            <a:ext cx="2609850" cy="1671638"/>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Trồng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xanh</a:t>
            </a:r>
            <a:endParaRPr lang="en-US" sz="2800" b="1" dirty="0">
              <a:solidFill>
                <a:srgbClr val="002060"/>
              </a:solidFill>
              <a:latin typeface="Cambria" panose="02040503050406030204" pitchFamily="18" charset="0"/>
              <a:ea typeface="Cambria" panose="02040503050406030204" pitchFamily="18" charset="0"/>
            </a:endParaRPr>
          </a:p>
        </p:txBody>
      </p:sp>
      <p:sp>
        <p:nvSpPr>
          <p:cNvPr id="8" name="Hexagon 7">
            <a:extLst>
              <a:ext uri="{FF2B5EF4-FFF2-40B4-BE49-F238E27FC236}">
                <a16:creationId xmlns="" xmlns:a16="http://schemas.microsoft.com/office/drawing/2014/main" id="{2FD5CAF7-17A3-AEA6-E397-B4ECC40CD9F5}"/>
              </a:ext>
            </a:extLst>
          </p:cNvPr>
          <p:cNvSpPr/>
          <p:nvPr/>
        </p:nvSpPr>
        <p:spPr>
          <a:xfrm>
            <a:off x="495300" y="3600449"/>
            <a:ext cx="3429001" cy="1971675"/>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Thành </a:t>
            </a:r>
            <a:r>
              <a:rPr lang="en-US" sz="2800" b="1" dirty="0" err="1">
                <a:solidFill>
                  <a:srgbClr val="002060"/>
                </a:solidFill>
                <a:latin typeface="Cambria" panose="02040503050406030204" pitchFamily="18" charset="0"/>
                <a:ea typeface="Cambria" panose="02040503050406030204" pitchFamily="18" charset="0"/>
              </a:rPr>
              <a:t>lập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tồn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nhiên</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Hexagon 8">
            <a:extLst>
              <a:ext uri="{FF2B5EF4-FFF2-40B4-BE49-F238E27FC236}">
                <a16:creationId xmlns="" xmlns:a16="http://schemas.microsoft.com/office/drawing/2014/main" id="{C3F36BD5-6F08-B051-8206-C4C4B562292F}"/>
              </a:ext>
            </a:extLst>
          </p:cNvPr>
          <p:cNvSpPr/>
          <p:nvPr/>
        </p:nvSpPr>
        <p:spPr>
          <a:xfrm>
            <a:off x="495301" y="685801"/>
            <a:ext cx="3429000" cy="1924050"/>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tuyên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truyền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vệ</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nhiên</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6327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5925" y="1732345"/>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6" name="Picture 5">
            <a:extLst>
              <a:ext uri="{FF2B5EF4-FFF2-40B4-BE49-F238E27FC236}">
                <a16:creationId xmlns="" xmlns:a16="http://schemas.microsoft.com/office/drawing/2014/main" id="{68FFF3ED-2A4D-1236-3931-71BB726BB204}"/>
              </a:ext>
            </a:extLst>
          </p:cNvPr>
          <p:cNvPicPr>
            <a:picLocks noChangeAspect="1"/>
          </p:cNvPicPr>
          <p:nvPr/>
        </p:nvPicPr>
        <p:blipFill>
          <a:blip r:embed="rId8"/>
          <a:stretch>
            <a:fillRect/>
          </a:stretch>
        </p:blipFill>
        <p:spPr>
          <a:xfrm>
            <a:off x="2787990" y="2261793"/>
            <a:ext cx="6511092" cy="2566638"/>
          </a:xfrm>
          <a:prstGeom prst="rect">
            <a:avLst/>
          </a:prstGeom>
        </p:spPr>
      </p:pic>
    </p:spTree>
    <p:extLst>
      <p:ext uri="{BB962C8B-B14F-4D97-AF65-F5344CB8AC3E}">
        <p14:creationId xmlns:p14="http://schemas.microsoft.com/office/powerpoint/2010/main" val="1367377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椭圆 31">
            <a:extLst>
              <a:ext uri="{FF2B5EF4-FFF2-40B4-BE49-F238E27FC236}">
                <a16:creationId xmlns="" xmlns:a16="http://schemas.microsoft.com/office/drawing/2014/main" id="{38E0ACCD-7DC4-E03C-37F8-70488FD36256}"/>
              </a:ext>
            </a:extLst>
          </p:cNvPr>
          <p:cNvSpPr/>
          <p:nvPr/>
        </p:nvSpPr>
        <p:spPr>
          <a:xfrm rot="10800000" flipH="1">
            <a:off x="1543050" y="809931"/>
            <a:ext cx="9990958" cy="224769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14" name="Hộp Văn bản 23">
            <a:extLst>
              <a:ext uri="{FF2B5EF4-FFF2-40B4-BE49-F238E27FC236}">
                <a16:creationId xmlns="" xmlns:a16="http://schemas.microsoft.com/office/drawing/2014/main" id="{2DD4EB53-AB0D-48C4-E9E7-E6BF94364D12}"/>
              </a:ext>
            </a:extLst>
          </p:cNvPr>
          <p:cNvSpPr txBox="1"/>
          <p:nvPr/>
        </p:nvSpPr>
        <p:spPr>
          <a:xfrm>
            <a:off x="1543050" y="1118634"/>
            <a:ext cx="10001250" cy="1938992"/>
          </a:xfrm>
          <a:prstGeom prst="rect">
            <a:avLst/>
          </a:prstGeom>
          <a:noFill/>
        </p:spPr>
        <p:txBody>
          <a:bodyPr wrap="square" rtlCol="0">
            <a:spAutoFit/>
          </a:bodyPr>
          <a:lstStyle/>
          <a:p>
            <a:pPr lvl="0" indent="457200" algn="ctr">
              <a:defRPr/>
            </a:pPr>
            <a:r>
              <a:rPr lang="vi-VN" sz="4000" b="1" dirty="0" smtClean="0">
                <a:solidFill>
                  <a:srgbClr val="002060"/>
                </a:solidFill>
                <a:latin typeface="Calibri" panose="020F0502020204030204" pitchFamily="34" charset="0"/>
                <a:cs typeface="Calibri" panose="020F0502020204030204" pitchFamily="34" charset="0"/>
              </a:rPr>
              <a:t>Hãy nêu tên những dòng sông trên quê hương em</a:t>
            </a:r>
            <a:r>
              <a:rPr lang="en-US" sz="4000" b="1" dirty="0" smtClean="0">
                <a:solidFill>
                  <a:srgbClr val="002060"/>
                </a:solidFill>
                <a:latin typeface="Calibri" panose="020F0502020204030204" pitchFamily="34" charset="0"/>
                <a:cs typeface="Calibri" panose="020F0502020204030204" pitchFamily="34" charset="0"/>
              </a:rPr>
              <a:t>? </a:t>
            </a:r>
            <a:endParaRPr lang="en-US" sz="4000" b="1" dirty="0" smtClean="0">
              <a:solidFill>
                <a:srgbClr val="002060"/>
              </a:solidFill>
              <a:latin typeface="Calibri" panose="020F0502020204030204" pitchFamily="34" charset="0"/>
              <a:cs typeface="Calibri" panose="020F0502020204030204" pitchFamily="34" charset="0"/>
            </a:endParaRPr>
          </a:p>
          <a:p>
            <a:pPr lvl="0" indent="457200" algn="ctr">
              <a:defRPr/>
            </a:pPr>
            <a:r>
              <a:rPr lang="en-US" sz="4000" b="1" dirty="0" err="1" smtClean="0">
                <a:solidFill>
                  <a:srgbClr val="002060"/>
                </a:solidFill>
                <a:latin typeface="Calibri" panose="020F0502020204030204" pitchFamily="34" charset="0"/>
                <a:cs typeface="Calibri" panose="020F0502020204030204" pitchFamily="34" charset="0"/>
              </a:rPr>
              <a:t>Hãy</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giới</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thiệu</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về</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dòng</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sông</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đó</a:t>
            </a:r>
            <a:r>
              <a:rPr lang="en-US" sz="4000" b="1" dirty="0" smtClean="0">
                <a:solidFill>
                  <a:srgbClr val="002060"/>
                </a:solidFill>
                <a:latin typeface="Calibri" panose="020F0502020204030204" pitchFamily="34" charset="0"/>
                <a:cs typeface="Calibri" panose="020F0502020204030204" pitchFamily="34" charset="0"/>
              </a:rPr>
              <a:t>?</a:t>
            </a:r>
            <a:endParaRPr kumimoji="0" lang="en-US" sz="4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3639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763078"/>
            <a:ext cx="12192000" cy="1015663"/>
          </a:xfrm>
          <a:prstGeom prst="rect">
            <a:avLst/>
          </a:prstGeom>
        </p:spPr>
        <p:txBody>
          <a:bodyPr wrap="square">
            <a:spAutoFit/>
          </a:bodyPr>
          <a:lstStyle/>
          <a:p>
            <a:pPr algn="ctr"/>
            <a:r>
              <a:rPr lang="vi-VN" sz="2000" i="1" dirty="0"/>
              <a:t>Thành phố Yên Bái (thuộc tỉnh Yên Bái) được bao bọc bởi dòng sông Hồng, là trung tâm kinh tế, chính trị, văn hoá của tỉnh, nằm ở vị trí cửa ngõ của vùng Tây </a:t>
            </a:r>
            <a:r>
              <a:rPr lang="vi-VN" sz="2000" i="1" dirty="0" smtClean="0"/>
              <a:t>Bắc. Nơi </a:t>
            </a:r>
            <a:r>
              <a:rPr lang="vi-VN" sz="2000" i="1" dirty="0"/>
              <a:t>đây có hệ thống giao thông đa dạng, tạo điều kiện thuận lợi và cơ hội để phát triển, hội nhập, giao lưu kinh tế - xã hội. </a:t>
            </a:r>
            <a:endParaRPr lang="vi-VN" sz="2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4178"/>
          <a:stretch/>
        </p:blipFill>
        <p:spPr>
          <a:xfrm>
            <a:off x="0" y="0"/>
            <a:ext cx="12192000" cy="5734049"/>
          </a:xfrm>
          <a:prstGeom prst="rect">
            <a:avLst/>
          </a:prstGeom>
        </p:spPr>
      </p:pic>
    </p:spTree>
    <p:extLst>
      <p:ext uri="{BB962C8B-B14F-4D97-AF65-F5344CB8AC3E}">
        <p14:creationId xmlns:p14="http://schemas.microsoft.com/office/powerpoint/2010/main" val="245429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 y="116112"/>
            <a:ext cx="5130800" cy="6524863"/>
          </a:xfrm>
          <a:prstGeom prst="rect">
            <a:avLst/>
          </a:prstGeom>
        </p:spPr>
        <p:txBody>
          <a:bodyPr wrap="square">
            <a:spAutoFit/>
          </a:bodyPr>
          <a:lstStyle/>
          <a:p>
            <a:pPr algn="just"/>
            <a:r>
              <a:rPr lang="vi-VN" sz="1900" b="1" dirty="0" smtClean="0">
                <a:solidFill>
                  <a:srgbClr val="FF0066"/>
                </a:solidFill>
                <a:latin typeface="Cambria" pitchFamily="18" charset="0"/>
              </a:rPr>
              <a:t>Sông </a:t>
            </a:r>
            <a:r>
              <a:rPr lang="vi-VN" sz="1900" b="1" dirty="0">
                <a:solidFill>
                  <a:srgbClr val="FF0066"/>
                </a:solidFill>
                <a:latin typeface="Cambria" pitchFamily="18" charset="0"/>
              </a:rPr>
              <a:t>Hồng</a:t>
            </a:r>
          </a:p>
          <a:p>
            <a:pPr algn="just"/>
            <a:r>
              <a:rPr lang="vi-VN" sz="1900" b="1" dirty="0">
                <a:solidFill>
                  <a:srgbClr val="0000FF"/>
                </a:solidFill>
                <a:latin typeface="Cambria" pitchFamily="18" charset="0"/>
              </a:rPr>
              <a:t>- Sông Hồng còn có tên gọi khác là Hồng Hà hoặc sông Cái. Dòng sông này có tổng chiều dài khoảng 1149 km, bắt nguồn từ Trung Quốc, chảy vào lãnh thổ Việt Nam theo hướng Tây Bắc - Đông Nam rồi đổ ra vịnh Bắc Bộ.</a:t>
            </a:r>
          </a:p>
          <a:p>
            <a:pPr algn="just"/>
            <a:r>
              <a:rPr lang="vi-VN" sz="1900" b="1" dirty="0">
                <a:solidFill>
                  <a:srgbClr val="0000FF"/>
                </a:solidFill>
                <a:latin typeface="Cambria" pitchFamily="18" charset="0"/>
              </a:rPr>
              <a:t>- Các phụ lưu chính của sông Hồng trên lãnh thổ Việt Nam có thể kể đến là sông Đà, sông Lô.</a:t>
            </a:r>
          </a:p>
          <a:p>
            <a:pPr algn="just"/>
            <a:r>
              <a:rPr lang="vi-VN" sz="1900" b="1" dirty="0">
                <a:solidFill>
                  <a:srgbClr val="0000FF"/>
                </a:solidFill>
                <a:latin typeface="Cambria" pitchFamily="18" charset="0"/>
              </a:rPr>
              <a:t>- Chế độ nước sông Hồng có hai mùa:</a:t>
            </a:r>
          </a:p>
          <a:p>
            <a:pPr algn="just"/>
            <a:r>
              <a:rPr lang="vi-VN" sz="1900" b="1" dirty="0">
                <a:solidFill>
                  <a:srgbClr val="0000FF"/>
                </a:solidFill>
                <a:latin typeface="Cambria" pitchFamily="18" charset="0"/>
              </a:rPr>
              <a:t>+ Mùa lũ bắt đầu từ tháng 6 và kết thúc vào tháng 10, phù hợp với mùa mưa.</a:t>
            </a:r>
          </a:p>
          <a:p>
            <a:pPr algn="just"/>
            <a:r>
              <a:rPr lang="vi-VN" sz="1900" b="1" dirty="0">
                <a:solidFill>
                  <a:srgbClr val="0000FF"/>
                </a:solidFill>
                <a:latin typeface="Cambria" pitchFamily="18" charset="0"/>
              </a:rPr>
              <a:t>+ Mùa cạn bắt đầu từ tháng 11 và kết thúc vào tháng 5 năm </a:t>
            </a:r>
            <a:r>
              <a:rPr lang="vi-VN" sz="1900" b="1" dirty="0" smtClean="0">
                <a:solidFill>
                  <a:srgbClr val="0000FF"/>
                </a:solidFill>
                <a:latin typeface="Cambria" pitchFamily="18" charset="0"/>
              </a:rPr>
              <a:t>sau.</a:t>
            </a:r>
          </a:p>
          <a:p>
            <a:pPr algn="just"/>
            <a:r>
              <a:rPr lang="vi-VN" sz="1900" b="1" dirty="0" smtClean="0">
                <a:solidFill>
                  <a:srgbClr val="0000FF"/>
                </a:solidFill>
                <a:latin typeface="Cambria" pitchFamily="18" charset="0"/>
              </a:rPr>
              <a:t>- </a:t>
            </a:r>
            <a:r>
              <a:rPr lang="vi-VN" sz="1900" b="1" dirty="0">
                <a:solidFill>
                  <a:srgbClr val="0000FF"/>
                </a:solidFill>
                <a:latin typeface="Cambria" pitchFamily="18" charset="0"/>
              </a:rPr>
              <a:t>Sông Hồng góp phần quan trọng trong sinh hoạt đời sống cũng như trong sản xuất của cư dân vùng Đồng bằng Bắc Bộ. Ngoài những giá trị kinh tế, sông Hồng còn làm nên một cảnh quan vô cùng đẹp cho vùng đồng bằng Bắc Bộ. Người ta ví nó như một con Rồng đỏ uốn lượn hùng dũng và sinh động.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800" y="-1"/>
            <a:ext cx="6921500" cy="6633029"/>
          </a:xfrm>
          <a:prstGeom prst="rect">
            <a:avLst/>
          </a:prstGeom>
        </p:spPr>
      </p:pic>
    </p:spTree>
    <p:extLst>
      <p:ext uri="{BB962C8B-B14F-4D97-AF65-F5344CB8AC3E}">
        <p14:creationId xmlns:p14="http://schemas.microsoft.com/office/powerpoint/2010/main" val="7704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8762EED-1427-E98A-CCB7-DA57CF9A941C}"/>
              </a:ext>
            </a:extLst>
          </p:cNvPr>
          <p:cNvPicPr>
            <a:picLocks noChangeAspect="1"/>
          </p:cNvPicPr>
          <p:nvPr/>
        </p:nvPicPr>
        <p:blipFill>
          <a:blip r:embed="rId3"/>
          <a:stretch>
            <a:fillRect/>
          </a:stretch>
        </p:blipFill>
        <p:spPr>
          <a:xfrm>
            <a:off x="5391907" y="3133725"/>
            <a:ext cx="2575542" cy="3724275"/>
          </a:xfrm>
          <a:prstGeom prst="rect">
            <a:avLst/>
          </a:prstGeom>
        </p:spPr>
      </p:pic>
      <p:sp>
        <p:nvSpPr>
          <p:cNvPr id="19" name="椭圆 31">
            <a:extLst>
              <a:ext uri="{FF2B5EF4-FFF2-40B4-BE49-F238E27FC236}">
                <a16:creationId xmlns="" xmlns:a16="http://schemas.microsoft.com/office/drawing/2014/main" id="{D174879E-5803-AF4C-165D-3C3B5868B9A2}"/>
              </a:ext>
            </a:extLst>
          </p:cNvPr>
          <p:cNvSpPr/>
          <p:nvPr/>
        </p:nvSpPr>
        <p:spPr>
          <a:xfrm rot="10800000" flipH="1">
            <a:off x="3457072" y="433222"/>
            <a:ext cx="6690228" cy="273042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20" name="Hộp Văn bản 23">
            <a:extLst>
              <a:ext uri="{FF2B5EF4-FFF2-40B4-BE49-F238E27FC236}">
                <a16:creationId xmlns="" xmlns:a16="http://schemas.microsoft.com/office/drawing/2014/main" id="{D336FB90-94DD-B31F-CBD9-F8B67BDA3681}"/>
              </a:ext>
            </a:extLst>
          </p:cNvPr>
          <p:cNvSpPr txBox="1"/>
          <p:nvPr/>
        </p:nvSpPr>
        <p:spPr>
          <a:xfrm>
            <a:off x="3497676" y="736607"/>
            <a:ext cx="6609020" cy="2123658"/>
          </a:xfrm>
          <a:prstGeom prst="rect">
            <a:avLst/>
          </a:prstGeom>
          <a:noFill/>
        </p:spPr>
        <p:txBody>
          <a:bodyPr wrap="square" rtlCol="0">
            <a:spAutoFit/>
          </a:bodyPr>
          <a:lstStyle/>
          <a:p>
            <a:pPr lvl="0" indent="457200" algn="ctr">
              <a:defRPr/>
            </a:pPr>
            <a:r>
              <a:rPr lang="en-US" sz="4400" b="1" dirty="0" err="1" smtClean="0">
                <a:solidFill>
                  <a:srgbClr val="002060"/>
                </a:solidFill>
                <a:latin typeface="Calibri" panose="020F0502020204030204" pitchFamily="34" charset="0"/>
                <a:cs typeface="Calibri" panose="020F0502020204030204" pitchFamily="34" charset="0"/>
              </a:rPr>
              <a:t>Chúng</a:t>
            </a:r>
            <a:r>
              <a:rPr lang="en-US" sz="4400" b="1" dirty="0" smtClean="0">
                <a:solidFill>
                  <a:srgbClr val="002060"/>
                </a:solidFill>
                <a:latin typeface="Calibri" panose="020F0502020204030204" pitchFamily="34" charset="0"/>
                <a:cs typeface="Calibri" panose="020F0502020204030204" pitchFamily="34" charset="0"/>
              </a:rPr>
              <a:t> ta </a:t>
            </a:r>
            <a:r>
              <a:rPr lang="en-US" sz="4400" b="1" dirty="0" err="1">
                <a:solidFill>
                  <a:srgbClr val="002060"/>
                </a:solidFill>
                <a:latin typeface="Calibri" panose="020F0502020204030204" pitchFamily="34" charset="0"/>
                <a:cs typeface="Calibri" panose="020F0502020204030204" pitchFamily="34" charset="0"/>
              </a:rPr>
              <a:t>cần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bảo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vệ</a:t>
            </a:r>
            <a:r>
              <a:rPr lang="en-US" sz="4400" b="1" dirty="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dòng</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sông</a:t>
            </a:r>
            <a:r>
              <a:rPr lang="en-US" sz="4400" b="1" dirty="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không</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bị</a:t>
            </a:r>
            <a:r>
              <a:rPr lang="en-US" sz="4400" b="1" dirty="0" smtClean="0">
                <a:solidFill>
                  <a:srgbClr val="002060"/>
                </a:solidFill>
                <a:latin typeface="Calibri" panose="020F0502020204030204" pitchFamily="34" charset="0"/>
                <a:cs typeface="Calibri" panose="020F0502020204030204" pitchFamily="34" charset="0"/>
              </a:rPr>
              <a:t> ô </a:t>
            </a:r>
            <a:r>
              <a:rPr lang="en-US" sz="4400" b="1" dirty="0" err="1" smtClean="0">
                <a:solidFill>
                  <a:srgbClr val="002060"/>
                </a:solidFill>
                <a:latin typeface="Calibri" panose="020F0502020204030204" pitchFamily="34" charset="0"/>
                <a:cs typeface="Calibri" panose="020F0502020204030204" pitchFamily="34" charset="0"/>
              </a:rPr>
              <a:t>nhiễm</a:t>
            </a:r>
            <a:r>
              <a:rPr lang="en-US" sz="4400" b="1" dirty="0" smtClean="0">
                <a:solidFill>
                  <a:srgbClr val="002060"/>
                </a:solidFill>
                <a:latin typeface="Calibri" panose="020F0502020204030204" pitchFamily="34" charset="0"/>
                <a:cs typeface="Calibri" panose="020F0502020204030204" pitchFamily="34" charset="0"/>
              </a:rPr>
              <a:t>?</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931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5">
            <a:extLst>
              <a:ext uri="{FF2B5EF4-FFF2-40B4-BE49-F238E27FC236}">
                <a16:creationId xmlns="" xmlns:a16="http://schemas.microsoft.com/office/drawing/2014/main" id="{B13D8B83-94D1-4DC1-81CE-23936818E4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4311" y="-444486"/>
            <a:ext cx="8070739" cy="6167609"/>
          </a:xfrm>
          <a:prstGeom prst="rect">
            <a:avLst/>
          </a:prstGeom>
        </p:spPr>
      </p:pic>
      <p:pic>
        <p:nvPicPr>
          <p:cNvPr id="8" name="图片 7">
            <a:extLst>
              <a:ext uri="{FF2B5EF4-FFF2-40B4-BE49-F238E27FC236}">
                <a16:creationId xmlns="" xmlns:a16="http://schemas.microsoft.com/office/drawing/2014/main" id="{8D74B89D-CAD9-4DC2-BFE4-8B97EBCFF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88123" y="1900663"/>
            <a:ext cx="5084337" cy="5084337"/>
          </a:xfrm>
          <a:prstGeom prst="rect">
            <a:avLst/>
          </a:prstGeom>
        </p:spPr>
      </p:pic>
      <p:pic>
        <p:nvPicPr>
          <p:cNvPr id="5" name="Picture 4"/>
          <p:cNvPicPr>
            <a:picLocks noChangeAspect="1"/>
          </p:cNvPicPr>
          <p:nvPr/>
        </p:nvPicPr>
        <p:blipFill>
          <a:blip r:embed="rId4"/>
          <a:stretch>
            <a:fillRect/>
          </a:stretch>
        </p:blipFill>
        <p:spPr>
          <a:xfrm>
            <a:off x="5732759" y="2005158"/>
            <a:ext cx="5393841" cy="1268319"/>
          </a:xfrm>
          <a:prstGeom prst="rect">
            <a:avLst/>
          </a:prstGeom>
        </p:spPr>
      </p:pic>
    </p:spTree>
    <p:extLst>
      <p:ext uri="{BB962C8B-B14F-4D97-AF65-F5344CB8AC3E}">
        <p14:creationId xmlns:p14="http://schemas.microsoft.com/office/powerpoint/2010/main" val="23070774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椭圆 31">
            <a:extLst>
              <a:ext uri="{FF2B5EF4-FFF2-40B4-BE49-F238E27FC236}">
                <a16:creationId xmlns="" xmlns:a16="http://schemas.microsoft.com/office/drawing/2014/main" id="{D174879E-5803-AF4C-165D-3C3B5868B9A2}"/>
              </a:ext>
            </a:extLst>
          </p:cNvPr>
          <p:cNvSpPr/>
          <p:nvPr/>
        </p:nvSpPr>
        <p:spPr>
          <a:xfrm rot="10800000" flipH="1">
            <a:off x="2377572" y="30169"/>
            <a:ext cx="6690228" cy="147513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6" name="Hộp Văn bản 23">
            <a:extLst>
              <a:ext uri="{FF2B5EF4-FFF2-40B4-BE49-F238E27FC236}">
                <a16:creationId xmlns="" xmlns:a16="http://schemas.microsoft.com/office/drawing/2014/main" id="{D336FB90-94DD-B31F-CBD9-F8B67BDA3681}"/>
              </a:ext>
            </a:extLst>
          </p:cNvPr>
          <p:cNvSpPr txBox="1"/>
          <p:nvPr/>
        </p:nvSpPr>
        <p:spPr>
          <a:xfrm>
            <a:off x="2418176" y="181861"/>
            <a:ext cx="6609020" cy="1323439"/>
          </a:xfrm>
          <a:prstGeom prst="rect">
            <a:avLst/>
          </a:prstGeom>
          <a:noFill/>
        </p:spPr>
        <p:txBody>
          <a:bodyPr wrap="square" rtlCol="0">
            <a:spAutoFit/>
          </a:bodyPr>
          <a:lstStyle/>
          <a:p>
            <a:pPr lvl="0" indent="457200" algn="ctr">
              <a:defRPr/>
            </a:pPr>
            <a:r>
              <a:rPr lang="en-US" sz="4000" b="1" dirty="0" err="1" smtClean="0">
                <a:solidFill>
                  <a:srgbClr val="002060"/>
                </a:solidFill>
                <a:latin typeface="Calibri" panose="020F0502020204030204" pitchFamily="34" charset="0"/>
                <a:cs typeface="Calibri" panose="020F0502020204030204" pitchFamily="34" charset="0"/>
              </a:rPr>
              <a:t>Để</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bảo</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vệ</a:t>
            </a:r>
            <a:r>
              <a:rPr lang="en-US" sz="4000" b="1" dirty="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sông</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không</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bị</a:t>
            </a:r>
            <a:r>
              <a:rPr lang="en-US" sz="4000" b="1" dirty="0" smtClean="0">
                <a:solidFill>
                  <a:srgbClr val="002060"/>
                </a:solidFill>
                <a:latin typeface="Calibri" panose="020F0502020204030204" pitchFamily="34" charset="0"/>
                <a:cs typeface="Calibri" panose="020F0502020204030204" pitchFamily="34" charset="0"/>
              </a:rPr>
              <a:t> ô </a:t>
            </a:r>
            <a:r>
              <a:rPr lang="en-US" sz="4000" b="1" dirty="0" err="1" smtClean="0">
                <a:solidFill>
                  <a:srgbClr val="002060"/>
                </a:solidFill>
                <a:latin typeface="Calibri" panose="020F0502020204030204" pitchFamily="34" charset="0"/>
                <a:cs typeface="Calibri" panose="020F0502020204030204" pitchFamily="34" charset="0"/>
              </a:rPr>
              <a:t>nhiễm</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chúng</a:t>
            </a:r>
            <a:r>
              <a:rPr lang="en-US" sz="4000" b="1" dirty="0" smtClean="0">
                <a:solidFill>
                  <a:srgbClr val="002060"/>
                </a:solidFill>
                <a:latin typeface="Calibri" panose="020F0502020204030204" pitchFamily="34" charset="0"/>
                <a:cs typeface="Calibri" panose="020F0502020204030204" pitchFamily="34" charset="0"/>
              </a:rPr>
              <a:t> ta </a:t>
            </a:r>
            <a:r>
              <a:rPr lang="en-US" sz="4000" b="1" dirty="0" err="1" smtClean="0">
                <a:solidFill>
                  <a:srgbClr val="002060"/>
                </a:solidFill>
                <a:latin typeface="Calibri" panose="020F0502020204030204" pitchFamily="34" charset="0"/>
                <a:cs typeface="Calibri" panose="020F0502020204030204" pitchFamily="34" charset="0"/>
              </a:rPr>
              <a:t>cần</a:t>
            </a:r>
            <a:r>
              <a:rPr lang="en-US" sz="4000" b="1" dirty="0" smtClean="0">
                <a:solidFill>
                  <a:srgbClr val="002060"/>
                </a:solidFill>
                <a:latin typeface="Calibri" panose="020F0502020204030204" pitchFamily="34" charset="0"/>
                <a:cs typeface="Calibri" panose="020F0502020204030204" pitchFamily="34" charset="0"/>
              </a:rPr>
              <a:t>:</a:t>
            </a:r>
            <a:endParaRPr kumimoji="0" lang="en-US" sz="4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sp>
        <p:nvSpPr>
          <p:cNvPr id="2" name="TextBox 1"/>
          <p:cNvSpPr txBox="1"/>
          <p:nvPr/>
        </p:nvSpPr>
        <p:spPr>
          <a:xfrm>
            <a:off x="76200" y="1809750"/>
            <a:ext cx="12001500" cy="4616648"/>
          </a:xfrm>
          <a:prstGeom prst="rect">
            <a:avLst/>
          </a:prstGeom>
          <a:noFill/>
        </p:spPr>
        <p:txBody>
          <a:bodyPr wrap="square" rtlCol="0">
            <a:spAutoFit/>
          </a:bodyPr>
          <a:lstStyle/>
          <a:p>
            <a:pPr algn="just">
              <a:lnSpc>
                <a:spcPct val="150000"/>
              </a:lnSpc>
            </a:pP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Không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vứt</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rác</a:t>
            </a:r>
            <a:r>
              <a:rPr lang="en-US" sz="2800" b="1" dirty="0" smtClean="0">
                <a:solidFill>
                  <a:srgbClr val="0000FF"/>
                </a:solidFill>
                <a:latin typeface="Cambria" pitchFamily="18" charset="0"/>
              </a:rPr>
              <a:t> </a:t>
            </a:r>
            <a:r>
              <a:rPr lang="en-US" sz="2800" b="1" dirty="0" err="1">
                <a:solidFill>
                  <a:srgbClr val="0000FF"/>
                </a:solidFill>
                <a:latin typeface="Cambria" pitchFamily="18" charset="0"/>
              </a:rPr>
              <a:t>bừa</a:t>
            </a:r>
            <a:r>
              <a:rPr lang="en-US" sz="2800" b="1" dirty="0">
                <a:solidFill>
                  <a:srgbClr val="0000FF"/>
                </a:solidFill>
                <a:latin typeface="Cambria" pitchFamily="18" charset="0"/>
              </a:rPr>
              <a:t> </a:t>
            </a:r>
            <a:r>
              <a:rPr lang="en-US" sz="2800" b="1" dirty="0" err="1">
                <a:solidFill>
                  <a:srgbClr val="0000FF"/>
                </a:solidFill>
                <a:latin typeface="Cambria" pitchFamily="18" charset="0"/>
              </a:rPr>
              <a:t>bãi</a:t>
            </a:r>
            <a:r>
              <a:rPr lang="en-US" sz="2800" b="1" dirty="0">
                <a:solidFill>
                  <a:srgbClr val="0000FF"/>
                </a:solidFill>
                <a:latin typeface="Cambria" pitchFamily="18" charset="0"/>
              </a:rPr>
              <a:t> </a:t>
            </a:r>
            <a:r>
              <a:rPr lang="en-US" sz="2800" b="1" dirty="0" err="1" smtClean="0">
                <a:solidFill>
                  <a:srgbClr val="0000FF"/>
                </a:solidFill>
                <a:latin typeface="Cambria" pitchFamily="18" charset="0"/>
              </a:rPr>
              <a:t>và</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đổ</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chất</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thải</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xuống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sông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xác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chết</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động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vật</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bao</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bì</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thuốc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trừ</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sâu</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hóa</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chất</a:t>
            </a:r>
            <a:r>
              <a:rPr lang="en-US" sz="2800" b="1" dirty="0" smtClean="0">
                <a:solidFill>
                  <a:srgbClr val="0000FF"/>
                </a:solidFill>
                <a:latin typeface="Cambria" pitchFamily="18" charset="0"/>
              </a:rPr>
              <a:t>,….)</a:t>
            </a:r>
          </a:p>
          <a:p>
            <a:pPr algn="just">
              <a:lnSpc>
                <a:spcPct val="150000"/>
              </a:lnSpc>
            </a:pP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Có</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hệ</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thống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xử</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lý</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nước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thải</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sinh</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hoạt</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nước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thải</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nhà</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máy</a:t>
            </a:r>
            <a:r>
              <a:rPr lang="en-US" sz="2800" b="1" dirty="0" smtClean="0">
                <a:solidFill>
                  <a:srgbClr val="0000FF"/>
                </a:solidFill>
                <a:latin typeface="Cambria" pitchFamily="18" charset="0"/>
              </a:rPr>
              <a:t>,…</a:t>
            </a:r>
          </a:p>
          <a:p>
            <a:pPr algn="just">
              <a:lnSpc>
                <a:spcPct val="150000"/>
              </a:lnSpc>
            </a:pP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Nâng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cao</a:t>
            </a:r>
            <a:r>
              <a:rPr lang="en-US" sz="2800" b="1" dirty="0" smtClean="0">
                <a:solidFill>
                  <a:srgbClr val="0000FF"/>
                </a:solidFill>
                <a:latin typeface="Cambria" pitchFamily="18" charset="0"/>
              </a:rPr>
              <a:t> ý </a:t>
            </a:r>
            <a:r>
              <a:rPr lang="en-US" sz="2800" b="1" dirty="0" err="1" smtClean="0">
                <a:solidFill>
                  <a:srgbClr val="0000FF"/>
                </a:solidFill>
                <a:latin typeface="Cambria" pitchFamily="18" charset="0"/>
              </a:rPr>
              <a:t>thức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trách</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nhiệm</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và</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bảo</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vệ</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môi</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trường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bảo</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vệ</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nguồn</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nước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thông</a:t>
            </a:r>
            <a:r>
              <a:rPr lang="en-US" sz="2800" b="1" dirty="0" smtClean="0">
                <a:solidFill>
                  <a:srgbClr val="0000FF"/>
                </a:solidFill>
                <a:latin typeface="Cambria" pitchFamily="18" charset="0"/>
              </a:rPr>
              <a:t> qua </a:t>
            </a:r>
            <a:r>
              <a:rPr lang="en-US" sz="2800" b="1" dirty="0" err="1" smtClean="0">
                <a:solidFill>
                  <a:srgbClr val="0000FF"/>
                </a:solidFill>
                <a:latin typeface="Cambria" pitchFamily="18" charset="0"/>
              </a:rPr>
              <a:t>các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hoạt</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động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tuyên</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truyền</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giáo</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dục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cộng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đồng</a:t>
            </a:r>
            <a:r>
              <a:rPr lang="en-US" sz="2800" b="1" dirty="0" smtClean="0">
                <a:solidFill>
                  <a:srgbClr val="0000FF"/>
                </a:solidFill>
                <a:latin typeface="Cambria" pitchFamily="18" charset="0"/>
              </a:rPr>
              <a:t>.</a:t>
            </a:r>
          </a:p>
          <a:p>
            <a:pPr algn="just">
              <a:lnSpc>
                <a:spcPct val="150000"/>
              </a:lnSpc>
            </a:pP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Có</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hình</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thức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xử</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phạt</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đối</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với</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các</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trường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hợp</a:t>
            </a:r>
            <a:r>
              <a:rPr lang="en-US" sz="2800" b="1" dirty="0" smtClean="0">
                <a:solidFill>
                  <a:srgbClr val="0000FF"/>
                </a:solidFill>
                <a:latin typeface="Cambria" pitchFamily="18" charset="0"/>
              </a:rPr>
              <a:t> vi </a:t>
            </a:r>
            <a:r>
              <a:rPr lang="en-US" sz="2800" b="1" dirty="0" err="1" smtClean="0">
                <a:solidFill>
                  <a:srgbClr val="0000FF"/>
                </a:solidFill>
                <a:latin typeface="Cambria" pitchFamily="18" charset="0"/>
              </a:rPr>
              <a:t>phạm</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làm</a:t>
            </a:r>
            <a:r>
              <a:rPr lang="en-US" sz="2800" b="1" dirty="0" smtClean="0">
                <a:solidFill>
                  <a:srgbClr val="0000FF"/>
                </a:solidFill>
                <a:latin typeface="Cambria" pitchFamily="18" charset="0"/>
              </a:rPr>
              <a:t> ô </a:t>
            </a:r>
            <a:r>
              <a:rPr lang="en-US" sz="2800" b="1" dirty="0" err="1" smtClean="0">
                <a:solidFill>
                  <a:srgbClr val="0000FF"/>
                </a:solidFill>
                <a:latin typeface="Cambria" pitchFamily="18" charset="0"/>
              </a:rPr>
              <a:t>nhiễm</a:t>
            </a:r>
            <a:r>
              <a:rPr lang="en-US" sz="2800" b="1" dirty="0">
                <a:solidFill>
                  <a:srgbClr val="0000FF"/>
                </a:solidFill>
                <a:latin typeface="Cambria" pitchFamily="18" charset="0"/>
              </a:rPr>
              <a:t> </a:t>
            </a:r>
            <a:r>
              <a:rPr lang="en-US" sz="2800" b="1" dirty="0" err="1" smtClean="0">
                <a:solidFill>
                  <a:srgbClr val="0000FF"/>
                </a:solidFill>
                <a:latin typeface="Cambria" pitchFamily="18" charset="0"/>
              </a:rPr>
              <a:t>ảnh</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hưởng</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đến</a:t>
            </a:r>
            <a:r>
              <a:rPr lang="en-US" sz="2800" b="1" dirty="0" smtClean="0">
                <a:solidFill>
                  <a:srgbClr val="0000FF"/>
                </a:solidFill>
                <a:latin typeface="Cambria" pitchFamily="18" charset="0"/>
              </a:rPr>
              <a:t> </a:t>
            </a:r>
            <a:r>
              <a:rPr lang="en-US" sz="2800" b="1" dirty="0" err="1" smtClean="0">
                <a:solidFill>
                  <a:srgbClr val="0000FF"/>
                </a:solidFill>
                <a:latin typeface="Cambria" pitchFamily="18" charset="0"/>
              </a:rPr>
              <a:t>nước</a:t>
            </a:r>
            <a:r>
              <a:rPr lang="en-US" sz="2800" b="1" dirty="0">
                <a:solidFill>
                  <a:srgbClr val="0000FF"/>
                </a:solidFill>
                <a:latin typeface="Cambria" pitchFamily="18" charset="0"/>
              </a:rPr>
              <a:t>.</a:t>
            </a:r>
            <a:endParaRPr lang="vi-VN" sz="2800" b="1" dirty="0">
              <a:solidFill>
                <a:srgbClr val="0000FF"/>
              </a:solidFill>
              <a:latin typeface="Cambria" pitchFamily="18" charset="0"/>
            </a:endParaRPr>
          </a:p>
        </p:txBody>
      </p:sp>
    </p:spTree>
    <p:extLst>
      <p:ext uri="{BB962C8B-B14F-4D97-AF65-F5344CB8AC3E}">
        <p14:creationId xmlns:p14="http://schemas.microsoft.com/office/powerpoint/2010/main" val="2308154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2" name="Picture 1">
            <a:extLst>
              <a:ext uri="{FF2B5EF4-FFF2-40B4-BE49-F238E27FC236}">
                <a16:creationId xmlns="" xmlns:a16="http://schemas.microsoft.com/office/drawing/2014/main" id="{1270BBC3-22C7-D2CF-903C-EEBDBA228319}"/>
              </a:ext>
            </a:extLst>
          </p:cNvPr>
          <p:cNvPicPr>
            <a:picLocks noChangeAspect="1"/>
          </p:cNvPicPr>
          <p:nvPr/>
        </p:nvPicPr>
        <p:blipFill>
          <a:blip r:embed="rId6"/>
          <a:stretch>
            <a:fillRect/>
          </a:stretch>
        </p:blipFill>
        <p:spPr>
          <a:xfrm>
            <a:off x="1610852" y="2015007"/>
            <a:ext cx="9144793" cy="2359356"/>
          </a:xfrm>
          <a:prstGeom prst="rect">
            <a:avLst/>
          </a:prstGeom>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2" name="Picture 231"/>
          <p:cNvPicPr>
            <a:picLocks noChangeAspect="1"/>
          </p:cNvPicPr>
          <p:nvPr/>
        </p:nvPicPr>
        <p:blipFill rotWithShape="1">
          <a:blip r:embed="rId3"/>
          <a:srcRect b="69698"/>
          <a:stretch/>
        </p:blipFill>
        <p:spPr>
          <a:xfrm>
            <a:off x="-764274" y="5152011"/>
            <a:ext cx="13784238" cy="1777107"/>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1167" b="98167" l="17000" r="82889"/>
                    </a14:imgEffect>
                  </a14:imgLayer>
                </a14:imgProps>
              </a:ext>
              <a:ext uri="{28A0092B-C50C-407E-A947-70E740481C1C}">
                <a14:useLocalDpi xmlns:a14="http://schemas.microsoft.com/office/drawing/2010/main" val="0"/>
              </a:ext>
            </a:extLst>
          </a:blip>
          <a:srcRect l="17803" r="17277"/>
          <a:stretch/>
        </p:blipFill>
        <p:spPr>
          <a:xfrm>
            <a:off x="7515187" y="759984"/>
            <a:ext cx="4869942" cy="6402046"/>
          </a:xfrm>
          <a:prstGeom prst="rect">
            <a:avLst/>
          </a:prstGeom>
        </p:spPr>
      </p:pic>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917" b="90000" l="5761" r="93696"/>
                    </a14:imgEffect>
                  </a14:imgLayer>
                </a14:imgProps>
              </a:ext>
              <a:ext uri="{28A0092B-C50C-407E-A947-70E740481C1C}">
                <a14:useLocalDpi xmlns:a14="http://schemas.microsoft.com/office/drawing/2010/main" val="0"/>
              </a:ext>
            </a:extLst>
          </a:blip>
          <a:srcRect t="17327"/>
          <a:stretch/>
        </p:blipFill>
        <p:spPr>
          <a:xfrm>
            <a:off x="8969070" y="3487453"/>
            <a:ext cx="1966403" cy="2179101"/>
          </a:xfrm>
          <a:prstGeom prst="rect">
            <a:avLst/>
          </a:prstGeom>
        </p:spPr>
      </p:pic>
      <p:grpSp>
        <p:nvGrpSpPr>
          <p:cNvPr id="8" name="Group 7"/>
          <p:cNvGrpSpPr/>
          <p:nvPr/>
        </p:nvGrpSpPr>
        <p:grpSpPr>
          <a:xfrm>
            <a:off x="709157" y="1970683"/>
            <a:ext cx="1495373" cy="1673693"/>
            <a:chOff x="217697" y="2125774"/>
            <a:chExt cx="1364805" cy="1531500"/>
          </a:xfrm>
        </p:grpSpPr>
        <p:pic>
          <p:nvPicPr>
            <p:cNvPr id="668" name="Picture 667">
              <a:extLst>
                <a:ext uri="{FF2B5EF4-FFF2-40B4-BE49-F238E27FC236}">
                  <a16:creationId xmlns=""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697" y="2125774"/>
              <a:ext cx="1240238" cy="1245750"/>
            </a:xfrm>
            <a:prstGeom prst="rect">
              <a:avLst/>
            </a:prstGeom>
          </p:spPr>
        </p:pic>
        <p:sp>
          <p:nvSpPr>
            <p:cNvPr id="14" name="Hexagon 13"/>
            <p:cNvSpPr/>
            <p:nvPr/>
          </p:nvSpPr>
          <p:spPr>
            <a:xfrm>
              <a:off x="966181" y="3085774"/>
              <a:ext cx="616321" cy="571500"/>
            </a:xfrm>
            <a:prstGeom prst="hexagon">
              <a:avLst/>
            </a:prstGeom>
            <a:solidFill>
              <a:srgbClr val="D89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3092445" y="1975927"/>
            <a:ext cx="1325216" cy="1668052"/>
            <a:chOff x="2330376" y="2175067"/>
            <a:chExt cx="1325216" cy="1668052"/>
          </a:xfrm>
        </p:grpSpPr>
        <p:sp>
          <p:nvSpPr>
            <p:cNvPr id="1092" name="Hexagon 1091"/>
            <p:cNvSpPr/>
            <p:nvPr/>
          </p:nvSpPr>
          <p:spPr>
            <a:xfrm>
              <a:off x="3027590" y="3271619"/>
              <a:ext cx="616321" cy="571500"/>
            </a:xfrm>
            <a:prstGeom prst="hexagon">
              <a:avLst/>
            </a:prstGeom>
            <a:solidFill>
              <a:srgbClr val="D89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5" name="Picture 1094">
              <a:extLst>
                <a:ext uri="{FF2B5EF4-FFF2-40B4-BE49-F238E27FC236}">
                  <a16:creationId xmlns=""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376" y="2175067"/>
              <a:ext cx="1325216" cy="1331106"/>
            </a:xfrm>
            <a:prstGeom prst="rect">
              <a:avLst/>
            </a:prstGeom>
          </p:spPr>
        </p:pic>
      </p:grpSp>
      <p:grpSp>
        <p:nvGrpSpPr>
          <p:cNvPr id="10" name="Group 9"/>
          <p:cNvGrpSpPr/>
          <p:nvPr/>
        </p:nvGrpSpPr>
        <p:grpSpPr>
          <a:xfrm>
            <a:off x="5468153" y="1874860"/>
            <a:ext cx="1409378" cy="1766134"/>
            <a:chOff x="4390606" y="2076985"/>
            <a:chExt cx="1409378" cy="1766134"/>
          </a:xfrm>
        </p:grpSpPr>
        <p:sp>
          <p:nvSpPr>
            <p:cNvPr id="1093" name="Hexagon 1092"/>
            <p:cNvSpPr/>
            <p:nvPr/>
          </p:nvSpPr>
          <p:spPr>
            <a:xfrm>
              <a:off x="4924747" y="3271619"/>
              <a:ext cx="616321" cy="571500"/>
            </a:xfrm>
            <a:prstGeom prst="hexagon">
              <a:avLst/>
            </a:prstGeom>
            <a:solidFill>
              <a:srgbClr val="D89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6" name="Picture 1095">
              <a:extLst>
                <a:ext uri="{FF2B5EF4-FFF2-40B4-BE49-F238E27FC236}">
                  <a16:creationId xmlns=""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0606" y="2076985"/>
              <a:ext cx="1409378" cy="1415642"/>
            </a:xfrm>
            <a:prstGeom prst="rect">
              <a:avLst/>
            </a:prstGeom>
          </p:spPr>
        </p:pic>
      </p:grpSp>
      <p:grpSp>
        <p:nvGrpSpPr>
          <p:cNvPr id="16" name="Google Shape;796;p3"/>
          <p:cNvGrpSpPr/>
          <p:nvPr/>
        </p:nvGrpSpPr>
        <p:grpSpPr>
          <a:xfrm>
            <a:off x="5904450" y="818532"/>
            <a:ext cx="210400" cy="182707"/>
            <a:chOff x="9117820" y="2027686"/>
            <a:chExt cx="210400" cy="182707"/>
          </a:xfrm>
        </p:grpSpPr>
        <p:sp>
          <p:nvSpPr>
            <p:cNvPr id="17"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1"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2"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5"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6"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8"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9"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0"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1"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2"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3"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4"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5"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6"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7"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9"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0"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1"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2"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4"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5"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6"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7"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8"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9"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0"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21" name="Google Shape;902;p3"/>
          <p:cNvSpPr/>
          <p:nvPr/>
        </p:nvSpPr>
        <p:spPr>
          <a:xfrm>
            <a:off x="6803422" y="632245"/>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2" name="Google Shape;902;p3"/>
          <p:cNvSpPr/>
          <p:nvPr/>
        </p:nvSpPr>
        <p:spPr>
          <a:xfrm>
            <a:off x="9523647" y="330900"/>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4" name="Google Shape;902;p3"/>
          <p:cNvSpPr/>
          <p:nvPr/>
        </p:nvSpPr>
        <p:spPr>
          <a:xfrm>
            <a:off x="8310230" y="6004947"/>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5" name="Google Shape;902;p3"/>
          <p:cNvSpPr/>
          <p:nvPr/>
        </p:nvSpPr>
        <p:spPr>
          <a:xfrm>
            <a:off x="6961904" y="4862731"/>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26" name="Google Shape;796;p3"/>
          <p:cNvGrpSpPr/>
          <p:nvPr/>
        </p:nvGrpSpPr>
        <p:grpSpPr>
          <a:xfrm>
            <a:off x="7743029" y="5945789"/>
            <a:ext cx="210400" cy="182707"/>
            <a:chOff x="9117820" y="2027686"/>
            <a:chExt cx="210400" cy="182707"/>
          </a:xfrm>
        </p:grpSpPr>
        <p:sp>
          <p:nvSpPr>
            <p:cNvPr id="127"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8"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9"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0"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1"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2"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3"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4"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5"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6"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7"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8"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9"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0"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1"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2"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3"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4"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5"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6"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7"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8"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9"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0"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1"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2"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3"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4"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5"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6"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7"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8"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9"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0"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2"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3"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4"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5"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6"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7"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8"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9"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0"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1"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2"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3"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4"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5"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6"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7"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8"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9"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0"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1"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2"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3"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4"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5"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6"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7"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8"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9"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0"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1"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2"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3"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4"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5"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6"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7"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8"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9"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0"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1"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2"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3"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4"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5"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6"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7"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8"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9"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0"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1"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2"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3"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4"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5"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6"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7"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8"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9"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0"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1"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2"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3"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4"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5"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6"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7"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8"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9"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30" name="Google Shape;902;p3"/>
          <p:cNvSpPr/>
          <p:nvPr/>
        </p:nvSpPr>
        <p:spPr>
          <a:xfrm>
            <a:off x="5544921" y="6195159"/>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5" name="Google Shape;902;p3"/>
          <p:cNvSpPr/>
          <p:nvPr/>
        </p:nvSpPr>
        <p:spPr>
          <a:xfrm>
            <a:off x="9984190" y="6037143"/>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336" name="Google Shape;796;p3"/>
          <p:cNvGrpSpPr/>
          <p:nvPr/>
        </p:nvGrpSpPr>
        <p:grpSpPr>
          <a:xfrm>
            <a:off x="5835117" y="4797778"/>
            <a:ext cx="210400" cy="182707"/>
            <a:chOff x="9117820" y="2027686"/>
            <a:chExt cx="210400" cy="182707"/>
          </a:xfrm>
        </p:grpSpPr>
        <p:sp>
          <p:nvSpPr>
            <p:cNvPr id="337"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8"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9"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0"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1"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2"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3"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4"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5"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6"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7"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8"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9"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0"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1"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2"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3"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4"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5"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6"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7"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8"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9"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0"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1"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2"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3"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4"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5"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6"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7"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8"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9"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0"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1"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2"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3"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4"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5"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6"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7"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8"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9"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0"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1"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2"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3"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4"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5"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6"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7"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8"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9"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0"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1"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2"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3"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4"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5"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6"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7"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8"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9"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0"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1"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2"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3"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4"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5"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6"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7"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8"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9"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0"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1"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2"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3"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4"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5"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6"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7"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8"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9"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0"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1"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2"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3"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4"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5"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6"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7"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8"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9"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0"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1"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2"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3"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4"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5"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6"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7"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8"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9"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440" name="Google Shape;796;p3"/>
          <p:cNvGrpSpPr/>
          <p:nvPr/>
        </p:nvGrpSpPr>
        <p:grpSpPr>
          <a:xfrm>
            <a:off x="6163127" y="1520971"/>
            <a:ext cx="210400" cy="182707"/>
            <a:chOff x="9117820" y="2027686"/>
            <a:chExt cx="210400" cy="182707"/>
          </a:xfrm>
        </p:grpSpPr>
        <p:sp>
          <p:nvSpPr>
            <p:cNvPr id="441"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2"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3"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4"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5"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6"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7"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8"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9"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0"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1"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2"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3"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4"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5"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6"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7"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8"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9"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0"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1"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2"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3"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4"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5"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6"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7"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0"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1"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2"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3"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4"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5"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6"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7"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8"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9"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0"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1"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2"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3"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4"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5"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6"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7"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8"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9"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0"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1"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2"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3"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4"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5"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6"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7"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8"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9"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0"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1"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2"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3"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4"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5"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6"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7"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8"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9"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0"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1"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2"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3"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4"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5"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6"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7"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8"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9"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0"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1"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2"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3"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4"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5"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6"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7"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8"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9"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0"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1"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2"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3"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4"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5"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6"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7"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8"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9"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0"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1"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2"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3"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544" name="Google Shape;796;p3"/>
          <p:cNvGrpSpPr/>
          <p:nvPr/>
        </p:nvGrpSpPr>
        <p:grpSpPr>
          <a:xfrm>
            <a:off x="8418285" y="294012"/>
            <a:ext cx="210400" cy="182707"/>
            <a:chOff x="9117820" y="2027686"/>
            <a:chExt cx="210400" cy="182707"/>
          </a:xfrm>
        </p:grpSpPr>
        <p:sp>
          <p:nvSpPr>
            <p:cNvPr id="545"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6"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7"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8"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9"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0"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1"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2"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3"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4"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5"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6"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7"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8"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9"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0"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1"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2"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3"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4"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5"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6"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7"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8"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9"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0"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1"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2"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3"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4"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5"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6"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7"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8"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9"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0"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1"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2"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3"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4"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5"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6"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7"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8"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9"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0"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1"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2"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3"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4"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5"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6"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7"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8"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9"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0"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1"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2"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3"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4"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5"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6"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7"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8"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9"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0"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1"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2"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3"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4"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5"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6"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7"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8"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9"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0"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1"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2"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4"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6"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8"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0"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2"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3"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4"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5"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7"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9"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0"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1"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2"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3"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4"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5"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6"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7"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652" name="Google Shape;2562;p10"/>
          <p:cNvGrpSpPr/>
          <p:nvPr/>
        </p:nvGrpSpPr>
        <p:grpSpPr>
          <a:xfrm>
            <a:off x="6446960" y="5591744"/>
            <a:ext cx="841680" cy="701097"/>
            <a:chOff x="6029366" y="3371852"/>
            <a:chExt cx="130719" cy="112578"/>
          </a:xfrm>
        </p:grpSpPr>
        <p:sp>
          <p:nvSpPr>
            <p:cNvPr id="653" name="Google Shape;2563;p10"/>
            <p:cNvSpPr/>
            <p:nvPr/>
          </p:nvSpPr>
          <p:spPr>
            <a:xfrm>
              <a:off x="6112695" y="3392266"/>
              <a:ext cx="47390" cy="36309"/>
            </a:xfrm>
            <a:custGeom>
              <a:avLst/>
              <a:gdLst/>
              <a:ahLst/>
              <a:cxnLst/>
              <a:rect l="l" t="t" r="r" b="b"/>
              <a:pathLst>
                <a:path w="47390" h="36309" extrusionOk="0">
                  <a:moveTo>
                    <a:pt x="45789" y="11587"/>
                  </a:moveTo>
                  <a:cubicBezTo>
                    <a:pt x="33502" y="-7463"/>
                    <a:pt x="5117" y="-2700"/>
                    <a:pt x="259" y="23493"/>
                  </a:cubicBezTo>
                  <a:cubicBezTo>
                    <a:pt x="-4503" y="49687"/>
                    <a:pt x="58076" y="30637"/>
                    <a:pt x="45789" y="11587"/>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54" name="Google Shape;2564;p10"/>
            <p:cNvSpPr/>
            <p:nvPr/>
          </p:nvSpPr>
          <p:spPr>
            <a:xfrm>
              <a:off x="6029366" y="3371852"/>
              <a:ext cx="49880" cy="40966"/>
            </a:xfrm>
            <a:custGeom>
              <a:avLst/>
              <a:gdLst/>
              <a:ahLst/>
              <a:cxnLst/>
              <a:rect l="l" t="t" r="r" b="b"/>
              <a:pathLst>
                <a:path w="49880" h="40966" extrusionOk="0">
                  <a:moveTo>
                    <a:pt x="47869" y="10570"/>
                  </a:moveTo>
                  <a:cubicBezTo>
                    <a:pt x="43392" y="-1241"/>
                    <a:pt x="5007" y="-9052"/>
                    <a:pt x="244" y="20381"/>
                  </a:cubicBezTo>
                  <a:cubicBezTo>
                    <a:pt x="-4518" y="49813"/>
                    <a:pt x="62157" y="48670"/>
                    <a:pt x="47869" y="10570"/>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55" name="Google Shape;2565;p10"/>
            <p:cNvSpPr/>
            <p:nvPr/>
          </p:nvSpPr>
          <p:spPr>
            <a:xfrm>
              <a:off x="6049377" y="3448519"/>
              <a:ext cx="34625" cy="35911"/>
            </a:xfrm>
            <a:custGeom>
              <a:avLst/>
              <a:gdLst/>
              <a:ahLst/>
              <a:cxnLst/>
              <a:rect l="l" t="t" r="r" b="b"/>
              <a:pathLst>
                <a:path w="34625" h="35911" extrusionOk="0">
                  <a:moveTo>
                    <a:pt x="24238" y="579"/>
                  </a:moveTo>
                  <a:cubicBezTo>
                    <a:pt x="15856" y="-3993"/>
                    <a:pt x="-10909" y="19629"/>
                    <a:pt x="4903" y="32773"/>
                  </a:cubicBezTo>
                  <a:cubicBezTo>
                    <a:pt x="20714" y="45822"/>
                    <a:pt x="50432" y="14866"/>
                    <a:pt x="24238" y="579"/>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660" name="TextBox 659"/>
          <p:cNvSpPr txBox="1"/>
          <p:nvPr/>
        </p:nvSpPr>
        <p:spPr>
          <a:xfrm rot="19569616">
            <a:off x="-66950" y="772687"/>
            <a:ext cx="2675344" cy="769441"/>
          </a:xfrm>
          <a:custGeom>
            <a:avLst/>
            <a:gdLst>
              <a:gd name="connsiteX0" fmla="*/ 0 w 2350126"/>
              <a:gd name="connsiteY0" fmla="*/ 0 h 923330"/>
              <a:gd name="connsiteX1" fmla="*/ 2350126 w 2350126"/>
              <a:gd name="connsiteY1" fmla="*/ 0 h 923330"/>
              <a:gd name="connsiteX2" fmla="*/ 2350126 w 2350126"/>
              <a:gd name="connsiteY2" fmla="*/ 923330 h 923330"/>
              <a:gd name="connsiteX3" fmla="*/ 0 w 2350126"/>
              <a:gd name="connsiteY3" fmla="*/ 923330 h 923330"/>
              <a:gd name="connsiteX4" fmla="*/ 0 w 2350126"/>
              <a:gd name="connsiteY4" fmla="*/ 0 h 923330"/>
              <a:gd name="connsiteX0" fmla="*/ 127819 w 2350126"/>
              <a:gd name="connsiteY0" fmla="*/ 0 h 923330"/>
              <a:gd name="connsiteX1" fmla="*/ 2350126 w 2350126"/>
              <a:gd name="connsiteY1" fmla="*/ 0 h 923330"/>
              <a:gd name="connsiteX2" fmla="*/ 2350126 w 2350126"/>
              <a:gd name="connsiteY2" fmla="*/ 923330 h 923330"/>
              <a:gd name="connsiteX3" fmla="*/ 0 w 2350126"/>
              <a:gd name="connsiteY3" fmla="*/ 923330 h 923330"/>
              <a:gd name="connsiteX4" fmla="*/ 127819 w 2350126"/>
              <a:gd name="connsiteY4" fmla="*/ 0 h 923330"/>
              <a:gd name="connsiteX0" fmla="*/ 19665 w 2241972"/>
              <a:gd name="connsiteY0" fmla="*/ 0 h 933162"/>
              <a:gd name="connsiteX1" fmla="*/ 2241972 w 2241972"/>
              <a:gd name="connsiteY1" fmla="*/ 0 h 933162"/>
              <a:gd name="connsiteX2" fmla="*/ 2241972 w 2241972"/>
              <a:gd name="connsiteY2" fmla="*/ 923330 h 933162"/>
              <a:gd name="connsiteX3" fmla="*/ 0 w 2241972"/>
              <a:gd name="connsiteY3" fmla="*/ 933162 h 933162"/>
              <a:gd name="connsiteX4" fmla="*/ 19665 w 2241972"/>
              <a:gd name="connsiteY4" fmla="*/ 0 h 933162"/>
              <a:gd name="connsiteX0" fmla="*/ 144314 w 2366621"/>
              <a:gd name="connsiteY0" fmla="*/ 0 h 933162"/>
              <a:gd name="connsiteX1" fmla="*/ 2366621 w 2366621"/>
              <a:gd name="connsiteY1" fmla="*/ 0 h 933162"/>
              <a:gd name="connsiteX2" fmla="*/ 2366621 w 2366621"/>
              <a:gd name="connsiteY2" fmla="*/ 923330 h 933162"/>
              <a:gd name="connsiteX3" fmla="*/ 124649 w 2366621"/>
              <a:gd name="connsiteY3" fmla="*/ 933162 h 933162"/>
              <a:gd name="connsiteX4" fmla="*/ 144314 w 2366621"/>
              <a:gd name="connsiteY4" fmla="*/ 0 h 933162"/>
              <a:gd name="connsiteX0" fmla="*/ 144314 w 2366621"/>
              <a:gd name="connsiteY0" fmla="*/ 0 h 933162"/>
              <a:gd name="connsiteX1" fmla="*/ 2366621 w 2366621"/>
              <a:gd name="connsiteY1" fmla="*/ 0 h 933162"/>
              <a:gd name="connsiteX2" fmla="*/ 2307628 w 2366621"/>
              <a:gd name="connsiteY2" fmla="*/ 795511 h 933162"/>
              <a:gd name="connsiteX3" fmla="*/ 124649 w 2366621"/>
              <a:gd name="connsiteY3" fmla="*/ 933162 h 933162"/>
              <a:gd name="connsiteX4" fmla="*/ 144314 w 2366621"/>
              <a:gd name="connsiteY4" fmla="*/ 0 h 933162"/>
              <a:gd name="connsiteX0" fmla="*/ 144314 w 2317459"/>
              <a:gd name="connsiteY0" fmla="*/ 0 h 933162"/>
              <a:gd name="connsiteX1" fmla="*/ 2317459 w 2317459"/>
              <a:gd name="connsiteY1" fmla="*/ 127820 h 933162"/>
              <a:gd name="connsiteX2" fmla="*/ 2307628 w 2317459"/>
              <a:gd name="connsiteY2" fmla="*/ 795511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2307628 w 2317459"/>
              <a:gd name="connsiteY2" fmla="*/ 795511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1806183 w 2317459"/>
              <a:gd name="connsiteY2" fmla="*/ 844673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1806183 w 2317459"/>
              <a:gd name="connsiteY2" fmla="*/ 844673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1806183 w 2317459"/>
              <a:gd name="connsiteY2" fmla="*/ 844673 h 933162"/>
              <a:gd name="connsiteX3" fmla="*/ 124649 w 2317459"/>
              <a:gd name="connsiteY3" fmla="*/ 933162 h 933162"/>
              <a:gd name="connsiteX4" fmla="*/ 144314 w 2317459"/>
              <a:gd name="connsiteY4" fmla="*/ 0 h 933162"/>
              <a:gd name="connsiteX0" fmla="*/ 23909 w 2393699"/>
              <a:gd name="connsiteY0" fmla="*/ 10422 h 874759"/>
              <a:gd name="connsiteX1" fmla="*/ 2393699 w 2393699"/>
              <a:gd name="connsiteY1" fmla="*/ 69417 h 874759"/>
              <a:gd name="connsiteX2" fmla="*/ 1882423 w 2393699"/>
              <a:gd name="connsiteY2" fmla="*/ 786270 h 874759"/>
              <a:gd name="connsiteX3" fmla="*/ 200889 w 2393699"/>
              <a:gd name="connsiteY3" fmla="*/ 874759 h 874759"/>
              <a:gd name="connsiteX4" fmla="*/ 23909 w 2393699"/>
              <a:gd name="connsiteY4" fmla="*/ 10422 h 874759"/>
              <a:gd name="connsiteX0" fmla="*/ 36927 w 2377220"/>
              <a:gd name="connsiteY0" fmla="*/ 46388 h 861564"/>
              <a:gd name="connsiteX1" fmla="*/ 2377220 w 2377220"/>
              <a:gd name="connsiteY1" fmla="*/ 56222 h 861564"/>
              <a:gd name="connsiteX2" fmla="*/ 1865944 w 2377220"/>
              <a:gd name="connsiteY2" fmla="*/ 773075 h 861564"/>
              <a:gd name="connsiteX3" fmla="*/ 184410 w 2377220"/>
              <a:gd name="connsiteY3" fmla="*/ 861564 h 861564"/>
              <a:gd name="connsiteX4" fmla="*/ 36927 w 2377220"/>
              <a:gd name="connsiteY4" fmla="*/ 46388 h 861564"/>
              <a:gd name="connsiteX0" fmla="*/ 36927 w 2377220"/>
              <a:gd name="connsiteY0" fmla="*/ 42871 h 858047"/>
              <a:gd name="connsiteX1" fmla="*/ 2377220 w 2377220"/>
              <a:gd name="connsiteY1" fmla="*/ 52705 h 858047"/>
              <a:gd name="connsiteX2" fmla="*/ 1865944 w 2377220"/>
              <a:gd name="connsiteY2" fmla="*/ 769558 h 858047"/>
              <a:gd name="connsiteX3" fmla="*/ 184410 w 2377220"/>
              <a:gd name="connsiteY3" fmla="*/ 858047 h 858047"/>
              <a:gd name="connsiteX4" fmla="*/ 36927 w 2377220"/>
              <a:gd name="connsiteY4" fmla="*/ 42871 h 858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220" h="858047">
                <a:moveTo>
                  <a:pt x="36927" y="42871"/>
                </a:moveTo>
                <a:cubicBezTo>
                  <a:pt x="476174" y="105143"/>
                  <a:pt x="1308709" y="-88224"/>
                  <a:pt x="2377220" y="52705"/>
                </a:cubicBezTo>
                <a:cubicBezTo>
                  <a:pt x="2206795" y="291656"/>
                  <a:pt x="2714795" y="727253"/>
                  <a:pt x="1865944" y="769558"/>
                </a:cubicBezTo>
                <a:lnTo>
                  <a:pt x="184410" y="858047"/>
                </a:lnTo>
                <a:cubicBezTo>
                  <a:pt x="-104003" y="605987"/>
                  <a:pt x="30372" y="353925"/>
                  <a:pt x="36927" y="42871"/>
                </a:cubicBezTo>
                <a:close/>
              </a:path>
            </a:pathLst>
          </a:custGeom>
          <a:solidFill>
            <a:schemeClr val="accent2">
              <a:lumMod val="40000"/>
              <a:lumOff val="60000"/>
              <a:alpha val="56000"/>
            </a:schemeClr>
          </a:solidFill>
          <a:ln>
            <a:solidFill>
              <a:schemeClr val="tx1">
                <a:alpha val="98000"/>
              </a:schemeClr>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Trò</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chơi</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a:t>
            </a:r>
          </a:p>
        </p:txBody>
      </p:sp>
      <p:grpSp>
        <p:nvGrpSpPr>
          <p:cNvPr id="669" name="Google Shape;796;p3"/>
          <p:cNvGrpSpPr/>
          <p:nvPr/>
        </p:nvGrpSpPr>
        <p:grpSpPr>
          <a:xfrm>
            <a:off x="10083513" y="5243155"/>
            <a:ext cx="210400" cy="182707"/>
            <a:chOff x="9117820" y="2027686"/>
            <a:chExt cx="210400" cy="182707"/>
          </a:xfrm>
        </p:grpSpPr>
        <p:sp>
          <p:nvSpPr>
            <p:cNvPr id="670"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1"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2"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3"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4"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5"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6"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7"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8"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9"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0"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1"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2"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3"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4"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5"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6"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7"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8"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9"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0"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1"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2"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3"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4"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5"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6"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7"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8"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9"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0"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1"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2"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3"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4"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5"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6"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7"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8"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9"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0"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1"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2"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3"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4"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5"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6"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7"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8"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9"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0"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1"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2"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3"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4"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5"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6"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7"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8"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9"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0"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1"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2"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3"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4"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5"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6"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7"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8"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9"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0"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1"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2"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3"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4"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5"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6"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7"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8"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9"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0"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1"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2"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3"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4"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5"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6"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7"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8"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9"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0"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1"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2"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3"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4"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5"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6"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7"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8"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9"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0"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1"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2"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773" name="Google Shape;796;p3"/>
          <p:cNvGrpSpPr/>
          <p:nvPr/>
        </p:nvGrpSpPr>
        <p:grpSpPr>
          <a:xfrm>
            <a:off x="9269862" y="6248093"/>
            <a:ext cx="210400" cy="182707"/>
            <a:chOff x="9117820" y="2027686"/>
            <a:chExt cx="210400" cy="182707"/>
          </a:xfrm>
        </p:grpSpPr>
        <p:sp>
          <p:nvSpPr>
            <p:cNvPr id="774"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5"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6"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7"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8"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9"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0"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1"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2"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3"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4"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5"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6"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7"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8"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9"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0"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1"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2"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3"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4"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5"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6"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7"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8"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9"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0"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1"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2"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3"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4"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5"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6"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7"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8"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9"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0"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1"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2"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3"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4"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5"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6"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7"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8"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9"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0"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1"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2"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3"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4"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5"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6"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7"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8"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9"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0"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1"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2"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3"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4"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5"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6"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7"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8"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9"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0"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1"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2"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3"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4"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5"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6"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7"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8"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9"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0"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1"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2"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3"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4"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5"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6"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7"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8"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9"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0"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1"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2"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3"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4"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5"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6"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7"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8"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9"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0"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1"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2"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3"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4"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5"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6"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981" name="Google Shape;796;p3"/>
          <p:cNvGrpSpPr/>
          <p:nvPr/>
        </p:nvGrpSpPr>
        <p:grpSpPr>
          <a:xfrm>
            <a:off x="7716401" y="6555681"/>
            <a:ext cx="210400" cy="182707"/>
            <a:chOff x="9117820" y="2027686"/>
            <a:chExt cx="210400" cy="182707"/>
          </a:xfrm>
        </p:grpSpPr>
        <p:sp>
          <p:nvSpPr>
            <p:cNvPr id="982"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3"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4"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5"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6"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7"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8"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9"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0"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1"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2"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3"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4"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5"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6"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7"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8"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9"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0"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1"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2"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3"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4"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5"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6"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7"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8"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9"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0"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1"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2"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3"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4"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5"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6"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7"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8"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9"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0"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1"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2"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3"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4"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5"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6"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7"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8"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9"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0"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1"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2"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3"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4"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5"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6"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7"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8"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9"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0"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1"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2"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3"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4"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5"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6"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7"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8"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9"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0"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1"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2"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3"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4"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5"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6"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7"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8"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9"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0"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1"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2"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3"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4"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5"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6"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7"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8"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9"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0"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1"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2"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3"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4"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5"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6"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7"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8"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9"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0"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1"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2"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3"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4"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1" name="Group 10"/>
          <p:cNvGrpSpPr/>
          <p:nvPr/>
        </p:nvGrpSpPr>
        <p:grpSpPr>
          <a:xfrm>
            <a:off x="786952" y="3051737"/>
            <a:ext cx="2064835" cy="3806263"/>
            <a:chOff x="195284" y="3051737"/>
            <a:chExt cx="2064835" cy="3806263"/>
          </a:xfrm>
        </p:grpSpPr>
        <p:pic>
          <p:nvPicPr>
            <p:cNvPr id="6" name="Picture 5">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95284" y="3051737"/>
              <a:ext cx="2064835" cy="3806263"/>
            </a:xfrm>
            <a:prstGeom prst="rect">
              <a:avLst/>
            </a:prstGeom>
          </p:spPr>
        </p:pic>
        <p:sp>
          <p:nvSpPr>
            <p:cNvPr id="7" name="Oval 6">
              <a:hlinkClick r:id="rId9" action="ppaction://hlinksldjump"/>
            </p:cNvPr>
            <p:cNvSpPr/>
            <p:nvPr/>
          </p:nvSpPr>
          <p:spPr>
            <a:xfrm>
              <a:off x="935916" y="3373063"/>
              <a:ext cx="616321" cy="650298"/>
            </a:xfrm>
            <a:prstGeom prst="ellipse">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2" name="Group 1"/>
          <p:cNvGrpSpPr/>
          <p:nvPr/>
        </p:nvGrpSpPr>
        <p:grpSpPr>
          <a:xfrm>
            <a:off x="3047904" y="3051736"/>
            <a:ext cx="2064835" cy="3806263"/>
            <a:chOff x="2227637" y="3051736"/>
            <a:chExt cx="2064835" cy="3806263"/>
          </a:xfrm>
        </p:grpSpPr>
        <p:pic>
          <p:nvPicPr>
            <p:cNvPr id="1085" name="Picture 1084">
              <a:hlinkClick r:id="rId12"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7637" y="3051736"/>
              <a:ext cx="2064835" cy="3806263"/>
            </a:xfrm>
            <a:prstGeom prst="rect">
              <a:avLst/>
            </a:prstGeom>
          </p:spPr>
        </p:pic>
        <p:sp>
          <p:nvSpPr>
            <p:cNvPr id="1088" name="Oval 1087">
              <a:hlinkClick r:id="rId12" action="ppaction://hlinksldjump"/>
            </p:cNvPr>
            <p:cNvSpPr/>
            <p:nvPr/>
          </p:nvSpPr>
          <p:spPr>
            <a:xfrm>
              <a:off x="2962651" y="3374855"/>
              <a:ext cx="616321" cy="650298"/>
            </a:xfrm>
            <a:prstGeom prst="ellipse">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4" name="Group 3"/>
          <p:cNvGrpSpPr/>
          <p:nvPr/>
        </p:nvGrpSpPr>
        <p:grpSpPr>
          <a:xfrm>
            <a:off x="5299867" y="3051735"/>
            <a:ext cx="2064835" cy="3806263"/>
            <a:chOff x="4224107" y="3051735"/>
            <a:chExt cx="2064835" cy="3806263"/>
          </a:xfrm>
        </p:grpSpPr>
        <p:pic>
          <p:nvPicPr>
            <p:cNvPr id="1086" name="Picture 1085">
              <a:hlinkClick r:id="rId13"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24107" y="3051735"/>
              <a:ext cx="2064835" cy="3806263"/>
            </a:xfrm>
            <a:prstGeom prst="rect">
              <a:avLst/>
            </a:prstGeom>
          </p:spPr>
        </p:pic>
        <p:sp>
          <p:nvSpPr>
            <p:cNvPr id="1089" name="Oval 1088">
              <a:hlinkClick r:id="rId13" action="ppaction://hlinksldjump"/>
            </p:cNvPr>
            <p:cNvSpPr/>
            <p:nvPr/>
          </p:nvSpPr>
          <p:spPr>
            <a:xfrm>
              <a:off x="4971077" y="3385613"/>
              <a:ext cx="616321" cy="650298"/>
            </a:xfrm>
            <a:prstGeom prst="ellipse">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54486" y="60412"/>
            <a:ext cx="6949173" cy="2365453"/>
          </a:xfrm>
          <a:prstGeom prst="rect">
            <a:avLst/>
          </a:prstGeom>
        </p:spPr>
      </p:pic>
      <p:sp>
        <p:nvSpPr>
          <p:cNvPr id="18" name="Action Button: End 17">
            <a:hlinkClick r:id="rId15" action="ppaction://hlinksldjump" highlightClick="1"/>
          </p:cNvPr>
          <p:cNvSpPr/>
          <p:nvPr/>
        </p:nvSpPr>
        <p:spPr>
          <a:xfrm>
            <a:off x="9523647" y="5572396"/>
            <a:ext cx="857250" cy="571401"/>
          </a:xfrm>
          <a:prstGeom prst="actionButtonEnd">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498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with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par>
                          <p:cTn id="32" fill="hold">
                            <p:stCondLst>
                              <p:cond delay="500"/>
                            </p:stCondLst>
                            <p:childTnLst>
                              <p:par>
                                <p:cTn id="33" presetID="49" presetClass="path" presetSubtype="0" accel="50000" decel="50000" fill="hold" nodeType="afterEffect">
                                  <p:stCondLst>
                                    <p:cond delay="0"/>
                                  </p:stCondLst>
                                  <p:childTnLst>
                                    <p:animMotion origin="layout" path="M -3.54167E-6 7.40741E-7 L 0.82956 0.17708 " pathEditMode="relative" rAng="0" ptsTypes="AA">
                                      <p:cBhvr>
                                        <p:cTn id="34" dur="2000" fill="hold"/>
                                        <p:tgtEl>
                                          <p:spTgt spid="8"/>
                                        </p:tgtEl>
                                        <p:attrNameLst>
                                          <p:attrName>ppt_x</p:attrName>
                                          <p:attrName>ppt_y</p:attrName>
                                        </p:attrNameLst>
                                      </p:cBhvr>
                                      <p:rCtr x="41471" y="8843"/>
                                    </p:animMotion>
                                  </p:childTnLst>
                                </p:cTn>
                              </p:par>
                            </p:childTnLst>
                          </p:cTn>
                        </p:par>
                        <p:par>
                          <p:cTn id="35" fill="hold">
                            <p:stCondLst>
                              <p:cond delay="2500"/>
                            </p:stCondLst>
                            <p:childTnLst>
                              <p:par>
                                <p:cTn id="36" presetID="22" presetClass="exit" presetSubtype="4" fill="hold" nodeType="after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afterEffect">
                                  <p:stCondLst>
                                    <p:cond delay="0"/>
                                  </p:stCondLst>
                                  <p:childTnLst>
                                    <p:animMotion origin="layout" path="M 5E-6 -2.22222E-6 L 0.6556 0.14676 " pathEditMode="relative" rAng="0" ptsTypes="AA">
                                      <p:cBhvr>
                                        <p:cTn id="43" dur="2000" fill="hold"/>
                                        <p:tgtEl>
                                          <p:spTgt spid="9"/>
                                        </p:tgtEl>
                                        <p:attrNameLst>
                                          <p:attrName>ppt_x</p:attrName>
                                          <p:attrName>ppt_y</p:attrName>
                                        </p:attrNameLst>
                                      </p:cBhvr>
                                      <p:rCtr x="32773" y="7338"/>
                                    </p:animMotion>
                                  </p:childTnLst>
                                </p:cTn>
                              </p:par>
                            </p:childTnLst>
                          </p:cTn>
                        </p:par>
                        <p:par>
                          <p:cTn id="44" fill="hold">
                            <p:stCondLst>
                              <p:cond delay="2000"/>
                            </p:stCondLst>
                            <p:childTnLst>
                              <p:par>
                                <p:cTn id="45" presetID="22" presetClass="exit" presetSubtype="4" fill="hold" nodeType="afterEffect">
                                  <p:stCondLst>
                                    <p:cond delay="0"/>
                                  </p:stCondLst>
                                  <p:childTnLst>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22" presetClass="exit" presetSubtype="4" fill="hold" nodeType="withEffect">
                                  <p:stCondLst>
                                    <p:cond delay="0"/>
                                  </p:stCondLst>
                                  <p:childTnLst>
                                    <p:animEffect transition="out" filter="wipe(down)">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49" presetClass="path" presetSubtype="0" accel="50000" decel="50000" fill="hold" nodeType="afterEffect">
                                  <p:stCondLst>
                                    <p:cond delay="0"/>
                                  </p:stCondLst>
                                  <p:childTnLst>
                                    <p:animMotion origin="layout" path="M 1.04167E-6 -3.33333E-6 L 0.50872 0.16713 " pathEditMode="relative" rAng="0" ptsTypes="AA">
                                      <p:cBhvr>
                                        <p:cTn id="55" dur="2000" fill="hold"/>
                                        <p:tgtEl>
                                          <p:spTgt spid="10"/>
                                        </p:tgtEl>
                                        <p:attrNameLst>
                                          <p:attrName>ppt_x</p:attrName>
                                          <p:attrName>ppt_y</p:attrName>
                                        </p:attrNameLst>
                                      </p:cBhvr>
                                      <p:rCtr x="25430" y="8356"/>
                                    </p:animMotion>
                                  </p:childTnLst>
                                </p:cTn>
                              </p:par>
                            </p:childTnLst>
                          </p:cTn>
                        </p:par>
                        <p:par>
                          <p:cTn id="56" fill="hold">
                            <p:stCondLst>
                              <p:cond delay="2000"/>
                            </p:stCondLst>
                            <p:childTnLst>
                              <p:par>
                                <p:cTn id="57" presetID="22" presetClass="exit" presetSubtype="4" fill="hold" nodeType="afterEffect">
                                  <p:stCondLst>
                                    <p:cond delay="0"/>
                                  </p:stCondLst>
                                  <p:childTnLst>
                                    <p:animEffect transition="out" filter="wipe(down)">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22" presetClass="exit" presetSubtype="4" fill="hold" nodeType="withEffect">
                                  <p:stCondLst>
                                    <p:cond delay="0"/>
                                  </p:stCondLst>
                                  <p:childTnLst>
                                    <p:animEffect transition="out" filter="wipe(down)">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210" y="304107"/>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775491" y="209406"/>
            <a:ext cx="7937914" cy="1390794"/>
          </a:xfrm>
          <a:prstGeom prst="wedgeRoundRectCallout">
            <a:avLst>
              <a:gd name="adj1" fmla="val 63464"/>
              <a:gd name="adj2" fmla="val 13088"/>
              <a:gd name="adj3" fmla="val 16667"/>
            </a:avLst>
          </a:prstGeom>
          <a:solidFill>
            <a:srgbClr val="0F5B42"/>
          </a:solidFill>
          <a:ln>
            <a:solidFill>
              <a:srgbClr val="0F5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Hexagon 12">
            <a:extLst>
              <a:ext uri="{FF2B5EF4-FFF2-40B4-BE49-F238E27FC236}">
                <a16:creationId xmlns="" xmlns:a16="http://schemas.microsoft.com/office/drawing/2014/main" id="{D19A5806-7592-478F-A44B-3D1C8234DB7B}"/>
              </a:ext>
            </a:extLst>
          </p:cNvPr>
          <p:cNvSpPr/>
          <p:nvPr/>
        </p:nvSpPr>
        <p:spPr>
          <a:xfrm>
            <a:off x="3369265" y="2230094"/>
            <a:ext cx="4746820" cy="934296"/>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400" b="1" i="0" u="none" strike="noStrike" kern="1200" cap="none" spc="0" normalizeH="0" noProof="0" dirty="0"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 tam </a:t>
            </a:r>
            <a:r>
              <a:rPr kumimoji="0" lang="en-US" sz="4400" b="1" i="0" u="none" strike="noStrike" kern="1200" cap="none" spc="0" normalizeH="0" noProof="0" dirty="0" err="1"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giác</a:t>
            </a:r>
            <a:endParaRPr kumimoji="0" lang="en-US" sz="4400" b="1" i="0" u="none" strike="noStrike" kern="1200" cap="none" spc="0" normalizeH="0" baseline="0" noProof="0" dirty="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Hexagon 13">
            <a:extLst>
              <a:ext uri="{FF2B5EF4-FFF2-40B4-BE49-F238E27FC236}">
                <a16:creationId xmlns="" xmlns:a16="http://schemas.microsoft.com/office/drawing/2014/main" id="{D19A5806-7592-478F-A44B-3D1C8234DB7B}"/>
              </a:ext>
            </a:extLst>
          </p:cNvPr>
          <p:cNvSpPr/>
          <p:nvPr/>
        </p:nvSpPr>
        <p:spPr>
          <a:xfrm>
            <a:off x="4007861" y="3648581"/>
            <a:ext cx="5127322" cy="904833"/>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Hình</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chữ</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nhật</a:t>
            </a:r>
            <a:endParaRPr lang="en-US" sz="4400" b="1" dirty="0">
              <a:solidFill>
                <a:srgbClr val="0F5B42"/>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Hexagon 14">
            <a:extLst>
              <a:ext uri="{FF2B5EF4-FFF2-40B4-BE49-F238E27FC236}">
                <a16:creationId xmlns="" xmlns:a16="http://schemas.microsoft.com/office/drawing/2014/main" id="{D19A5806-7592-478F-A44B-3D1C8234DB7B}"/>
              </a:ext>
            </a:extLst>
          </p:cNvPr>
          <p:cNvSpPr/>
          <p:nvPr/>
        </p:nvSpPr>
        <p:spPr>
          <a:xfrm>
            <a:off x="4836106" y="5272233"/>
            <a:ext cx="4746820" cy="934296"/>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Hình</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tròn</a:t>
            </a:r>
            <a:endParaRPr lang="en-US" sz="4400" b="1" dirty="0">
              <a:solidFill>
                <a:srgbClr val="0F5B42"/>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425" y="2857499"/>
            <a:ext cx="2889783" cy="3840815"/>
          </a:xfrm>
          <a:prstGeom prst="rect">
            <a:avLst/>
          </a:prstGeom>
        </p:spPr>
      </p:pic>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51" y="88404"/>
            <a:ext cx="1600706" cy="1607820"/>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9143" y="5605208"/>
            <a:ext cx="1036036" cy="1036036"/>
          </a:xfrm>
          <a:prstGeom prst="rect">
            <a:avLst/>
          </a:prstGeom>
        </p:spPr>
      </p:pic>
      <p:pic>
        <p:nvPicPr>
          <p:cNvPr id="78" name="Picture 77"/>
          <p:cNvPicPr>
            <a:picLocks noChangeAspect="1"/>
          </p:cNvPicPr>
          <p:nvPr/>
        </p:nvPicPr>
        <p:blipFill rotWithShape="1">
          <a:blip r:embed="rId12">
            <a:duotone>
              <a:prstClr val="black"/>
              <a:schemeClr val="accent5">
                <a:tint val="45000"/>
                <a:satMod val="400000"/>
              </a:schemeClr>
            </a:duotone>
          </a:blip>
          <a:srcRect l="23109" t="1236" r="25486" b="28725"/>
          <a:stretch/>
        </p:blipFill>
        <p:spPr>
          <a:xfrm>
            <a:off x="4285133" y="4657296"/>
            <a:ext cx="1364279" cy="1731793"/>
          </a:xfrm>
          <a:prstGeom prst="rect">
            <a:avLst/>
          </a:prstGeom>
        </p:spPr>
      </p:pic>
      <p:pic>
        <p:nvPicPr>
          <p:cNvPr id="81" name="Picture 80"/>
          <p:cNvPicPr>
            <a:picLocks noChangeAspect="1"/>
          </p:cNvPicPr>
          <p:nvPr/>
        </p:nvPicPr>
        <p:blipFill rotWithShape="1">
          <a:blip r:embed="rId13">
            <a:duotone>
              <a:prstClr val="black"/>
              <a:schemeClr val="accent6">
                <a:tint val="45000"/>
                <a:satMod val="400000"/>
              </a:schemeClr>
            </a:duotone>
          </a:blip>
          <a:srcRect l="27420" r="22304" b="32379"/>
          <a:stretch/>
        </p:blipFill>
        <p:spPr>
          <a:xfrm>
            <a:off x="3536553" y="3113126"/>
            <a:ext cx="1362836" cy="1627168"/>
          </a:xfrm>
          <a:prstGeom prst="rect">
            <a:avLst/>
          </a:prstGeom>
        </p:spPr>
      </p:pic>
      <p:pic>
        <p:nvPicPr>
          <p:cNvPr id="83" name="Picture 82"/>
          <p:cNvPicPr>
            <a:picLocks noChangeAspect="1"/>
          </p:cNvPicPr>
          <p:nvPr/>
        </p:nvPicPr>
        <p:blipFill>
          <a:blip r:embed="rId14"/>
          <a:stretch>
            <a:fillRect/>
          </a:stretch>
        </p:blipFill>
        <p:spPr>
          <a:xfrm>
            <a:off x="2710497" y="1619730"/>
            <a:ext cx="1488258" cy="1786555"/>
          </a:xfrm>
          <a:prstGeom prst="rect">
            <a:avLst/>
          </a:prstGeom>
        </p:spPr>
      </p:pic>
      <p:pic>
        <p:nvPicPr>
          <p:cNvPr id="19" name="10s">
            <a:hlinkClick r:id="" action="ppaction://media"/>
            <a:extLst>
              <a:ext uri="{FF2B5EF4-FFF2-40B4-BE49-F238E27FC236}">
                <a16:creationId xmlns="" xmlns:a16="http://schemas.microsoft.com/office/drawing/2014/main" id="{E4E8C68F-3FDE-DFF7-4BD8-7E71CFA9216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910482" y="5357730"/>
            <a:ext cx="2173941" cy="1411991"/>
          </a:xfrm>
          <a:prstGeom prst="rect">
            <a:avLst/>
          </a:prstGeom>
        </p:spPr>
      </p:pic>
      <p:pic>
        <p:nvPicPr>
          <p:cNvPr id="2" name="Tieng-vo-tay-tra-loi-dung-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808239" y="4553414"/>
            <a:ext cx="487363" cy="487363"/>
          </a:xfrm>
          <a:prstGeom prst="rect">
            <a:avLst/>
          </a:prstGeom>
        </p:spPr>
      </p:pic>
    </p:spTree>
    <p:extLst>
      <p:ext uri="{BB962C8B-B14F-4D97-AF65-F5344CB8AC3E}">
        <p14:creationId xmlns:p14="http://schemas.microsoft.com/office/powerpoint/2010/main" val="3139675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1.17662E-6 -2.59259E-6 L 0.63634 0.22963 " pathEditMode="relative" rAng="0" ptsTypes="AA">
                                      <p:cBhvr>
                                        <p:cTn id="22" dur="1000" fill="hold"/>
                                        <p:tgtEl>
                                          <p:spTgt spid="17"/>
                                        </p:tgtEl>
                                        <p:attrNameLst>
                                          <p:attrName>ppt_x</p:attrName>
                                          <p:attrName>ppt_y</p:attrName>
                                        </p:attrNameLst>
                                      </p:cBhvr>
                                      <p:rCtr x="31810" y="11481"/>
                                    </p:animMotion>
                                  </p:childTnLst>
                                </p:cTn>
                              </p:par>
                              <p:par>
                                <p:cTn id="23" presetID="1" presetClass="mediacall" presetSubtype="0" fill="hold" nodeType="withEffect">
                                  <p:stCondLst>
                                    <p:cond delay="0"/>
                                  </p:stCondLst>
                                  <p:childTnLst>
                                    <p:cmd type="call" cmd="playFrom(0.0)">
                                      <p:cBhvr>
                                        <p:cTn id="24" dur="9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9"/>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3444" fill="hold"/>
                                        <p:tgtEl>
                                          <p:spTgt spid="19"/>
                                        </p:tgtEl>
                                      </p:cBhvr>
                                    </p:cmd>
                                  </p:childTnLst>
                                </p:cTn>
                              </p:par>
                            </p:childTnLst>
                          </p:cTn>
                        </p:par>
                      </p:childTnLst>
                    </p:cTn>
                  </p:par>
                </p:childTnLst>
              </p:cTn>
              <p:nextCondLst>
                <p:cond evt="onClick" delay="0">
                  <p:tgtEl>
                    <p:spTgt spid="19"/>
                  </p:tgtEl>
                </p:cond>
              </p:nextCondLst>
            </p:seq>
            <p:video>
              <p:cMediaNode vol="80000">
                <p:cTn id="34" fill="hold" display="0">
                  <p:stCondLst>
                    <p:cond delay="indefinite"/>
                  </p:stCondLst>
                </p:cTn>
                <p:tgtEl>
                  <p:spTgt spid="19"/>
                </p:tgtEl>
              </p:cMediaNode>
            </p:video>
            <p:audio>
              <p:cMediaNode vol="80000">
                <p:cTn id="35" fill="hold" display="0">
                  <p:stCondLst>
                    <p:cond delay="indefinite"/>
                  </p:stCondLst>
                  <p:endCondLst>
                    <p:cond evt="onStopAudio" delay="0">
                      <p:tgtEl>
                        <p:sldTgt/>
                      </p:tgtEl>
                    </p:cond>
                  </p:endCondLst>
                </p:cTn>
                <p:tgtEl>
                  <p:spTgt spid="2"/>
                </p:tgtEl>
              </p:cMediaNode>
            </p:audio>
          </p:childTnLst>
        </p:cTn>
      </p:par>
    </p:tnLst>
    <p:bldLst>
      <p:bldP spid="8"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210" y="304107"/>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775491" y="209406"/>
            <a:ext cx="7937914" cy="1847994"/>
          </a:xfrm>
          <a:prstGeom prst="wedgeRoundRectCallout">
            <a:avLst>
              <a:gd name="adj1" fmla="val 63464"/>
              <a:gd name="adj2" fmla="val 13088"/>
              <a:gd name="adj3" fmla="val 16667"/>
            </a:avLst>
          </a:prstGeom>
          <a:solidFill>
            <a:srgbClr val="0F5B42"/>
          </a:solidFill>
          <a:ln>
            <a:solidFill>
              <a:srgbClr val="0F5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phù</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sa</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sông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bồi</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đắp</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0" i="1"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4000" b="0" i="1"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4000" b="0" i="1"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4000" b="0" i="1"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000" b="0" i="1"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endParaRPr kumimoji="0" lang="en-US" sz="40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Hexagon 12">
            <a:extLst>
              <a:ext uri="{FF2B5EF4-FFF2-40B4-BE49-F238E27FC236}">
                <a16:creationId xmlns="" xmlns:a16="http://schemas.microsoft.com/office/drawing/2014/main" id="{D19A5806-7592-478F-A44B-3D1C8234DB7B}"/>
              </a:ext>
            </a:extLst>
          </p:cNvPr>
          <p:cNvSpPr/>
          <p:nvPr/>
        </p:nvSpPr>
        <p:spPr>
          <a:xfrm>
            <a:off x="2871726" y="2673845"/>
            <a:ext cx="5021702" cy="934296"/>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Sông</a:t>
            </a:r>
            <a:r>
              <a:rPr kumimoji="0" lang="en-US" sz="4400" b="1" i="0" u="none" strike="noStrike" kern="1200" cap="none" spc="0" normalizeH="0" noProof="0" dirty="0"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Hồng</a:t>
            </a:r>
            <a:endParaRPr kumimoji="0" lang="en-US" sz="4400" b="1" i="0" u="none" strike="noStrike" kern="1200" cap="none" spc="0" normalizeH="0" baseline="0" noProof="0" dirty="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Hexagon 13">
            <a:extLst>
              <a:ext uri="{FF2B5EF4-FFF2-40B4-BE49-F238E27FC236}">
                <a16:creationId xmlns="" xmlns:a16="http://schemas.microsoft.com/office/drawing/2014/main" id="{D19A5806-7592-478F-A44B-3D1C8234DB7B}"/>
              </a:ext>
            </a:extLst>
          </p:cNvPr>
          <p:cNvSpPr/>
          <p:nvPr/>
        </p:nvSpPr>
        <p:spPr>
          <a:xfrm>
            <a:off x="3510322" y="4199908"/>
            <a:ext cx="5391636" cy="904833"/>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Sông</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Thái</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Bình</a:t>
            </a:r>
            <a:endParaRPr lang="en-US" sz="4400" b="1" dirty="0">
              <a:solidFill>
                <a:srgbClr val="0F5B42"/>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Hexagon 14">
            <a:extLst>
              <a:ext uri="{FF2B5EF4-FFF2-40B4-BE49-F238E27FC236}">
                <a16:creationId xmlns="" xmlns:a16="http://schemas.microsoft.com/office/drawing/2014/main" id="{D19A5806-7592-478F-A44B-3D1C8234DB7B}"/>
              </a:ext>
            </a:extLst>
          </p:cNvPr>
          <p:cNvSpPr/>
          <p:nvPr/>
        </p:nvSpPr>
        <p:spPr>
          <a:xfrm>
            <a:off x="4083073" y="5715984"/>
            <a:ext cx="5386634" cy="934296"/>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Cả</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2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trên</a:t>
            </a:r>
            <a:endParaRPr lang="en-US" sz="4400" b="1" dirty="0">
              <a:solidFill>
                <a:srgbClr val="0F5B42"/>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857499"/>
            <a:ext cx="2889783" cy="3840815"/>
          </a:xfrm>
          <a:prstGeom prst="rect">
            <a:avLst/>
          </a:prstGeom>
        </p:spPr>
      </p:pic>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51" y="88404"/>
            <a:ext cx="1600706" cy="1607820"/>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69286" y="5632869"/>
            <a:ext cx="1036036" cy="1036036"/>
          </a:xfrm>
          <a:prstGeom prst="rect">
            <a:avLst/>
          </a:prstGeom>
        </p:spPr>
      </p:pic>
      <p:pic>
        <p:nvPicPr>
          <p:cNvPr id="78" name="Picture 77"/>
          <p:cNvPicPr>
            <a:picLocks noChangeAspect="1"/>
          </p:cNvPicPr>
          <p:nvPr/>
        </p:nvPicPr>
        <p:blipFill rotWithShape="1">
          <a:blip r:embed="rId12">
            <a:duotone>
              <a:prstClr val="black"/>
              <a:schemeClr val="accent5">
                <a:tint val="45000"/>
                <a:satMod val="400000"/>
              </a:schemeClr>
            </a:duotone>
          </a:blip>
          <a:srcRect l="23109" t="1236" r="25486" b="28725"/>
          <a:stretch/>
        </p:blipFill>
        <p:spPr>
          <a:xfrm>
            <a:off x="3532101" y="5101047"/>
            <a:ext cx="1364279" cy="1731793"/>
          </a:xfrm>
          <a:prstGeom prst="rect">
            <a:avLst/>
          </a:prstGeom>
        </p:spPr>
      </p:pic>
      <p:pic>
        <p:nvPicPr>
          <p:cNvPr id="81" name="Picture 80"/>
          <p:cNvPicPr>
            <a:picLocks noChangeAspect="1"/>
          </p:cNvPicPr>
          <p:nvPr/>
        </p:nvPicPr>
        <p:blipFill rotWithShape="1">
          <a:blip r:embed="rId13">
            <a:duotone>
              <a:prstClr val="black"/>
              <a:schemeClr val="accent6">
                <a:tint val="45000"/>
                <a:satMod val="400000"/>
              </a:schemeClr>
            </a:duotone>
          </a:blip>
          <a:srcRect l="27420" r="22304" b="32379"/>
          <a:stretch/>
        </p:blipFill>
        <p:spPr>
          <a:xfrm>
            <a:off x="3039014" y="3664453"/>
            <a:ext cx="1362836" cy="1627168"/>
          </a:xfrm>
          <a:prstGeom prst="rect">
            <a:avLst/>
          </a:prstGeom>
        </p:spPr>
      </p:pic>
      <p:pic>
        <p:nvPicPr>
          <p:cNvPr id="83" name="Picture 82"/>
          <p:cNvPicPr>
            <a:picLocks noChangeAspect="1"/>
          </p:cNvPicPr>
          <p:nvPr/>
        </p:nvPicPr>
        <p:blipFill>
          <a:blip r:embed="rId14"/>
          <a:stretch>
            <a:fillRect/>
          </a:stretch>
        </p:blipFill>
        <p:spPr>
          <a:xfrm>
            <a:off x="2212958" y="2063481"/>
            <a:ext cx="1488258" cy="1786555"/>
          </a:xfrm>
          <a:prstGeom prst="rect">
            <a:avLst/>
          </a:prstGeom>
        </p:spPr>
      </p:pic>
      <p:pic>
        <p:nvPicPr>
          <p:cNvPr id="16" name="10s">
            <a:hlinkClick r:id="" action="ppaction://media"/>
            <a:extLst>
              <a:ext uri="{FF2B5EF4-FFF2-40B4-BE49-F238E27FC236}">
                <a16:creationId xmlns="" xmlns:a16="http://schemas.microsoft.com/office/drawing/2014/main" id="{E4E8C68F-3FDE-DFF7-4BD8-7E71CFA9216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0002369" y="5353614"/>
            <a:ext cx="2120153" cy="1411991"/>
          </a:xfrm>
          <a:prstGeom prst="rect">
            <a:avLst/>
          </a:prstGeom>
        </p:spPr>
      </p:pic>
      <p:pic>
        <p:nvPicPr>
          <p:cNvPr id="19" name="Tieng-vo-tay-tra-loi-dung-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808239" y="4553414"/>
            <a:ext cx="487363" cy="487363"/>
          </a:xfrm>
          <a:prstGeom prst="rect">
            <a:avLst/>
          </a:prstGeom>
        </p:spPr>
      </p:pic>
    </p:spTree>
    <p:extLst>
      <p:ext uri="{BB962C8B-B14F-4D97-AF65-F5344CB8AC3E}">
        <p14:creationId xmlns:p14="http://schemas.microsoft.com/office/powerpoint/2010/main" val="2066035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1.17662E-6 -2.59259E-6 L 0.7156 0.74699 " pathEditMode="relative" rAng="0" ptsTypes="AA">
                                      <p:cBhvr>
                                        <p:cTn id="22" dur="2000" fill="hold"/>
                                        <p:tgtEl>
                                          <p:spTgt spid="17"/>
                                        </p:tgtEl>
                                        <p:attrNameLst>
                                          <p:attrName>ppt_x</p:attrName>
                                          <p:attrName>ppt_y</p:attrName>
                                        </p:attrNameLst>
                                      </p:cBhvr>
                                      <p:rCtr x="35780" y="37338"/>
                                    </p:animMotion>
                                  </p:childTnLst>
                                </p:cTn>
                              </p:par>
                              <p:par>
                                <p:cTn id="23" presetID="1" presetClass="mediacall" presetSubtype="0" fill="hold" nodeType="withEffect">
                                  <p:stCondLst>
                                    <p:cond delay="0"/>
                                  </p:stCondLst>
                                  <p:childTnLst>
                                    <p:cmd type="call" cmd="playFrom(0.0)">
                                      <p:cBhvr>
                                        <p:cTn id="24" dur="999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3444" fill="hold"/>
                                        <p:tgtEl>
                                          <p:spTgt spid="16"/>
                                        </p:tgtEl>
                                      </p:cBhvr>
                                    </p:cmd>
                                  </p:childTnLst>
                                </p:cTn>
                              </p:par>
                            </p:childTnLst>
                          </p:cTn>
                        </p:par>
                      </p:childTnLst>
                    </p:cTn>
                  </p:par>
                </p:childTnLst>
              </p:cTn>
              <p:nextCondLst>
                <p:cond evt="onClick" delay="0">
                  <p:tgtEl>
                    <p:spTgt spid="16"/>
                  </p:tgtEl>
                </p:cond>
              </p:nextCondLst>
            </p:seq>
            <p:video>
              <p:cMediaNode vol="80000">
                <p:cTn id="34" fill="hold" display="0">
                  <p:stCondLst>
                    <p:cond delay="indefinite"/>
                  </p:stCondLst>
                </p:cTn>
                <p:tgtEl>
                  <p:spTgt spid="16"/>
                </p:tgtEl>
              </p:cMediaNode>
            </p:video>
            <p:audio>
              <p:cMediaNode vol="80000">
                <p:cTn id="35" fill="hold" display="0">
                  <p:stCondLst>
                    <p:cond delay="indefinite"/>
                  </p:stCondLst>
                  <p:endCondLst>
                    <p:cond evt="onStopAudio" delay="0">
                      <p:tgtEl>
                        <p:sldTgt/>
                      </p:tgtEl>
                    </p:cond>
                  </p:endCondLst>
                </p:cTn>
                <p:tgtEl>
                  <p:spTgt spid="19"/>
                </p:tgtEl>
              </p:cMediaNode>
            </p:audio>
          </p:childTnLst>
        </p:cTn>
      </p:par>
    </p:tnLst>
    <p:bldLst>
      <p:bldP spid="8"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210" y="304107"/>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775491" y="209406"/>
            <a:ext cx="7937914" cy="1390794"/>
          </a:xfrm>
          <a:prstGeom prst="wedgeRoundRectCallout">
            <a:avLst>
              <a:gd name="adj1" fmla="val 63464"/>
              <a:gd name="adj2" fmla="val 13088"/>
              <a:gd name="adj3" fmla="val 16667"/>
            </a:avLst>
          </a:prstGeom>
          <a:solidFill>
            <a:srgbClr val="0F5B42"/>
          </a:solidFill>
          <a:ln>
            <a:solidFill>
              <a:srgbClr val="0F5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Hexagon 12">
            <a:extLst>
              <a:ext uri="{FF2B5EF4-FFF2-40B4-BE49-F238E27FC236}">
                <a16:creationId xmlns="" xmlns:a16="http://schemas.microsoft.com/office/drawing/2014/main" id="{D19A5806-7592-478F-A44B-3D1C8234DB7B}"/>
              </a:ext>
            </a:extLst>
          </p:cNvPr>
          <p:cNvSpPr/>
          <p:nvPr/>
        </p:nvSpPr>
        <p:spPr>
          <a:xfrm>
            <a:off x="3517182" y="2230094"/>
            <a:ext cx="4746820" cy="934296"/>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4400" b="1" i="0" u="none" strike="noStrike" kern="1200" cap="none" spc="0" normalizeH="0" noProof="0" dirty="0"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400" b="1" i="0" u="none" strike="noStrike" kern="1200" cap="none" spc="0" normalizeH="0" noProof="0" dirty="0"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rPr>
              <a:t>cao</a:t>
            </a:r>
            <a:endParaRPr kumimoji="0" lang="en-US" sz="4400" b="1" i="0" u="none" strike="noStrike" kern="1200" cap="none" spc="0" normalizeH="0" baseline="0" noProof="0" dirty="0">
              <a:ln>
                <a:noFill/>
              </a:ln>
              <a:solidFill>
                <a:srgbClr val="0F5B4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Hexagon 13">
            <a:extLst>
              <a:ext uri="{FF2B5EF4-FFF2-40B4-BE49-F238E27FC236}">
                <a16:creationId xmlns="" xmlns:a16="http://schemas.microsoft.com/office/drawing/2014/main" id="{D19A5806-7592-478F-A44B-3D1C8234DB7B}"/>
              </a:ext>
            </a:extLst>
          </p:cNvPr>
          <p:cNvSpPr/>
          <p:nvPr/>
        </p:nvSpPr>
        <p:spPr>
          <a:xfrm>
            <a:off x="4034753" y="3648581"/>
            <a:ext cx="7449038" cy="904833"/>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Tương</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đối</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bằng</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phẳng</a:t>
            </a:r>
            <a:endParaRPr lang="en-US" sz="4400" b="1" dirty="0">
              <a:solidFill>
                <a:srgbClr val="0F5B42"/>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Hexagon 14">
            <a:extLst>
              <a:ext uri="{FF2B5EF4-FFF2-40B4-BE49-F238E27FC236}">
                <a16:creationId xmlns="" xmlns:a16="http://schemas.microsoft.com/office/drawing/2014/main" id="{D19A5806-7592-478F-A44B-3D1C8234DB7B}"/>
              </a:ext>
            </a:extLst>
          </p:cNvPr>
          <p:cNvSpPr/>
          <p:nvPr/>
        </p:nvSpPr>
        <p:spPr>
          <a:xfrm>
            <a:off x="4876447" y="5272233"/>
            <a:ext cx="4746820" cy="934296"/>
          </a:xfrm>
          <a:prstGeom prst="hexagon">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Toàn</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núi</a:t>
            </a:r>
            <a:r>
              <a:rPr lang="en-US" sz="4400" b="1" dirty="0"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rgbClr val="0F5B42"/>
                </a:solidFill>
                <a:latin typeface="Cambria" panose="02040503050406030204" pitchFamily="18" charset="0"/>
                <a:ea typeface="Cambria" panose="02040503050406030204" pitchFamily="18" charset="0"/>
                <a:cs typeface="Times New Roman" panose="02020603050405020304" pitchFamily="18" charset="0"/>
              </a:rPr>
              <a:t>thấp</a:t>
            </a:r>
            <a:endParaRPr lang="en-US" sz="4400" b="1" dirty="0">
              <a:solidFill>
                <a:srgbClr val="0F5B42"/>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425" y="2857499"/>
            <a:ext cx="2889783" cy="3840815"/>
          </a:xfrm>
          <a:prstGeom prst="rect">
            <a:avLst/>
          </a:prstGeom>
        </p:spPr>
      </p:pic>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51" y="88404"/>
            <a:ext cx="1600706" cy="1607820"/>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9143" y="5605208"/>
            <a:ext cx="1036036" cy="1036036"/>
          </a:xfrm>
          <a:prstGeom prst="rect">
            <a:avLst/>
          </a:prstGeom>
        </p:spPr>
      </p:pic>
      <p:pic>
        <p:nvPicPr>
          <p:cNvPr id="78" name="Picture 77"/>
          <p:cNvPicPr>
            <a:picLocks noChangeAspect="1"/>
          </p:cNvPicPr>
          <p:nvPr/>
        </p:nvPicPr>
        <p:blipFill rotWithShape="1">
          <a:blip r:embed="rId12">
            <a:duotone>
              <a:prstClr val="black"/>
              <a:schemeClr val="accent5">
                <a:tint val="45000"/>
                <a:satMod val="400000"/>
              </a:schemeClr>
            </a:duotone>
          </a:blip>
          <a:srcRect l="23109" t="1236" r="25486" b="28725"/>
          <a:stretch/>
        </p:blipFill>
        <p:spPr>
          <a:xfrm>
            <a:off x="4325474" y="4657296"/>
            <a:ext cx="1364279" cy="1731793"/>
          </a:xfrm>
          <a:prstGeom prst="rect">
            <a:avLst/>
          </a:prstGeom>
        </p:spPr>
      </p:pic>
      <p:pic>
        <p:nvPicPr>
          <p:cNvPr id="81" name="Picture 80"/>
          <p:cNvPicPr>
            <a:picLocks noChangeAspect="1"/>
          </p:cNvPicPr>
          <p:nvPr/>
        </p:nvPicPr>
        <p:blipFill rotWithShape="1">
          <a:blip r:embed="rId13">
            <a:duotone>
              <a:prstClr val="black"/>
              <a:schemeClr val="accent6">
                <a:tint val="45000"/>
                <a:satMod val="400000"/>
              </a:schemeClr>
            </a:duotone>
          </a:blip>
          <a:srcRect l="27420" r="22304" b="32379"/>
          <a:stretch/>
        </p:blipFill>
        <p:spPr>
          <a:xfrm>
            <a:off x="3563447" y="3113126"/>
            <a:ext cx="1362836" cy="1627168"/>
          </a:xfrm>
          <a:prstGeom prst="rect">
            <a:avLst/>
          </a:prstGeom>
        </p:spPr>
      </p:pic>
      <p:pic>
        <p:nvPicPr>
          <p:cNvPr id="83" name="Picture 82"/>
          <p:cNvPicPr>
            <a:picLocks noChangeAspect="1"/>
          </p:cNvPicPr>
          <p:nvPr/>
        </p:nvPicPr>
        <p:blipFill>
          <a:blip r:embed="rId14"/>
          <a:stretch>
            <a:fillRect/>
          </a:stretch>
        </p:blipFill>
        <p:spPr>
          <a:xfrm>
            <a:off x="2858414" y="1619730"/>
            <a:ext cx="1488258" cy="1786555"/>
          </a:xfrm>
          <a:prstGeom prst="rect">
            <a:avLst/>
          </a:prstGeom>
        </p:spPr>
      </p:pic>
      <p:pic>
        <p:nvPicPr>
          <p:cNvPr id="16" name="10s">
            <a:hlinkClick r:id="" action="ppaction://media"/>
            <a:extLst>
              <a:ext uri="{FF2B5EF4-FFF2-40B4-BE49-F238E27FC236}">
                <a16:creationId xmlns="" xmlns:a16="http://schemas.microsoft.com/office/drawing/2014/main" id="{E4E8C68F-3FDE-DFF7-4BD8-7E71CFA9216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910482" y="5357730"/>
            <a:ext cx="2173941" cy="1411991"/>
          </a:xfrm>
          <a:prstGeom prst="rect">
            <a:avLst/>
          </a:prstGeom>
        </p:spPr>
      </p:pic>
      <p:pic>
        <p:nvPicPr>
          <p:cNvPr id="19" name="Tieng-vo-tay-tra-loi-dung-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808239" y="4620649"/>
            <a:ext cx="487363" cy="487363"/>
          </a:xfrm>
          <a:prstGeom prst="rect">
            <a:avLst/>
          </a:prstGeom>
        </p:spPr>
      </p:pic>
    </p:spTree>
    <p:extLst>
      <p:ext uri="{BB962C8B-B14F-4D97-AF65-F5344CB8AC3E}">
        <p14:creationId xmlns:p14="http://schemas.microsoft.com/office/powerpoint/2010/main" val="2066035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1.17662E-6 -2.59259E-6 L 0.86906 0.44121 " pathEditMode="relative" rAng="0" ptsTypes="AA">
                                      <p:cBhvr>
                                        <p:cTn id="22" dur="1000" fill="hold"/>
                                        <p:tgtEl>
                                          <p:spTgt spid="17"/>
                                        </p:tgtEl>
                                        <p:attrNameLst>
                                          <p:attrName>ppt_x</p:attrName>
                                          <p:attrName>ppt_y</p:attrName>
                                        </p:attrNameLst>
                                      </p:cBhvr>
                                      <p:rCtr x="43447" y="22060"/>
                                    </p:animMotion>
                                  </p:childTnLst>
                                </p:cTn>
                              </p:par>
                              <p:par>
                                <p:cTn id="23" presetID="1" presetClass="mediacall" presetSubtype="0" fill="hold" nodeType="withEffect">
                                  <p:stCondLst>
                                    <p:cond delay="0"/>
                                  </p:stCondLst>
                                  <p:childTnLst>
                                    <p:cmd type="call" cmd="playFrom(0.0)">
                                      <p:cBhvr>
                                        <p:cTn id="24" dur="999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3444" fill="hold"/>
                                        <p:tgtEl>
                                          <p:spTgt spid="16"/>
                                        </p:tgtEl>
                                      </p:cBhvr>
                                    </p:cmd>
                                  </p:childTnLst>
                                </p:cTn>
                              </p:par>
                            </p:childTnLst>
                          </p:cTn>
                        </p:par>
                      </p:childTnLst>
                    </p:cTn>
                  </p:par>
                </p:childTnLst>
              </p:cTn>
              <p:nextCondLst>
                <p:cond evt="onClick" delay="0">
                  <p:tgtEl>
                    <p:spTgt spid="16"/>
                  </p:tgtEl>
                </p:cond>
              </p:nextCondLst>
            </p:seq>
            <p:video>
              <p:cMediaNode vol="80000">
                <p:cTn id="34" fill="hold" display="0">
                  <p:stCondLst>
                    <p:cond delay="indefinite"/>
                  </p:stCondLst>
                </p:cTn>
                <p:tgtEl>
                  <p:spTgt spid="16"/>
                </p:tgtEl>
              </p:cMediaNode>
            </p:video>
            <p:audio>
              <p:cMediaNode vol="80000">
                <p:cTn id="35" fill="hold" display="0">
                  <p:stCondLst>
                    <p:cond delay="indefinite"/>
                  </p:stCondLst>
                  <p:endCondLst>
                    <p:cond evt="onStopAudio" delay="0">
                      <p:tgtEl>
                        <p:sldTgt/>
                      </p:tgtEl>
                    </p:cond>
                  </p:endCondLst>
                </p:cTn>
                <p:tgtEl>
                  <p:spTgt spid="19"/>
                </p:tgtEl>
              </p:cMediaNode>
            </p:audio>
          </p:childTnLst>
        </p:cTn>
      </p:par>
    </p:tnLst>
    <p:bldLst>
      <p:bldP spid="8"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31"/>
          <p:cNvPicPr>
            <a:picLocks noChangeAspect="1"/>
          </p:cNvPicPr>
          <p:nvPr/>
        </p:nvPicPr>
        <p:blipFill rotWithShape="1">
          <a:blip r:embed="rId5"/>
          <a:srcRect b="69698"/>
          <a:stretch/>
        </p:blipFill>
        <p:spPr>
          <a:xfrm>
            <a:off x="-764274" y="5152011"/>
            <a:ext cx="13784238" cy="1777107"/>
          </a:xfrm>
          <a:prstGeom prst="rect">
            <a:avLst/>
          </a:prstGeom>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1167" b="98167" l="17000" r="82889"/>
                    </a14:imgEffect>
                  </a14:imgLayer>
                </a14:imgProps>
              </a:ext>
              <a:ext uri="{28A0092B-C50C-407E-A947-70E740481C1C}">
                <a14:useLocalDpi xmlns:a14="http://schemas.microsoft.com/office/drawing/2010/main" val="0"/>
              </a:ext>
            </a:extLst>
          </a:blip>
          <a:srcRect l="17803" r="17277"/>
          <a:stretch/>
        </p:blipFill>
        <p:spPr>
          <a:xfrm>
            <a:off x="7515187" y="759984"/>
            <a:ext cx="4869942" cy="6402046"/>
          </a:xfrm>
          <a:prstGeom prst="rect">
            <a:avLst/>
          </a:prstGeom>
        </p:spPr>
      </p:pic>
      <p:pic>
        <p:nvPicPr>
          <p:cNvPr id="15" name="Picture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917" b="90000" l="5761" r="93696"/>
                    </a14:imgEffect>
                  </a14:imgLayer>
                </a14:imgProps>
              </a:ext>
              <a:ext uri="{28A0092B-C50C-407E-A947-70E740481C1C}">
                <a14:useLocalDpi xmlns:a14="http://schemas.microsoft.com/office/drawing/2010/main" val="0"/>
              </a:ext>
            </a:extLst>
          </a:blip>
          <a:srcRect t="17327"/>
          <a:stretch/>
        </p:blipFill>
        <p:spPr>
          <a:xfrm>
            <a:off x="8969070" y="3487453"/>
            <a:ext cx="1966403" cy="2179101"/>
          </a:xfrm>
          <a:prstGeom prst="rect">
            <a:avLst/>
          </a:prstGeom>
        </p:spPr>
      </p:pic>
      <p:grpSp>
        <p:nvGrpSpPr>
          <p:cNvPr id="8" name="Group 7"/>
          <p:cNvGrpSpPr/>
          <p:nvPr/>
        </p:nvGrpSpPr>
        <p:grpSpPr>
          <a:xfrm>
            <a:off x="709157" y="1970683"/>
            <a:ext cx="1495373" cy="1673693"/>
            <a:chOff x="217697" y="2125774"/>
            <a:chExt cx="1364805" cy="1531500"/>
          </a:xfrm>
        </p:grpSpPr>
        <p:pic>
          <p:nvPicPr>
            <p:cNvPr id="668" name="Picture 667">
              <a:extLst>
                <a:ext uri="{FF2B5EF4-FFF2-40B4-BE49-F238E27FC236}">
                  <a16:creationId xmlns=""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697" y="2125774"/>
              <a:ext cx="1240238" cy="1245750"/>
            </a:xfrm>
            <a:prstGeom prst="rect">
              <a:avLst/>
            </a:prstGeom>
          </p:spPr>
        </p:pic>
        <p:sp>
          <p:nvSpPr>
            <p:cNvPr id="14" name="Hexagon 13"/>
            <p:cNvSpPr/>
            <p:nvPr/>
          </p:nvSpPr>
          <p:spPr>
            <a:xfrm>
              <a:off x="966181" y="3085774"/>
              <a:ext cx="616321" cy="571500"/>
            </a:xfrm>
            <a:prstGeom prst="hexagon">
              <a:avLst/>
            </a:prstGeom>
            <a:solidFill>
              <a:srgbClr val="D89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3092445" y="1975927"/>
            <a:ext cx="1325216" cy="1668052"/>
            <a:chOff x="2330376" y="2175067"/>
            <a:chExt cx="1325216" cy="1668052"/>
          </a:xfrm>
        </p:grpSpPr>
        <p:sp>
          <p:nvSpPr>
            <p:cNvPr id="1092" name="Hexagon 1091"/>
            <p:cNvSpPr/>
            <p:nvPr/>
          </p:nvSpPr>
          <p:spPr>
            <a:xfrm>
              <a:off x="3027590" y="3271619"/>
              <a:ext cx="616321" cy="571500"/>
            </a:xfrm>
            <a:prstGeom prst="hexagon">
              <a:avLst/>
            </a:prstGeom>
            <a:solidFill>
              <a:srgbClr val="D89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5" name="Picture 1094">
              <a:extLst>
                <a:ext uri="{FF2B5EF4-FFF2-40B4-BE49-F238E27FC236}">
                  <a16:creationId xmlns=""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0376" y="2175067"/>
              <a:ext cx="1325216" cy="1331106"/>
            </a:xfrm>
            <a:prstGeom prst="rect">
              <a:avLst/>
            </a:prstGeom>
          </p:spPr>
        </p:pic>
      </p:grpSp>
      <p:grpSp>
        <p:nvGrpSpPr>
          <p:cNvPr id="10" name="Group 9"/>
          <p:cNvGrpSpPr/>
          <p:nvPr/>
        </p:nvGrpSpPr>
        <p:grpSpPr>
          <a:xfrm>
            <a:off x="5468153" y="1874860"/>
            <a:ext cx="1409378" cy="1766134"/>
            <a:chOff x="4390606" y="2076985"/>
            <a:chExt cx="1409378" cy="1766134"/>
          </a:xfrm>
        </p:grpSpPr>
        <p:sp>
          <p:nvSpPr>
            <p:cNvPr id="1093" name="Hexagon 1092"/>
            <p:cNvSpPr/>
            <p:nvPr/>
          </p:nvSpPr>
          <p:spPr>
            <a:xfrm>
              <a:off x="4924747" y="3271619"/>
              <a:ext cx="616321" cy="571500"/>
            </a:xfrm>
            <a:prstGeom prst="hexagon">
              <a:avLst/>
            </a:prstGeom>
            <a:solidFill>
              <a:srgbClr val="D89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6" name="Picture 1095">
              <a:extLst>
                <a:ext uri="{FF2B5EF4-FFF2-40B4-BE49-F238E27FC236}">
                  <a16:creationId xmlns=""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0606" y="2076985"/>
              <a:ext cx="1409378" cy="1415642"/>
            </a:xfrm>
            <a:prstGeom prst="rect">
              <a:avLst/>
            </a:prstGeom>
          </p:spPr>
        </p:pic>
      </p:grpSp>
      <p:grpSp>
        <p:nvGrpSpPr>
          <p:cNvPr id="16" name="Google Shape;796;p3"/>
          <p:cNvGrpSpPr/>
          <p:nvPr/>
        </p:nvGrpSpPr>
        <p:grpSpPr>
          <a:xfrm>
            <a:off x="5904450" y="818532"/>
            <a:ext cx="210400" cy="182707"/>
            <a:chOff x="9117820" y="2027686"/>
            <a:chExt cx="210400" cy="182707"/>
          </a:xfrm>
        </p:grpSpPr>
        <p:sp>
          <p:nvSpPr>
            <p:cNvPr id="17"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1"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2"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5"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6"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8"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9"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0"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1"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2"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3"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4"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5"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6"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7"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9"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0"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1"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2"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4"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5"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6"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7"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8"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9"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0"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21" name="Google Shape;902;p3"/>
          <p:cNvSpPr/>
          <p:nvPr/>
        </p:nvSpPr>
        <p:spPr>
          <a:xfrm>
            <a:off x="6803422" y="632245"/>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2" name="Google Shape;902;p3"/>
          <p:cNvSpPr/>
          <p:nvPr/>
        </p:nvSpPr>
        <p:spPr>
          <a:xfrm>
            <a:off x="9523647" y="330900"/>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4" name="Google Shape;902;p3"/>
          <p:cNvSpPr/>
          <p:nvPr/>
        </p:nvSpPr>
        <p:spPr>
          <a:xfrm>
            <a:off x="8310230" y="6004947"/>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5" name="Google Shape;902;p3"/>
          <p:cNvSpPr/>
          <p:nvPr/>
        </p:nvSpPr>
        <p:spPr>
          <a:xfrm>
            <a:off x="6961904" y="4862731"/>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26" name="Google Shape;796;p3"/>
          <p:cNvGrpSpPr/>
          <p:nvPr/>
        </p:nvGrpSpPr>
        <p:grpSpPr>
          <a:xfrm>
            <a:off x="7743029" y="5945789"/>
            <a:ext cx="210400" cy="182707"/>
            <a:chOff x="9117820" y="2027686"/>
            <a:chExt cx="210400" cy="182707"/>
          </a:xfrm>
        </p:grpSpPr>
        <p:sp>
          <p:nvSpPr>
            <p:cNvPr id="127"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8"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9"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0"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1"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2"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3"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4"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5"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6"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7"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8"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9"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0"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1"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2"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3"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4"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5"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6"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7"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8"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9"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0"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1"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2"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3"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4"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5"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6"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7"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8"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9"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0"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2"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3"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4"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5"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6"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7"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8"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9"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0"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1"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2"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3"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4"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5"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6"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7"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8"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9"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0"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1"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2"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3"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4"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5"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6"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7"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8"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9"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0"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1"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2"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3"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4"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5"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6"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7"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8"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9"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0"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1"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2"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3"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4"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5"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6"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7"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8"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9"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0"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1"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2"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3"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4"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5"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6"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7"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8"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9"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0"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1"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2"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3"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4"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5"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6"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7"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8"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9"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30" name="Google Shape;902;p3"/>
          <p:cNvSpPr/>
          <p:nvPr/>
        </p:nvSpPr>
        <p:spPr>
          <a:xfrm>
            <a:off x="5544921" y="6195159"/>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5" name="Google Shape;902;p3"/>
          <p:cNvSpPr/>
          <p:nvPr/>
        </p:nvSpPr>
        <p:spPr>
          <a:xfrm>
            <a:off x="9984190" y="6037143"/>
            <a:ext cx="426511" cy="3804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336" name="Google Shape;796;p3"/>
          <p:cNvGrpSpPr/>
          <p:nvPr/>
        </p:nvGrpSpPr>
        <p:grpSpPr>
          <a:xfrm>
            <a:off x="5835117" y="4797778"/>
            <a:ext cx="210400" cy="182707"/>
            <a:chOff x="9117820" y="2027686"/>
            <a:chExt cx="210400" cy="182707"/>
          </a:xfrm>
        </p:grpSpPr>
        <p:sp>
          <p:nvSpPr>
            <p:cNvPr id="337"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8"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9"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0"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1"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2"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3"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4"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5"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6"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7"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8"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9"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0"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1"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2"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3"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4"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5"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6"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7"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8"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9"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0"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1"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2"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3"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4"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5"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6"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7"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8"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9"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0"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1"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2"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3"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4"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5"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6"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7"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8"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79"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0"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1"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2"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3"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4"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5"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6"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7"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8"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89"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0"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1"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2"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3"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4"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5"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6"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7"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8"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9"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0"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1"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2"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3"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4"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5"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6"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7"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8"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9"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0"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1"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2"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3"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4"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5"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6"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7"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8"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9"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0"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1"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2"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3"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4"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5"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6"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7"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8"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9"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0"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1"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2"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3"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4"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5"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6"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7"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8"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9"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440" name="Google Shape;796;p3"/>
          <p:cNvGrpSpPr/>
          <p:nvPr/>
        </p:nvGrpSpPr>
        <p:grpSpPr>
          <a:xfrm>
            <a:off x="6163127" y="1520971"/>
            <a:ext cx="210400" cy="182707"/>
            <a:chOff x="9117820" y="2027686"/>
            <a:chExt cx="210400" cy="182707"/>
          </a:xfrm>
        </p:grpSpPr>
        <p:sp>
          <p:nvSpPr>
            <p:cNvPr id="441"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2"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3"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4"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5"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6"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7"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8"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9"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0"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1"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2"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3"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4"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5"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6"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7"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8"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9"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0"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1"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2"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3"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4"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5"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6"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7"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0"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1"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2"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3"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4"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5"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6"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7"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8"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9"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0"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1"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2"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3"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4"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5"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6"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7"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8"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9"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0"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1"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2"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3"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4"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5"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6"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7"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8"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9"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0"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1"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2"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3"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4"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5"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6"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7"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8"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9"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0"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1"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2"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3"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4"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5"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6"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7"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8"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19"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0"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1"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2"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3"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4"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5"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6"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7"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8"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29"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0"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1"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2"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3"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4"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5"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6"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7"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8"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9"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0"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1"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2"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3"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544" name="Google Shape;796;p3"/>
          <p:cNvGrpSpPr/>
          <p:nvPr/>
        </p:nvGrpSpPr>
        <p:grpSpPr>
          <a:xfrm>
            <a:off x="8418285" y="294012"/>
            <a:ext cx="210400" cy="182707"/>
            <a:chOff x="9117820" y="2027686"/>
            <a:chExt cx="210400" cy="182707"/>
          </a:xfrm>
        </p:grpSpPr>
        <p:sp>
          <p:nvSpPr>
            <p:cNvPr id="545"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6"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7"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8"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9"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0"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1"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2"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3"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4"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5"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6"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7"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8"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9"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0"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1"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2"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3"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4"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5"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6"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7"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8"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9"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0"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1"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2"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3"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4"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5"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6"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7"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8"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9"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0"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1"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2"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3"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4"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5"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6"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7"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8"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9"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0"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1"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2"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3"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4"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5"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6"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7"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8"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9"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0"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1"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2"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3"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4"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5"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6"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7"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8"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9"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0"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1"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2"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3"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4"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5"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6"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7"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8"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9"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0"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1"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2"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4"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6"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8"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0"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2"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3"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4"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5"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7"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9"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0"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1"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2"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3"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4"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5"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6"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7"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652" name="Google Shape;2562;p10"/>
          <p:cNvGrpSpPr/>
          <p:nvPr/>
        </p:nvGrpSpPr>
        <p:grpSpPr>
          <a:xfrm>
            <a:off x="6446960" y="5591744"/>
            <a:ext cx="841680" cy="701097"/>
            <a:chOff x="6029366" y="3371852"/>
            <a:chExt cx="130719" cy="112578"/>
          </a:xfrm>
        </p:grpSpPr>
        <p:sp>
          <p:nvSpPr>
            <p:cNvPr id="653" name="Google Shape;2563;p10"/>
            <p:cNvSpPr/>
            <p:nvPr/>
          </p:nvSpPr>
          <p:spPr>
            <a:xfrm>
              <a:off x="6112695" y="3392266"/>
              <a:ext cx="47390" cy="36309"/>
            </a:xfrm>
            <a:custGeom>
              <a:avLst/>
              <a:gdLst/>
              <a:ahLst/>
              <a:cxnLst/>
              <a:rect l="l" t="t" r="r" b="b"/>
              <a:pathLst>
                <a:path w="47390" h="36309" extrusionOk="0">
                  <a:moveTo>
                    <a:pt x="45789" y="11587"/>
                  </a:moveTo>
                  <a:cubicBezTo>
                    <a:pt x="33502" y="-7463"/>
                    <a:pt x="5117" y="-2700"/>
                    <a:pt x="259" y="23493"/>
                  </a:cubicBezTo>
                  <a:cubicBezTo>
                    <a:pt x="-4503" y="49687"/>
                    <a:pt x="58076" y="30637"/>
                    <a:pt x="45789" y="11587"/>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54" name="Google Shape;2564;p10"/>
            <p:cNvSpPr/>
            <p:nvPr/>
          </p:nvSpPr>
          <p:spPr>
            <a:xfrm>
              <a:off x="6029366" y="3371852"/>
              <a:ext cx="49880" cy="40966"/>
            </a:xfrm>
            <a:custGeom>
              <a:avLst/>
              <a:gdLst/>
              <a:ahLst/>
              <a:cxnLst/>
              <a:rect l="l" t="t" r="r" b="b"/>
              <a:pathLst>
                <a:path w="49880" h="40966" extrusionOk="0">
                  <a:moveTo>
                    <a:pt x="47869" y="10570"/>
                  </a:moveTo>
                  <a:cubicBezTo>
                    <a:pt x="43392" y="-1241"/>
                    <a:pt x="5007" y="-9052"/>
                    <a:pt x="244" y="20381"/>
                  </a:cubicBezTo>
                  <a:cubicBezTo>
                    <a:pt x="-4518" y="49813"/>
                    <a:pt x="62157" y="48670"/>
                    <a:pt x="47869" y="10570"/>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55" name="Google Shape;2565;p10"/>
            <p:cNvSpPr/>
            <p:nvPr/>
          </p:nvSpPr>
          <p:spPr>
            <a:xfrm>
              <a:off x="6049377" y="3448519"/>
              <a:ext cx="34625" cy="35911"/>
            </a:xfrm>
            <a:custGeom>
              <a:avLst/>
              <a:gdLst/>
              <a:ahLst/>
              <a:cxnLst/>
              <a:rect l="l" t="t" r="r" b="b"/>
              <a:pathLst>
                <a:path w="34625" h="35911" extrusionOk="0">
                  <a:moveTo>
                    <a:pt x="24238" y="579"/>
                  </a:moveTo>
                  <a:cubicBezTo>
                    <a:pt x="15856" y="-3993"/>
                    <a:pt x="-10909" y="19629"/>
                    <a:pt x="4903" y="32773"/>
                  </a:cubicBezTo>
                  <a:cubicBezTo>
                    <a:pt x="20714" y="45822"/>
                    <a:pt x="50432" y="14866"/>
                    <a:pt x="24238" y="579"/>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660" name="TextBox 659"/>
          <p:cNvSpPr txBox="1"/>
          <p:nvPr/>
        </p:nvSpPr>
        <p:spPr>
          <a:xfrm rot="19569616">
            <a:off x="-66950" y="772687"/>
            <a:ext cx="2675344" cy="769441"/>
          </a:xfrm>
          <a:custGeom>
            <a:avLst/>
            <a:gdLst>
              <a:gd name="connsiteX0" fmla="*/ 0 w 2350126"/>
              <a:gd name="connsiteY0" fmla="*/ 0 h 923330"/>
              <a:gd name="connsiteX1" fmla="*/ 2350126 w 2350126"/>
              <a:gd name="connsiteY1" fmla="*/ 0 h 923330"/>
              <a:gd name="connsiteX2" fmla="*/ 2350126 w 2350126"/>
              <a:gd name="connsiteY2" fmla="*/ 923330 h 923330"/>
              <a:gd name="connsiteX3" fmla="*/ 0 w 2350126"/>
              <a:gd name="connsiteY3" fmla="*/ 923330 h 923330"/>
              <a:gd name="connsiteX4" fmla="*/ 0 w 2350126"/>
              <a:gd name="connsiteY4" fmla="*/ 0 h 923330"/>
              <a:gd name="connsiteX0" fmla="*/ 127819 w 2350126"/>
              <a:gd name="connsiteY0" fmla="*/ 0 h 923330"/>
              <a:gd name="connsiteX1" fmla="*/ 2350126 w 2350126"/>
              <a:gd name="connsiteY1" fmla="*/ 0 h 923330"/>
              <a:gd name="connsiteX2" fmla="*/ 2350126 w 2350126"/>
              <a:gd name="connsiteY2" fmla="*/ 923330 h 923330"/>
              <a:gd name="connsiteX3" fmla="*/ 0 w 2350126"/>
              <a:gd name="connsiteY3" fmla="*/ 923330 h 923330"/>
              <a:gd name="connsiteX4" fmla="*/ 127819 w 2350126"/>
              <a:gd name="connsiteY4" fmla="*/ 0 h 923330"/>
              <a:gd name="connsiteX0" fmla="*/ 19665 w 2241972"/>
              <a:gd name="connsiteY0" fmla="*/ 0 h 933162"/>
              <a:gd name="connsiteX1" fmla="*/ 2241972 w 2241972"/>
              <a:gd name="connsiteY1" fmla="*/ 0 h 933162"/>
              <a:gd name="connsiteX2" fmla="*/ 2241972 w 2241972"/>
              <a:gd name="connsiteY2" fmla="*/ 923330 h 933162"/>
              <a:gd name="connsiteX3" fmla="*/ 0 w 2241972"/>
              <a:gd name="connsiteY3" fmla="*/ 933162 h 933162"/>
              <a:gd name="connsiteX4" fmla="*/ 19665 w 2241972"/>
              <a:gd name="connsiteY4" fmla="*/ 0 h 933162"/>
              <a:gd name="connsiteX0" fmla="*/ 144314 w 2366621"/>
              <a:gd name="connsiteY0" fmla="*/ 0 h 933162"/>
              <a:gd name="connsiteX1" fmla="*/ 2366621 w 2366621"/>
              <a:gd name="connsiteY1" fmla="*/ 0 h 933162"/>
              <a:gd name="connsiteX2" fmla="*/ 2366621 w 2366621"/>
              <a:gd name="connsiteY2" fmla="*/ 923330 h 933162"/>
              <a:gd name="connsiteX3" fmla="*/ 124649 w 2366621"/>
              <a:gd name="connsiteY3" fmla="*/ 933162 h 933162"/>
              <a:gd name="connsiteX4" fmla="*/ 144314 w 2366621"/>
              <a:gd name="connsiteY4" fmla="*/ 0 h 933162"/>
              <a:gd name="connsiteX0" fmla="*/ 144314 w 2366621"/>
              <a:gd name="connsiteY0" fmla="*/ 0 h 933162"/>
              <a:gd name="connsiteX1" fmla="*/ 2366621 w 2366621"/>
              <a:gd name="connsiteY1" fmla="*/ 0 h 933162"/>
              <a:gd name="connsiteX2" fmla="*/ 2307628 w 2366621"/>
              <a:gd name="connsiteY2" fmla="*/ 795511 h 933162"/>
              <a:gd name="connsiteX3" fmla="*/ 124649 w 2366621"/>
              <a:gd name="connsiteY3" fmla="*/ 933162 h 933162"/>
              <a:gd name="connsiteX4" fmla="*/ 144314 w 2366621"/>
              <a:gd name="connsiteY4" fmla="*/ 0 h 933162"/>
              <a:gd name="connsiteX0" fmla="*/ 144314 w 2317459"/>
              <a:gd name="connsiteY0" fmla="*/ 0 h 933162"/>
              <a:gd name="connsiteX1" fmla="*/ 2317459 w 2317459"/>
              <a:gd name="connsiteY1" fmla="*/ 127820 h 933162"/>
              <a:gd name="connsiteX2" fmla="*/ 2307628 w 2317459"/>
              <a:gd name="connsiteY2" fmla="*/ 795511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2307628 w 2317459"/>
              <a:gd name="connsiteY2" fmla="*/ 795511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1806183 w 2317459"/>
              <a:gd name="connsiteY2" fmla="*/ 844673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1806183 w 2317459"/>
              <a:gd name="connsiteY2" fmla="*/ 844673 h 933162"/>
              <a:gd name="connsiteX3" fmla="*/ 124649 w 2317459"/>
              <a:gd name="connsiteY3" fmla="*/ 933162 h 933162"/>
              <a:gd name="connsiteX4" fmla="*/ 144314 w 2317459"/>
              <a:gd name="connsiteY4" fmla="*/ 0 h 933162"/>
              <a:gd name="connsiteX0" fmla="*/ 144314 w 2317459"/>
              <a:gd name="connsiteY0" fmla="*/ 0 h 933162"/>
              <a:gd name="connsiteX1" fmla="*/ 2317459 w 2317459"/>
              <a:gd name="connsiteY1" fmla="*/ 127820 h 933162"/>
              <a:gd name="connsiteX2" fmla="*/ 1806183 w 2317459"/>
              <a:gd name="connsiteY2" fmla="*/ 844673 h 933162"/>
              <a:gd name="connsiteX3" fmla="*/ 124649 w 2317459"/>
              <a:gd name="connsiteY3" fmla="*/ 933162 h 933162"/>
              <a:gd name="connsiteX4" fmla="*/ 144314 w 2317459"/>
              <a:gd name="connsiteY4" fmla="*/ 0 h 933162"/>
              <a:gd name="connsiteX0" fmla="*/ 23909 w 2393699"/>
              <a:gd name="connsiteY0" fmla="*/ 10422 h 874759"/>
              <a:gd name="connsiteX1" fmla="*/ 2393699 w 2393699"/>
              <a:gd name="connsiteY1" fmla="*/ 69417 h 874759"/>
              <a:gd name="connsiteX2" fmla="*/ 1882423 w 2393699"/>
              <a:gd name="connsiteY2" fmla="*/ 786270 h 874759"/>
              <a:gd name="connsiteX3" fmla="*/ 200889 w 2393699"/>
              <a:gd name="connsiteY3" fmla="*/ 874759 h 874759"/>
              <a:gd name="connsiteX4" fmla="*/ 23909 w 2393699"/>
              <a:gd name="connsiteY4" fmla="*/ 10422 h 874759"/>
              <a:gd name="connsiteX0" fmla="*/ 36927 w 2377220"/>
              <a:gd name="connsiteY0" fmla="*/ 46388 h 861564"/>
              <a:gd name="connsiteX1" fmla="*/ 2377220 w 2377220"/>
              <a:gd name="connsiteY1" fmla="*/ 56222 h 861564"/>
              <a:gd name="connsiteX2" fmla="*/ 1865944 w 2377220"/>
              <a:gd name="connsiteY2" fmla="*/ 773075 h 861564"/>
              <a:gd name="connsiteX3" fmla="*/ 184410 w 2377220"/>
              <a:gd name="connsiteY3" fmla="*/ 861564 h 861564"/>
              <a:gd name="connsiteX4" fmla="*/ 36927 w 2377220"/>
              <a:gd name="connsiteY4" fmla="*/ 46388 h 861564"/>
              <a:gd name="connsiteX0" fmla="*/ 36927 w 2377220"/>
              <a:gd name="connsiteY0" fmla="*/ 42871 h 858047"/>
              <a:gd name="connsiteX1" fmla="*/ 2377220 w 2377220"/>
              <a:gd name="connsiteY1" fmla="*/ 52705 h 858047"/>
              <a:gd name="connsiteX2" fmla="*/ 1865944 w 2377220"/>
              <a:gd name="connsiteY2" fmla="*/ 769558 h 858047"/>
              <a:gd name="connsiteX3" fmla="*/ 184410 w 2377220"/>
              <a:gd name="connsiteY3" fmla="*/ 858047 h 858047"/>
              <a:gd name="connsiteX4" fmla="*/ 36927 w 2377220"/>
              <a:gd name="connsiteY4" fmla="*/ 42871 h 858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220" h="858047">
                <a:moveTo>
                  <a:pt x="36927" y="42871"/>
                </a:moveTo>
                <a:cubicBezTo>
                  <a:pt x="476174" y="105143"/>
                  <a:pt x="1308709" y="-88224"/>
                  <a:pt x="2377220" y="52705"/>
                </a:cubicBezTo>
                <a:cubicBezTo>
                  <a:pt x="2206795" y="291656"/>
                  <a:pt x="2714795" y="727253"/>
                  <a:pt x="1865944" y="769558"/>
                </a:cubicBezTo>
                <a:lnTo>
                  <a:pt x="184410" y="858047"/>
                </a:lnTo>
                <a:cubicBezTo>
                  <a:pt x="-104003" y="605987"/>
                  <a:pt x="30372" y="353925"/>
                  <a:pt x="36927" y="42871"/>
                </a:cubicBezTo>
                <a:close/>
              </a:path>
            </a:pathLst>
          </a:custGeom>
          <a:solidFill>
            <a:schemeClr val="accent2">
              <a:lumMod val="40000"/>
              <a:lumOff val="60000"/>
              <a:alpha val="56000"/>
            </a:schemeClr>
          </a:solidFill>
          <a:ln>
            <a:solidFill>
              <a:schemeClr val="tx1">
                <a:alpha val="98000"/>
              </a:schemeClr>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Trò</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chơi</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a:t>
            </a:r>
          </a:p>
        </p:txBody>
      </p:sp>
      <p:grpSp>
        <p:nvGrpSpPr>
          <p:cNvPr id="669" name="Google Shape;796;p3"/>
          <p:cNvGrpSpPr/>
          <p:nvPr/>
        </p:nvGrpSpPr>
        <p:grpSpPr>
          <a:xfrm>
            <a:off x="10083513" y="5243155"/>
            <a:ext cx="210400" cy="182707"/>
            <a:chOff x="9117820" y="2027686"/>
            <a:chExt cx="210400" cy="182707"/>
          </a:xfrm>
        </p:grpSpPr>
        <p:sp>
          <p:nvSpPr>
            <p:cNvPr id="670"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1"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2"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3"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4"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5"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6"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7"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8"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9"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0"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1"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2"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3"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4"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5"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6"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7"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8"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9"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0"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1"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2"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3"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4"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5"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6"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7"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8"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9"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0"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1"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2"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3"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4"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5"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6"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7"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8"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9"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0"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1"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2"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3"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4"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5"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6"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7"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8"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9"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0"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1"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2"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3"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4"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5"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6"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7"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8"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29"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0"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1"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2"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3"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4"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5"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6"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7"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8"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9"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0"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1"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2"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3"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4"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5"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6"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7"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8"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9"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0"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1"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2"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3"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4"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5"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6"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7"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8"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9"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0"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1"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2"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3"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4"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5"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6"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7"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8"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9"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0"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1"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2"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773" name="Google Shape;796;p3"/>
          <p:cNvGrpSpPr/>
          <p:nvPr/>
        </p:nvGrpSpPr>
        <p:grpSpPr>
          <a:xfrm>
            <a:off x="9269862" y="6248093"/>
            <a:ext cx="210400" cy="182707"/>
            <a:chOff x="9117820" y="2027686"/>
            <a:chExt cx="210400" cy="182707"/>
          </a:xfrm>
        </p:grpSpPr>
        <p:sp>
          <p:nvSpPr>
            <p:cNvPr id="774"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5"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6"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7"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8"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9"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0"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1"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2"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3"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4"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5"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6"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7"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8"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9"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0"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1"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2"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3"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4"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5"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6"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7"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8"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99"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0"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1"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2"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3"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4"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5"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6"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7"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8"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09"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0"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1"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2"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3"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4"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5"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6"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7"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8"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9"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0"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1"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2"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3"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4"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5"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6"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7"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8"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9"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0"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1"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2"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3"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4"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5"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6"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7"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8"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39"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0"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1"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2"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3"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4"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5"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6"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7"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8"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9"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0"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1"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2"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3"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4"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5"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6"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7"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8"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9"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0"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1"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2"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3"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4"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5"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6"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7"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8"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9"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0"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1"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2"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3"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4"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5"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6"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981" name="Google Shape;796;p3"/>
          <p:cNvGrpSpPr/>
          <p:nvPr/>
        </p:nvGrpSpPr>
        <p:grpSpPr>
          <a:xfrm>
            <a:off x="7716401" y="6555681"/>
            <a:ext cx="210400" cy="182707"/>
            <a:chOff x="9117820" y="2027686"/>
            <a:chExt cx="210400" cy="182707"/>
          </a:xfrm>
        </p:grpSpPr>
        <p:sp>
          <p:nvSpPr>
            <p:cNvPr id="982" name="Google Shape;797;p3"/>
            <p:cNvSpPr/>
            <p:nvPr/>
          </p:nvSpPr>
          <p:spPr>
            <a:xfrm>
              <a:off x="9277433" y="2113468"/>
              <a:ext cx="50788" cy="35339"/>
            </a:xfrm>
            <a:custGeom>
              <a:avLst/>
              <a:gdLst/>
              <a:ahLst/>
              <a:cxnLst/>
              <a:rect l="l" t="t" r="r" b="b"/>
              <a:pathLst>
                <a:path w="50788" h="35339" extrusionOk="0">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3" name="Google Shape;798;p3"/>
            <p:cNvSpPr/>
            <p:nvPr/>
          </p:nvSpPr>
          <p:spPr>
            <a:xfrm>
              <a:off x="9218760" y="2142838"/>
              <a:ext cx="32187" cy="43580"/>
            </a:xfrm>
            <a:custGeom>
              <a:avLst/>
              <a:gdLst/>
              <a:ahLst/>
              <a:cxnLst/>
              <a:rect l="l" t="t" r="r" b="b"/>
              <a:pathLst>
                <a:path w="32187" h="43580" extrusionOk="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4" name="Google Shape;799;p3"/>
            <p:cNvSpPr/>
            <p:nvPr/>
          </p:nvSpPr>
          <p:spPr>
            <a:xfrm>
              <a:off x="9190336" y="2027686"/>
              <a:ext cx="30861" cy="57253"/>
            </a:xfrm>
            <a:custGeom>
              <a:avLst/>
              <a:gdLst/>
              <a:ahLst/>
              <a:cxnLst/>
              <a:rect l="l" t="t" r="r" b="b"/>
              <a:pathLst>
                <a:path w="30861" h="57253" extrusionOk="0">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5" name="Google Shape;800;p3"/>
            <p:cNvSpPr/>
            <p:nvPr/>
          </p:nvSpPr>
          <p:spPr>
            <a:xfrm>
              <a:off x="9197038" y="2138912"/>
              <a:ext cx="24295" cy="67746"/>
            </a:xfrm>
            <a:custGeom>
              <a:avLst/>
              <a:gdLst/>
              <a:ahLst/>
              <a:cxnLst/>
              <a:rect l="l" t="t" r="r" b="b"/>
              <a:pathLst>
                <a:path w="24295" h="67746" extrusionOk="0">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6" name="Google Shape;801;p3"/>
            <p:cNvSpPr/>
            <p:nvPr/>
          </p:nvSpPr>
          <p:spPr>
            <a:xfrm>
              <a:off x="9261487" y="2048291"/>
              <a:ext cx="37591" cy="50142"/>
            </a:xfrm>
            <a:custGeom>
              <a:avLst/>
              <a:gdLst/>
              <a:ahLst/>
              <a:cxnLst/>
              <a:rect l="l" t="t" r="r" b="b"/>
              <a:pathLst>
                <a:path w="37591" h="50142" extrusionOk="0">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7" name="Google Shape;802;p3"/>
            <p:cNvSpPr/>
            <p:nvPr/>
          </p:nvSpPr>
          <p:spPr>
            <a:xfrm>
              <a:off x="9243047" y="2051413"/>
              <a:ext cx="50790" cy="20783"/>
            </a:xfrm>
            <a:custGeom>
              <a:avLst/>
              <a:gdLst/>
              <a:ahLst/>
              <a:cxnLst/>
              <a:rect l="l" t="t" r="r" b="b"/>
              <a:pathLst>
                <a:path w="50790" h="20783" extrusionOk="0">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8" name="Google Shape;803;p3"/>
            <p:cNvSpPr/>
            <p:nvPr/>
          </p:nvSpPr>
          <p:spPr>
            <a:xfrm>
              <a:off x="9117820" y="2113611"/>
              <a:ext cx="55370" cy="24376"/>
            </a:xfrm>
            <a:custGeom>
              <a:avLst/>
              <a:gdLst/>
              <a:ahLst/>
              <a:cxnLst/>
              <a:rect l="l" t="t" r="r" b="b"/>
              <a:pathLst>
                <a:path w="55370" h="24376" extrusionOk="0">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9" name="Google Shape;804;p3"/>
            <p:cNvSpPr/>
            <p:nvPr/>
          </p:nvSpPr>
          <p:spPr>
            <a:xfrm>
              <a:off x="9128709" y="2092676"/>
              <a:ext cx="46864" cy="23328"/>
            </a:xfrm>
            <a:custGeom>
              <a:avLst/>
              <a:gdLst/>
              <a:ahLst/>
              <a:cxnLst/>
              <a:rect l="l" t="t" r="r" b="b"/>
              <a:pathLst>
                <a:path w="46864" h="23328" extrusionOk="0">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0" name="Google Shape;805;p3"/>
            <p:cNvSpPr/>
            <p:nvPr/>
          </p:nvSpPr>
          <p:spPr>
            <a:xfrm>
              <a:off x="9284538" y="2139329"/>
              <a:ext cx="43338" cy="11318"/>
            </a:xfrm>
            <a:custGeom>
              <a:avLst/>
              <a:gdLst/>
              <a:ahLst/>
              <a:cxnLst/>
              <a:rect l="l" t="t" r="r" b="b"/>
              <a:pathLst>
                <a:path w="43338" h="11318" extrusionOk="0">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1" name="Google Shape;806;p3"/>
            <p:cNvSpPr/>
            <p:nvPr/>
          </p:nvSpPr>
          <p:spPr>
            <a:xfrm>
              <a:off x="9249486" y="2137995"/>
              <a:ext cx="28384" cy="24955"/>
            </a:xfrm>
            <a:custGeom>
              <a:avLst/>
              <a:gdLst/>
              <a:ahLst/>
              <a:cxnLst/>
              <a:rect l="l" t="t" r="r" b="b"/>
              <a:pathLst>
                <a:path w="28384" h="24955" extrusionOk="0">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2" name="Google Shape;807;p3"/>
            <p:cNvSpPr/>
            <p:nvPr/>
          </p:nvSpPr>
          <p:spPr>
            <a:xfrm>
              <a:off x="9226150" y="2173523"/>
              <a:ext cx="19240" cy="30098"/>
            </a:xfrm>
            <a:custGeom>
              <a:avLst/>
              <a:gdLst/>
              <a:ahLst/>
              <a:cxnLst/>
              <a:rect l="l" t="t" r="r" b="b"/>
              <a:pathLst>
                <a:path w="19240" h="30098" extrusionOk="0">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3" name="Google Shape;808;p3"/>
            <p:cNvSpPr/>
            <p:nvPr/>
          </p:nvSpPr>
          <p:spPr>
            <a:xfrm>
              <a:off x="9281674" y="2095894"/>
              <a:ext cx="19545" cy="13592"/>
            </a:xfrm>
            <a:custGeom>
              <a:avLst/>
              <a:gdLst/>
              <a:ahLst/>
              <a:cxnLst/>
              <a:rect l="l" t="t" r="r" b="b"/>
              <a:pathLst>
                <a:path w="19545" h="13592" extrusionOk="0">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4" name="Google Shape;809;p3"/>
            <p:cNvSpPr/>
            <p:nvPr/>
          </p:nvSpPr>
          <p:spPr>
            <a:xfrm>
              <a:off x="9169857" y="2131462"/>
              <a:ext cx="27908" cy="10628"/>
            </a:xfrm>
            <a:custGeom>
              <a:avLst/>
              <a:gdLst/>
              <a:ahLst/>
              <a:cxnLst/>
              <a:rect l="l" t="t" r="r" b="b"/>
              <a:pathLst>
                <a:path w="27908" h="10628" extrusionOk="0">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5" name="Google Shape;810;p3"/>
            <p:cNvSpPr/>
            <p:nvPr/>
          </p:nvSpPr>
          <p:spPr>
            <a:xfrm>
              <a:off x="9219817" y="2044936"/>
              <a:ext cx="21762" cy="18044"/>
            </a:xfrm>
            <a:custGeom>
              <a:avLst/>
              <a:gdLst/>
              <a:ahLst/>
              <a:cxnLst/>
              <a:rect l="l" t="t" r="r" b="b"/>
              <a:pathLst>
                <a:path w="21762" h="18044" extrusionOk="0">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6" name="Google Shape;811;p3"/>
            <p:cNvSpPr/>
            <p:nvPr/>
          </p:nvSpPr>
          <p:spPr>
            <a:xfrm>
              <a:off x="9297679" y="2104753"/>
              <a:ext cx="18482" cy="13906"/>
            </a:xfrm>
            <a:custGeom>
              <a:avLst/>
              <a:gdLst/>
              <a:ahLst/>
              <a:cxnLst/>
              <a:rect l="l" t="t" r="r" b="b"/>
              <a:pathLst>
                <a:path w="18482" h="13906" extrusionOk="0">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7" name="Google Shape;812;p3"/>
            <p:cNvSpPr/>
            <p:nvPr/>
          </p:nvSpPr>
          <p:spPr>
            <a:xfrm>
              <a:off x="9218339" y="2195855"/>
              <a:ext cx="13929" cy="13283"/>
            </a:xfrm>
            <a:custGeom>
              <a:avLst/>
              <a:gdLst/>
              <a:ahLst/>
              <a:cxnLst/>
              <a:rect l="l" t="t" r="r" b="b"/>
              <a:pathLst>
                <a:path w="13929" h="13283" extrusionOk="0">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8" name="Google Shape;813;p3"/>
            <p:cNvSpPr/>
            <p:nvPr/>
          </p:nvSpPr>
          <p:spPr>
            <a:xfrm>
              <a:off x="9169667" y="2083798"/>
              <a:ext cx="21883" cy="10340"/>
            </a:xfrm>
            <a:custGeom>
              <a:avLst/>
              <a:gdLst/>
              <a:ahLst/>
              <a:cxnLst/>
              <a:rect l="l" t="t" r="r" b="b"/>
              <a:pathLst>
                <a:path w="21883" h="10340" extrusionOk="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9" name="Google Shape;814;p3"/>
            <p:cNvSpPr/>
            <p:nvPr/>
          </p:nvSpPr>
          <p:spPr>
            <a:xfrm>
              <a:off x="9213577" y="2205335"/>
              <a:ext cx="17907" cy="5058"/>
            </a:xfrm>
            <a:custGeom>
              <a:avLst/>
              <a:gdLst/>
              <a:ahLst/>
              <a:cxnLst/>
              <a:rect l="l" t="t" r="r" b="b"/>
              <a:pathLst>
                <a:path w="17907" h="5058" extrusionOk="0">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0" name="Google Shape;815;p3"/>
            <p:cNvSpPr/>
            <p:nvPr/>
          </p:nvSpPr>
          <p:spPr>
            <a:xfrm>
              <a:off x="9228546" y="2057128"/>
              <a:ext cx="15320" cy="10454"/>
            </a:xfrm>
            <a:custGeom>
              <a:avLst/>
              <a:gdLst/>
              <a:ahLst/>
              <a:cxnLst/>
              <a:rect l="l" t="t" r="r" b="b"/>
              <a:pathLst>
                <a:path w="15320" h="10454" extrusionOk="0">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1" name="Google Shape;816;p3"/>
            <p:cNvSpPr/>
            <p:nvPr/>
          </p:nvSpPr>
          <p:spPr>
            <a:xfrm>
              <a:off x="9247962" y="2161834"/>
              <a:ext cx="6858" cy="9022"/>
            </a:xfrm>
            <a:custGeom>
              <a:avLst/>
              <a:gdLst/>
              <a:ahLst/>
              <a:cxnLst/>
              <a:rect l="l" t="t" r="r" b="b"/>
              <a:pathLst>
                <a:path w="6858" h="9022" extrusionOk="0">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2" name="Google Shape;817;p3"/>
            <p:cNvSpPr/>
            <p:nvPr/>
          </p:nvSpPr>
          <p:spPr>
            <a:xfrm>
              <a:off x="9272876" y="2109262"/>
              <a:ext cx="36807" cy="33462"/>
            </a:xfrm>
            <a:custGeom>
              <a:avLst/>
              <a:gdLst/>
              <a:ahLst/>
              <a:cxnLst/>
              <a:rect l="l" t="t" r="r" b="b"/>
              <a:pathLst>
                <a:path w="36807" h="33462" extrusionOk="0">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3" name="Google Shape;818;p3"/>
            <p:cNvSpPr/>
            <p:nvPr/>
          </p:nvSpPr>
          <p:spPr>
            <a:xfrm>
              <a:off x="9303397" y="2131985"/>
              <a:ext cx="22764" cy="11318"/>
            </a:xfrm>
            <a:custGeom>
              <a:avLst/>
              <a:gdLst/>
              <a:ahLst/>
              <a:cxnLst/>
              <a:rect l="l" t="t" r="r" b="b"/>
              <a:pathLst>
                <a:path w="22764" h="11318" extrusionOk="0">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4" name="Google Shape;819;p3"/>
            <p:cNvSpPr/>
            <p:nvPr/>
          </p:nvSpPr>
          <p:spPr>
            <a:xfrm>
              <a:off x="9300540" y="2117062"/>
              <a:ext cx="12304" cy="8472"/>
            </a:xfrm>
            <a:custGeom>
              <a:avLst/>
              <a:gdLst/>
              <a:ahLst/>
              <a:cxnLst/>
              <a:rect l="l" t="t" r="r" b="b"/>
              <a:pathLst>
                <a:path w="12304" h="8472" extrusionOk="0">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5" name="Google Shape;820;p3"/>
            <p:cNvSpPr/>
            <p:nvPr/>
          </p:nvSpPr>
          <p:spPr>
            <a:xfrm>
              <a:off x="9290777" y="2125833"/>
              <a:ext cx="8334" cy="6024"/>
            </a:xfrm>
            <a:custGeom>
              <a:avLst/>
              <a:gdLst/>
              <a:ahLst/>
              <a:cxnLst/>
              <a:rect l="l" t="t" r="r" b="b"/>
              <a:pathLst>
                <a:path w="8334" h="6024" extrusionOk="0">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6" name="Google Shape;821;p3"/>
            <p:cNvSpPr/>
            <p:nvPr/>
          </p:nvSpPr>
          <p:spPr>
            <a:xfrm>
              <a:off x="9207597" y="2110237"/>
              <a:ext cx="74261" cy="54142"/>
            </a:xfrm>
            <a:custGeom>
              <a:avLst/>
              <a:gdLst/>
              <a:ahLst/>
              <a:cxnLst/>
              <a:rect l="l" t="t" r="r" b="b"/>
              <a:pathLst>
                <a:path w="74261" h="54142" extrusionOk="0">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7" name="Google Shape;822;p3"/>
            <p:cNvSpPr/>
            <p:nvPr/>
          </p:nvSpPr>
          <p:spPr>
            <a:xfrm>
              <a:off x="9200147" y="2139329"/>
              <a:ext cx="30384" cy="44897"/>
            </a:xfrm>
            <a:custGeom>
              <a:avLst/>
              <a:gdLst/>
              <a:ahLst/>
              <a:cxnLst/>
              <a:rect l="l" t="t" r="r" b="b"/>
              <a:pathLst>
                <a:path w="30384" h="44897" extrusionOk="0">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8" name="Google Shape;823;p3"/>
            <p:cNvSpPr/>
            <p:nvPr/>
          </p:nvSpPr>
          <p:spPr>
            <a:xfrm>
              <a:off x="9215780" y="2179955"/>
              <a:ext cx="17254" cy="16428"/>
            </a:xfrm>
            <a:custGeom>
              <a:avLst/>
              <a:gdLst/>
              <a:ahLst/>
              <a:cxnLst/>
              <a:rect l="l" t="t" r="r" b="b"/>
              <a:pathLst>
                <a:path w="17254" h="16428" extrusionOk="0">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9" name="Google Shape;824;p3"/>
            <p:cNvSpPr/>
            <p:nvPr/>
          </p:nvSpPr>
          <p:spPr>
            <a:xfrm>
              <a:off x="9218106" y="2159807"/>
              <a:ext cx="11725" cy="11429"/>
            </a:xfrm>
            <a:custGeom>
              <a:avLst/>
              <a:gdLst/>
              <a:ahLst/>
              <a:cxnLst/>
              <a:rect l="l" t="t" r="r" b="b"/>
              <a:pathLst>
                <a:path w="11725" h="11429" extrusionOk="0">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0" name="Google Shape;825;p3"/>
            <p:cNvSpPr/>
            <p:nvPr/>
          </p:nvSpPr>
          <p:spPr>
            <a:xfrm>
              <a:off x="9243485" y="2159807"/>
              <a:ext cx="8953" cy="5622"/>
            </a:xfrm>
            <a:custGeom>
              <a:avLst/>
              <a:gdLst/>
              <a:ahLst/>
              <a:cxnLst/>
              <a:rect l="l" t="t" r="r" b="b"/>
              <a:pathLst>
                <a:path w="8953" h="5622" extrusionOk="0">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1" name="Google Shape;826;p3"/>
            <p:cNvSpPr/>
            <p:nvPr/>
          </p:nvSpPr>
          <p:spPr>
            <a:xfrm>
              <a:off x="9228208" y="2184953"/>
              <a:ext cx="8419" cy="9143"/>
            </a:xfrm>
            <a:custGeom>
              <a:avLst/>
              <a:gdLst/>
              <a:ahLst/>
              <a:cxnLst/>
              <a:rect l="l" t="t" r="r" b="b"/>
              <a:pathLst>
                <a:path w="8419" h="9143" extrusionOk="0">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2" name="Google Shape;827;p3"/>
            <p:cNvSpPr/>
            <p:nvPr/>
          </p:nvSpPr>
          <p:spPr>
            <a:xfrm>
              <a:off x="9194396" y="2058124"/>
              <a:ext cx="47627" cy="49866"/>
            </a:xfrm>
            <a:custGeom>
              <a:avLst/>
              <a:gdLst/>
              <a:ahLst/>
              <a:cxnLst/>
              <a:rect l="l" t="t" r="r" b="b"/>
              <a:pathLst>
                <a:path w="47627" h="49866" extrusionOk="0">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3" name="Google Shape;828;p3"/>
            <p:cNvSpPr/>
            <p:nvPr/>
          </p:nvSpPr>
          <p:spPr>
            <a:xfrm>
              <a:off x="9194395" y="2038464"/>
              <a:ext cx="19842" cy="17521"/>
            </a:xfrm>
            <a:custGeom>
              <a:avLst/>
              <a:gdLst/>
              <a:ahLst/>
              <a:cxnLst/>
              <a:rect l="l" t="t" r="r" b="b"/>
              <a:pathLst>
                <a:path w="19842" h="17521" extrusionOk="0">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4" name="Google Shape;829;p3"/>
            <p:cNvSpPr/>
            <p:nvPr/>
          </p:nvSpPr>
          <p:spPr>
            <a:xfrm>
              <a:off x="9197860" y="2041126"/>
              <a:ext cx="25241" cy="19392"/>
            </a:xfrm>
            <a:custGeom>
              <a:avLst/>
              <a:gdLst/>
              <a:ahLst/>
              <a:cxnLst/>
              <a:rect l="l" t="t" r="r" b="b"/>
              <a:pathLst>
                <a:path w="25241" h="19392" extrusionOk="0">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5" name="Google Shape;830;p3"/>
            <p:cNvSpPr/>
            <p:nvPr/>
          </p:nvSpPr>
          <p:spPr>
            <a:xfrm>
              <a:off x="9193267" y="2052556"/>
              <a:ext cx="16023" cy="20478"/>
            </a:xfrm>
            <a:custGeom>
              <a:avLst/>
              <a:gdLst/>
              <a:ahLst/>
              <a:cxnLst/>
              <a:rect l="l" t="t" r="r" b="b"/>
              <a:pathLst>
                <a:path w="16023" h="20478" extrusionOk="0">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6" name="Google Shape;831;p3"/>
            <p:cNvSpPr/>
            <p:nvPr/>
          </p:nvSpPr>
          <p:spPr>
            <a:xfrm>
              <a:off x="9196632" y="2032718"/>
              <a:ext cx="17135" cy="10853"/>
            </a:xfrm>
            <a:custGeom>
              <a:avLst/>
              <a:gdLst/>
              <a:ahLst/>
              <a:cxnLst/>
              <a:rect l="l" t="t" r="r" b="b"/>
              <a:pathLst>
                <a:path w="17135" h="10853" extrusionOk="0">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7" name="Google Shape;832;p3"/>
            <p:cNvSpPr/>
            <p:nvPr/>
          </p:nvSpPr>
          <p:spPr>
            <a:xfrm>
              <a:off x="9214564" y="2041221"/>
              <a:ext cx="8347" cy="11334"/>
            </a:xfrm>
            <a:custGeom>
              <a:avLst/>
              <a:gdLst/>
              <a:ahLst/>
              <a:cxnLst/>
              <a:rect l="l" t="t" r="r" b="b"/>
              <a:pathLst>
                <a:path w="8347" h="11334" extrusionOk="0">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8" name="Google Shape;833;p3"/>
            <p:cNvSpPr/>
            <p:nvPr/>
          </p:nvSpPr>
          <p:spPr>
            <a:xfrm>
              <a:off x="9191002" y="2075321"/>
              <a:ext cx="7743" cy="12358"/>
            </a:xfrm>
            <a:custGeom>
              <a:avLst/>
              <a:gdLst/>
              <a:ahLst/>
              <a:cxnLst/>
              <a:rect l="l" t="t" r="r" b="b"/>
              <a:pathLst>
                <a:path w="7743" h="12358" extrusionOk="0">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9" name="Google Shape;834;p3"/>
            <p:cNvSpPr/>
            <p:nvPr/>
          </p:nvSpPr>
          <p:spPr>
            <a:xfrm>
              <a:off x="9172048" y="2100466"/>
              <a:ext cx="45261" cy="43433"/>
            </a:xfrm>
            <a:custGeom>
              <a:avLst/>
              <a:gdLst/>
              <a:ahLst/>
              <a:cxnLst/>
              <a:rect l="l" t="t" r="r" b="b"/>
              <a:pathLst>
                <a:path w="45261" h="43433" extrusionOk="0">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0" name="Google Shape;835;p3"/>
            <p:cNvSpPr/>
            <p:nvPr/>
          </p:nvSpPr>
          <p:spPr>
            <a:xfrm>
              <a:off x="9206679" y="2166665"/>
              <a:ext cx="13974" cy="29760"/>
            </a:xfrm>
            <a:custGeom>
              <a:avLst/>
              <a:gdLst/>
              <a:ahLst/>
              <a:cxnLst/>
              <a:rect l="l" t="t" r="r" b="b"/>
              <a:pathLst>
                <a:path w="13974" h="29760" extrusionOk="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1" name="Google Shape;836;p3"/>
            <p:cNvSpPr/>
            <p:nvPr/>
          </p:nvSpPr>
          <p:spPr>
            <a:xfrm>
              <a:off x="9216053" y="2189525"/>
              <a:ext cx="11429" cy="11430"/>
            </a:xfrm>
            <a:custGeom>
              <a:avLst/>
              <a:gdLst/>
              <a:ahLst/>
              <a:cxnLst/>
              <a:rect l="l" t="t" r="r" b="b"/>
              <a:pathLst>
                <a:path w="11429" h="11430" extrusionOk="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2" name="Google Shape;837;p3"/>
            <p:cNvSpPr/>
            <p:nvPr/>
          </p:nvSpPr>
          <p:spPr>
            <a:xfrm>
              <a:off x="9271965" y="2063986"/>
              <a:ext cx="24136" cy="18127"/>
            </a:xfrm>
            <a:custGeom>
              <a:avLst/>
              <a:gdLst/>
              <a:ahLst/>
              <a:cxnLst/>
              <a:rect l="l" t="t" r="r" b="b"/>
              <a:pathLst>
                <a:path w="24136" h="18127" extrusionOk="0">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3" name="Google Shape;838;p3"/>
            <p:cNvSpPr/>
            <p:nvPr/>
          </p:nvSpPr>
          <p:spPr>
            <a:xfrm>
              <a:off x="9265243" y="2084951"/>
              <a:ext cx="24315" cy="25115"/>
            </a:xfrm>
            <a:custGeom>
              <a:avLst/>
              <a:gdLst/>
              <a:ahLst/>
              <a:cxnLst/>
              <a:rect l="l" t="t" r="r" b="b"/>
              <a:pathLst>
                <a:path w="24315" h="25115" extrusionOk="0">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4" name="Google Shape;839;p3"/>
            <p:cNvSpPr/>
            <p:nvPr/>
          </p:nvSpPr>
          <p:spPr>
            <a:xfrm>
              <a:off x="9263011" y="2074062"/>
              <a:ext cx="30765" cy="15623"/>
            </a:xfrm>
            <a:custGeom>
              <a:avLst/>
              <a:gdLst/>
              <a:ahLst/>
              <a:cxnLst/>
              <a:rect l="l" t="t" r="r" b="b"/>
              <a:pathLst>
                <a:path w="30765" h="15623" extrusionOk="0">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5" name="Google Shape;840;p3"/>
            <p:cNvSpPr/>
            <p:nvPr/>
          </p:nvSpPr>
          <p:spPr>
            <a:xfrm>
              <a:off x="9281727" y="2060869"/>
              <a:ext cx="14145" cy="6621"/>
            </a:xfrm>
            <a:custGeom>
              <a:avLst/>
              <a:gdLst/>
              <a:ahLst/>
              <a:cxnLst/>
              <a:rect l="l" t="t" r="r" b="b"/>
              <a:pathLst>
                <a:path w="14145" h="6621" extrusionOk="0">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6" name="Google Shape;841;p3"/>
            <p:cNvSpPr/>
            <p:nvPr/>
          </p:nvSpPr>
          <p:spPr>
            <a:xfrm>
              <a:off x="9284262" y="2082178"/>
              <a:ext cx="7166" cy="6858"/>
            </a:xfrm>
            <a:custGeom>
              <a:avLst/>
              <a:gdLst/>
              <a:ahLst/>
              <a:cxnLst/>
              <a:rect l="l" t="t" r="r" b="b"/>
              <a:pathLst>
                <a:path w="7166" h="6858" extrusionOk="0">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7" name="Google Shape;842;p3"/>
            <p:cNvSpPr/>
            <p:nvPr/>
          </p:nvSpPr>
          <p:spPr>
            <a:xfrm>
              <a:off x="9256072" y="2064007"/>
              <a:ext cx="18147" cy="13599"/>
            </a:xfrm>
            <a:custGeom>
              <a:avLst/>
              <a:gdLst/>
              <a:ahLst/>
              <a:cxnLst/>
              <a:rect l="l" t="t" r="r" b="b"/>
              <a:pathLst>
                <a:path w="18147" h="13599" extrusionOk="0">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8" name="Google Shape;843;p3"/>
            <p:cNvSpPr/>
            <p:nvPr/>
          </p:nvSpPr>
          <p:spPr>
            <a:xfrm>
              <a:off x="9245161" y="2067459"/>
              <a:ext cx="15918" cy="14689"/>
            </a:xfrm>
            <a:custGeom>
              <a:avLst/>
              <a:gdLst/>
              <a:ahLst/>
              <a:cxnLst/>
              <a:rect l="l" t="t" r="r" b="b"/>
              <a:pathLst>
                <a:path w="15918" h="14689" extrusionOk="0">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9" name="Google Shape;844;p3"/>
            <p:cNvSpPr/>
            <p:nvPr/>
          </p:nvSpPr>
          <p:spPr>
            <a:xfrm>
              <a:off x="9270917" y="2059318"/>
              <a:ext cx="13716" cy="13716"/>
            </a:xfrm>
            <a:custGeom>
              <a:avLst/>
              <a:gdLst/>
              <a:ahLst/>
              <a:cxnLst/>
              <a:rect l="l" t="t" r="r" b="b"/>
              <a:pathLst>
                <a:path w="13716" h="13716" extrusionOk="0">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0" name="Google Shape;845;p3"/>
            <p:cNvSpPr/>
            <p:nvPr/>
          </p:nvSpPr>
          <p:spPr>
            <a:xfrm>
              <a:off x="9237676" y="2063986"/>
              <a:ext cx="9037" cy="10288"/>
            </a:xfrm>
            <a:custGeom>
              <a:avLst/>
              <a:gdLst/>
              <a:ahLst/>
              <a:cxnLst/>
              <a:rect l="l" t="t" r="r" b="b"/>
              <a:pathLst>
                <a:path w="9037" h="10288" extrusionOk="0">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1" name="Google Shape;846;p3"/>
            <p:cNvSpPr/>
            <p:nvPr/>
          </p:nvSpPr>
          <p:spPr>
            <a:xfrm>
              <a:off x="9238007" y="2070748"/>
              <a:ext cx="12335" cy="7825"/>
            </a:xfrm>
            <a:custGeom>
              <a:avLst/>
              <a:gdLst/>
              <a:ahLst/>
              <a:cxnLst/>
              <a:rect l="l" t="t" r="r" b="b"/>
              <a:pathLst>
                <a:path w="12335" h="7825" extrusionOk="0">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2" name="Google Shape;847;p3"/>
            <p:cNvSpPr/>
            <p:nvPr/>
          </p:nvSpPr>
          <p:spPr>
            <a:xfrm>
              <a:off x="9277680" y="2059382"/>
              <a:ext cx="9143" cy="3224"/>
            </a:xfrm>
            <a:custGeom>
              <a:avLst/>
              <a:gdLst/>
              <a:ahLst/>
              <a:cxnLst/>
              <a:rect l="l" t="t" r="r" b="b"/>
              <a:pathLst>
                <a:path w="9143" h="3224" extrusionOk="0">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3" name="Google Shape;848;p3"/>
            <p:cNvSpPr/>
            <p:nvPr/>
          </p:nvSpPr>
          <p:spPr>
            <a:xfrm>
              <a:off x="9122422" y="2105079"/>
              <a:ext cx="59531" cy="31733"/>
            </a:xfrm>
            <a:custGeom>
              <a:avLst/>
              <a:gdLst/>
              <a:ahLst/>
              <a:cxnLst/>
              <a:rect l="l" t="t" r="r" b="b"/>
              <a:pathLst>
                <a:path w="59531" h="31733" extrusionOk="0">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4" name="Google Shape;849;p3"/>
            <p:cNvSpPr/>
            <p:nvPr/>
          </p:nvSpPr>
          <p:spPr>
            <a:xfrm>
              <a:off x="9122300" y="2123326"/>
              <a:ext cx="11552" cy="9144"/>
            </a:xfrm>
            <a:custGeom>
              <a:avLst/>
              <a:gdLst/>
              <a:ahLst/>
              <a:cxnLst/>
              <a:rect l="l" t="t" r="r" b="b"/>
              <a:pathLst>
                <a:path w="11552" h="9144" extrusionOk="0">
                  <a:moveTo>
                    <a:pt x="123" y="0"/>
                  </a:moveTo>
                  <a:cubicBezTo>
                    <a:pt x="3933" y="3048"/>
                    <a:pt x="7743" y="6096"/>
                    <a:pt x="11553" y="9144"/>
                  </a:cubicBezTo>
                  <a:cubicBezTo>
                    <a:pt x="599" y="8572"/>
                    <a:pt x="-449" y="7620"/>
                    <a:pt x="123"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5" name="Google Shape;850;p3"/>
            <p:cNvSpPr/>
            <p:nvPr/>
          </p:nvSpPr>
          <p:spPr>
            <a:xfrm>
              <a:off x="9122422" y="2114182"/>
              <a:ext cx="11429" cy="9144"/>
            </a:xfrm>
            <a:custGeom>
              <a:avLst/>
              <a:gdLst/>
              <a:ahLst/>
              <a:cxnLst/>
              <a:rect l="l" t="t" r="r" b="b"/>
              <a:pathLst>
                <a:path w="11429" h="9144" extrusionOk="0">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6" name="Google Shape;851;p3"/>
            <p:cNvSpPr/>
            <p:nvPr/>
          </p:nvSpPr>
          <p:spPr>
            <a:xfrm>
              <a:off x="9171696" y="2086750"/>
              <a:ext cx="31722" cy="20573"/>
            </a:xfrm>
            <a:custGeom>
              <a:avLst/>
              <a:gdLst/>
              <a:ahLst/>
              <a:cxnLst/>
              <a:rect l="l" t="t" r="r" b="b"/>
              <a:pathLst>
                <a:path w="31722" h="20573" extrusionOk="0">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7" name="Google Shape;852;p3"/>
            <p:cNvSpPr/>
            <p:nvPr/>
          </p:nvSpPr>
          <p:spPr>
            <a:xfrm>
              <a:off x="9165190" y="2098181"/>
              <a:ext cx="28004" cy="20574"/>
            </a:xfrm>
            <a:custGeom>
              <a:avLst/>
              <a:gdLst/>
              <a:ahLst/>
              <a:cxnLst/>
              <a:rect l="l" t="t" r="r" b="b"/>
              <a:pathLst>
                <a:path w="28004" h="20574" extrusionOk="0">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8" name="Google Shape;853;p3"/>
            <p:cNvSpPr/>
            <p:nvPr/>
          </p:nvSpPr>
          <p:spPr>
            <a:xfrm>
              <a:off x="9154426" y="2099550"/>
              <a:ext cx="13716" cy="10568"/>
            </a:xfrm>
            <a:custGeom>
              <a:avLst/>
              <a:gdLst/>
              <a:ahLst/>
              <a:cxnLst/>
              <a:rect l="l" t="t" r="r" b="b"/>
              <a:pathLst>
                <a:path w="13716" h="10568" extrusionOk="0">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39" name="Google Shape;854;p3"/>
            <p:cNvSpPr/>
            <p:nvPr/>
          </p:nvSpPr>
          <p:spPr>
            <a:xfrm>
              <a:off x="9254915" y="2129388"/>
              <a:ext cx="22764" cy="12131"/>
            </a:xfrm>
            <a:custGeom>
              <a:avLst/>
              <a:gdLst/>
              <a:ahLst/>
              <a:cxnLst/>
              <a:rect l="l" t="t" r="r" b="b"/>
              <a:pathLst>
                <a:path w="22764" h="12131" extrusionOk="0">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0" name="Google Shape;855;p3"/>
            <p:cNvSpPr/>
            <p:nvPr/>
          </p:nvSpPr>
          <p:spPr>
            <a:xfrm>
              <a:off x="9266303" y="2103471"/>
              <a:ext cx="25619" cy="15283"/>
            </a:xfrm>
            <a:custGeom>
              <a:avLst/>
              <a:gdLst/>
              <a:ahLst/>
              <a:cxnLst/>
              <a:rect l="l" t="t" r="r" b="b"/>
              <a:pathLst>
                <a:path w="25619" h="15283" extrusionOk="0">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1" name="Google Shape;856;p3"/>
            <p:cNvSpPr/>
            <p:nvPr/>
          </p:nvSpPr>
          <p:spPr>
            <a:xfrm>
              <a:off x="9289110" y="2107324"/>
              <a:ext cx="11334" cy="4645"/>
            </a:xfrm>
            <a:custGeom>
              <a:avLst/>
              <a:gdLst/>
              <a:ahLst/>
              <a:cxnLst/>
              <a:rect l="l" t="t" r="r" b="b"/>
              <a:pathLst>
                <a:path w="11334" h="4645" extrusionOk="0">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2" name="Google Shape;857;p3"/>
            <p:cNvSpPr/>
            <p:nvPr/>
          </p:nvSpPr>
          <p:spPr>
            <a:xfrm>
              <a:off x="9179477" y="2124917"/>
              <a:ext cx="11334" cy="9765"/>
            </a:xfrm>
            <a:custGeom>
              <a:avLst/>
              <a:gdLst/>
              <a:ahLst/>
              <a:cxnLst/>
              <a:rect l="l" t="t" r="r" b="b"/>
              <a:pathLst>
                <a:path w="11334" h="9765" extrusionOk="0">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3" name="Google Shape;858;p3"/>
            <p:cNvSpPr/>
            <p:nvPr/>
          </p:nvSpPr>
          <p:spPr>
            <a:xfrm>
              <a:off x="9211470" y="2054836"/>
              <a:ext cx="16108" cy="7856"/>
            </a:xfrm>
            <a:custGeom>
              <a:avLst/>
              <a:gdLst/>
              <a:ahLst/>
              <a:cxnLst/>
              <a:rect l="l" t="t" r="r" b="b"/>
              <a:pathLst>
                <a:path w="16108" h="7856" extrusionOk="0">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4" name="Google Shape;859;p3"/>
            <p:cNvSpPr/>
            <p:nvPr/>
          </p:nvSpPr>
          <p:spPr>
            <a:xfrm>
              <a:off x="9221767" y="2057128"/>
              <a:ext cx="8002" cy="7446"/>
            </a:xfrm>
            <a:custGeom>
              <a:avLst/>
              <a:gdLst/>
              <a:ahLst/>
              <a:cxnLst/>
              <a:rect l="l" t="t" r="r" b="b"/>
              <a:pathLst>
                <a:path w="8002" h="7446" extrusionOk="0">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5" name="Google Shape;860;p3"/>
            <p:cNvSpPr/>
            <p:nvPr/>
          </p:nvSpPr>
          <p:spPr>
            <a:xfrm>
              <a:off x="9229360" y="2063890"/>
              <a:ext cx="22283" cy="31945"/>
            </a:xfrm>
            <a:custGeom>
              <a:avLst/>
              <a:gdLst/>
              <a:ahLst/>
              <a:cxnLst/>
              <a:rect l="l" t="t" r="r" b="b"/>
              <a:pathLst>
                <a:path w="22283" h="31945" extrusionOk="0">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6" name="Google Shape;861;p3"/>
            <p:cNvSpPr/>
            <p:nvPr/>
          </p:nvSpPr>
          <p:spPr>
            <a:xfrm>
              <a:off x="9212240" y="2061700"/>
              <a:ext cx="22101" cy="17990"/>
            </a:xfrm>
            <a:custGeom>
              <a:avLst/>
              <a:gdLst/>
              <a:ahLst/>
              <a:cxnLst/>
              <a:rect l="l" t="t" r="r" b="b"/>
              <a:pathLst>
                <a:path w="22101" h="17990" extrusionOk="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7" name="Google Shape;862;p3"/>
            <p:cNvSpPr/>
            <p:nvPr/>
          </p:nvSpPr>
          <p:spPr>
            <a:xfrm>
              <a:off x="9272057" y="2116468"/>
              <a:ext cx="12607" cy="9144"/>
            </a:xfrm>
            <a:custGeom>
              <a:avLst/>
              <a:gdLst/>
              <a:ahLst/>
              <a:cxnLst/>
              <a:rect l="l" t="t" r="r" b="b"/>
              <a:pathLst>
                <a:path w="12607" h="9144" extrusionOk="0">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8" name="Google Shape;863;p3"/>
            <p:cNvSpPr/>
            <p:nvPr/>
          </p:nvSpPr>
          <p:spPr>
            <a:xfrm>
              <a:off x="9243485" y="2086221"/>
              <a:ext cx="29622" cy="30590"/>
            </a:xfrm>
            <a:custGeom>
              <a:avLst/>
              <a:gdLst/>
              <a:ahLst/>
              <a:cxnLst/>
              <a:rect l="l" t="t" r="r" b="b"/>
              <a:pathLst>
                <a:path w="29622" h="30590" extrusionOk="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9" name="Google Shape;864;p3"/>
            <p:cNvSpPr/>
            <p:nvPr/>
          </p:nvSpPr>
          <p:spPr>
            <a:xfrm>
              <a:off x="9221223" y="2115992"/>
              <a:ext cx="24547" cy="18192"/>
            </a:xfrm>
            <a:custGeom>
              <a:avLst/>
              <a:gdLst/>
              <a:ahLst/>
              <a:cxnLst/>
              <a:rect l="l" t="t" r="r" b="b"/>
              <a:pathLst>
                <a:path w="24547" h="18192" extrusionOk="0">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0" name="Google Shape;865;p3"/>
            <p:cNvSpPr/>
            <p:nvPr/>
          </p:nvSpPr>
          <p:spPr>
            <a:xfrm>
              <a:off x="9229767" y="2132452"/>
              <a:ext cx="11587" cy="9493"/>
            </a:xfrm>
            <a:custGeom>
              <a:avLst/>
              <a:gdLst/>
              <a:ahLst/>
              <a:cxnLst/>
              <a:rect l="l" t="t" r="r" b="b"/>
              <a:pathLst>
                <a:path w="11587" h="9493" extrusionOk="0">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1" name="Google Shape;866;p3"/>
            <p:cNvSpPr/>
            <p:nvPr/>
          </p:nvSpPr>
          <p:spPr>
            <a:xfrm>
              <a:off x="9245291" y="2109819"/>
              <a:ext cx="11294" cy="8967"/>
            </a:xfrm>
            <a:custGeom>
              <a:avLst/>
              <a:gdLst/>
              <a:ahLst/>
              <a:cxnLst/>
              <a:rect l="l" t="t" r="r" b="b"/>
              <a:pathLst>
                <a:path w="11294" h="8967" extrusionOk="0">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2" name="Google Shape;867;p3"/>
            <p:cNvSpPr/>
            <p:nvPr/>
          </p:nvSpPr>
          <p:spPr>
            <a:xfrm>
              <a:off x="9234341" y="2121041"/>
              <a:ext cx="14455" cy="9858"/>
            </a:xfrm>
            <a:custGeom>
              <a:avLst/>
              <a:gdLst/>
              <a:ahLst/>
              <a:cxnLst/>
              <a:rect l="l" t="t" r="r" b="b"/>
              <a:pathLst>
                <a:path w="14455" h="9858" extrusionOk="0">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3" name="Google Shape;868;p3"/>
            <p:cNvSpPr/>
            <p:nvPr/>
          </p:nvSpPr>
          <p:spPr>
            <a:xfrm>
              <a:off x="9215291" y="2111221"/>
              <a:ext cx="14859" cy="12105"/>
            </a:xfrm>
            <a:custGeom>
              <a:avLst/>
              <a:gdLst/>
              <a:ahLst/>
              <a:cxnLst/>
              <a:rect l="l" t="t" r="r" b="b"/>
              <a:pathLst>
                <a:path w="14859" h="12105" extrusionOk="0">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4" name="Google Shape;869;p3"/>
            <p:cNvSpPr/>
            <p:nvPr/>
          </p:nvSpPr>
          <p:spPr>
            <a:xfrm>
              <a:off x="9208064" y="2127899"/>
              <a:ext cx="8839" cy="9143"/>
            </a:xfrm>
            <a:custGeom>
              <a:avLst/>
              <a:gdLst/>
              <a:ahLst/>
              <a:cxnLst/>
              <a:rect l="l" t="t" r="r" b="b"/>
              <a:pathLst>
                <a:path w="8839" h="9143" extrusionOk="0">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5" name="Google Shape;870;p3"/>
            <p:cNvSpPr/>
            <p:nvPr/>
          </p:nvSpPr>
          <p:spPr>
            <a:xfrm>
              <a:off x="9207592" y="2117590"/>
              <a:ext cx="10746" cy="7418"/>
            </a:xfrm>
            <a:custGeom>
              <a:avLst/>
              <a:gdLst/>
              <a:ahLst/>
              <a:cxnLst/>
              <a:rect l="l" t="t" r="r" b="b"/>
              <a:pathLst>
                <a:path w="10746" h="7418" extrusionOk="0">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6" name="Google Shape;871;p3"/>
            <p:cNvSpPr/>
            <p:nvPr/>
          </p:nvSpPr>
          <p:spPr>
            <a:xfrm>
              <a:off x="9202337" y="2135623"/>
              <a:ext cx="6858" cy="8181"/>
            </a:xfrm>
            <a:custGeom>
              <a:avLst/>
              <a:gdLst/>
              <a:ahLst/>
              <a:cxnLst/>
              <a:rect l="l" t="t" r="r" b="b"/>
              <a:pathLst>
                <a:path w="6858" h="8181" extrusionOk="0">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7" name="Google Shape;872;p3"/>
            <p:cNvSpPr/>
            <p:nvPr/>
          </p:nvSpPr>
          <p:spPr>
            <a:xfrm>
              <a:off x="9228116" y="2130185"/>
              <a:ext cx="8511" cy="6857"/>
            </a:xfrm>
            <a:custGeom>
              <a:avLst/>
              <a:gdLst/>
              <a:ahLst/>
              <a:cxnLst/>
              <a:rect l="l" t="t" r="r" b="b"/>
              <a:pathLst>
                <a:path w="8511" h="6857" extrusionOk="0">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8" name="Google Shape;873;p3"/>
            <p:cNvSpPr/>
            <p:nvPr/>
          </p:nvSpPr>
          <p:spPr>
            <a:xfrm>
              <a:off x="9253268" y="2137042"/>
              <a:ext cx="3933" cy="5543"/>
            </a:xfrm>
            <a:custGeom>
              <a:avLst/>
              <a:gdLst/>
              <a:ahLst/>
              <a:cxnLst/>
              <a:rect l="l" t="t" r="r" b="b"/>
              <a:pathLst>
                <a:path w="3933" h="5543" extrusionOk="0">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9" name="Google Shape;874;p3"/>
            <p:cNvSpPr/>
            <p:nvPr/>
          </p:nvSpPr>
          <p:spPr>
            <a:xfrm>
              <a:off x="9229769" y="2092693"/>
              <a:ext cx="17487" cy="22335"/>
            </a:xfrm>
            <a:custGeom>
              <a:avLst/>
              <a:gdLst/>
              <a:ahLst/>
              <a:cxnLst/>
              <a:rect l="l" t="t" r="r" b="b"/>
              <a:pathLst>
                <a:path w="17487" h="22335" extrusionOk="0">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0" name="Google Shape;875;p3"/>
            <p:cNvSpPr/>
            <p:nvPr/>
          </p:nvSpPr>
          <p:spPr>
            <a:xfrm>
              <a:off x="9210797" y="2093001"/>
              <a:ext cx="14730" cy="9751"/>
            </a:xfrm>
            <a:custGeom>
              <a:avLst/>
              <a:gdLst/>
              <a:ahLst/>
              <a:cxnLst/>
              <a:rect l="l" t="t" r="r" b="b"/>
              <a:pathLst>
                <a:path w="14730" h="9751" extrusionOk="0">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1" name="Google Shape;876;p3"/>
            <p:cNvSpPr/>
            <p:nvPr/>
          </p:nvSpPr>
          <p:spPr>
            <a:xfrm>
              <a:off x="9208195" y="2059318"/>
              <a:ext cx="8522" cy="9907"/>
            </a:xfrm>
            <a:custGeom>
              <a:avLst/>
              <a:gdLst/>
              <a:ahLst/>
              <a:cxnLst/>
              <a:rect l="l" t="t" r="r" b="b"/>
              <a:pathLst>
                <a:path w="8522" h="9907" extrusionOk="0">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2" name="Google Shape;877;p3"/>
            <p:cNvSpPr/>
            <p:nvPr/>
          </p:nvSpPr>
          <p:spPr>
            <a:xfrm>
              <a:off x="9203062" y="2071645"/>
              <a:ext cx="5457" cy="8819"/>
            </a:xfrm>
            <a:custGeom>
              <a:avLst/>
              <a:gdLst/>
              <a:ahLst/>
              <a:cxnLst/>
              <a:rect l="l" t="t" r="r" b="b"/>
              <a:pathLst>
                <a:path w="5457" h="8819" extrusionOk="0">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3" name="Google Shape;878;p3"/>
            <p:cNvSpPr/>
            <p:nvPr/>
          </p:nvSpPr>
          <p:spPr>
            <a:xfrm>
              <a:off x="9201678" y="2057128"/>
              <a:ext cx="7517" cy="9144"/>
            </a:xfrm>
            <a:custGeom>
              <a:avLst/>
              <a:gdLst/>
              <a:ahLst/>
              <a:cxnLst/>
              <a:rect l="l" t="t" r="r" b="b"/>
              <a:pathLst>
                <a:path w="7517" h="9144" extrusionOk="0">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4" name="Google Shape;879;p3"/>
            <p:cNvSpPr/>
            <p:nvPr/>
          </p:nvSpPr>
          <p:spPr>
            <a:xfrm>
              <a:off x="9221952" y="2095894"/>
              <a:ext cx="12388" cy="7352"/>
            </a:xfrm>
            <a:custGeom>
              <a:avLst/>
              <a:gdLst/>
              <a:ahLst/>
              <a:cxnLst/>
              <a:rect l="l" t="t" r="r" b="b"/>
              <a:pathLst>
                <a:path w="12388" h="7352" extrusionOk="0">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5" name="Google Shape;880;p3"/>
            <p:cNvSpPr/>
            <p:nvPr/>
          </p:nvSpPr>
          <p:spPr>
            <a:xfrm>
              <a:off x="9213767" y="2089385"/>
              <a:ext cx="7707" cy="6509"/>
            </a:xfrm>
            <a:custGeom>
              <a:avLst/>
              <a:gdLst/>
              <a:ahLst/>
              <a:cxnLst/>
              <a:rect l="l" t="t" r="r" b="b"/>
              <a:pathLst>
                <a:path w="7707" h="6509" extrusionOk="0">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6" name="Google Shape;881;p3"/>
            <p:cNvSpPr/>
            <p:nvPr/>
          </p:nvSpPr>
          <p:spPr>
            <a:xfrm>
              <a:off x="9227483" y="2066272"/>
              <a:ext cx="6885" cy="9144"/>
            </a:xfrm>
            <a:custGeom>
              <a:avLst/>
              <a:gdLst/>
              <a:ahLst/>
              <a:cxnLst/>
              <a:rect l="l" t="t" r="r" b="b"/>
              <a:pathLst>
                <a:path w="6885" h="9144" extrusionOk="0">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7" name="Google Shape;882;p3"/>
            <p:cNvSpPr/>
            <p:nvPr/>
          </p:nvSpPr>
          <p:spPr>
            <a:xfrm>
              <a:off x="9201004" y="2098181"/>
              <a:ext cx="31194" cy="22860"/>
            </a:xfrm>
            <a:custGeom>
              <a:avLst/>
              <a:gdLst/>
              <a:ahLst/>
              <a:cxnLst/>
              <a:rect l="l" t="t" r="r" b="b"/>
              <a:pathLst>
                <a:path w="31194" h="22860" extrusionOk="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8" name="Google Shape;883;p3"/>
            <p:cNvSpPr/>
            <p:nvPr/>
          </p:nvSpPr>
          <p:spPr>
            <a:xfrm>
              <a:off x="9156712" y="2114038"/>
              <a:ext cx="20573" cy="16146"/>
            </a:xfrm>
            <a:custGeom>
              <a:avLst/>
              <a:gdLst/>
              <a:ahLst/>
              <a:cxnLst/>
              <a:rect l="l" t="t" r="r" b="b"/>
              <a:pathLst>
                <a:path w="20573" h="16146" extrusionOk="0">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69" name="Google Shape;884;p3"/>
            <p:cNvSpPr/>
            <p:nvPr/>
          </p:nvSpPr>
          <p:spPr>
            <a:xfrm>
              <a:off x="9181858" y="2107324"/>
              <a:ext cx="15134" cy="11566"/>
            </a:xfrm>
            <a:custGeom>
              <a:avLst/>
              <a:gdLst/>
              <a:ahLst/>
              <a:cxnLst/>
              <a:rect l="l" t="t" r="r" b="b"/>
              <a:pathLst>
                <a:path w="15134" h="11566" extrusionOk="0">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0" name="Google Shape;885;p3"/>
            <p:cNvSpPr/>
            <p:nvPr/>
          </p:nvSpPr>
          <p:spPr>
            <a:xfrm>
              <a:off x="9185584" y="2123377"/>
              <a:ext cx="8322" cy="6807"/>
            </a:xfrm>
            <a:custGeom>
              <a:avLst/>
              <a:gdLst/>
              <a:ahLst/>
              <a:cxnLst/>
              <a:rect l="l" t="t" r="r" b="b"/>
              <a:pathLst>
                <a:path w="8322" h="6807" extrusionOk="0">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1" name="Google Shape;886;p3"/>
            <p:cNvSpPr/>
            <p:nvPr/>
          </p:nvSpPr>
          <p:spPr>
            <a:xfrm>
              <a:off x="9209195" y="2105038"/>
              <a:ext cx="12102" cy="6700"/>
            </a:xfrm>
            <a:custGeom>
              <a:avLst/>
              <a:gdLst/>
              <a:ahLst/>
              <a:cxnLst/>
              <a:rect l="l" t="t" r="r" b="b"/>
              <a:pathLst>
                <a:path w="12102" h="6700" extrusionOk="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2" name="Google Shape;887;p3"/>
            <p:cNvSpPr/>
            <p:nvPr/>
          </p:nvSpPr>
          <p:spPr>
            <a:xfrm>
              <a:off x="9202337" y="2132471"/>
              <a:ext cx="6858" cy="4571"/>
            </a:xfrm>
            <a:custGeom>
              <a:avLst/>
              <a:gdLst/>
              <a:ahLst/>
              <a:cxnLst/>
              <a:rect l="l" t="t" r="r" b="b"/>
              <a:pathLst>
                <a:path w="6858" h="4571" extrusionOk="0">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3" name="Google Shape;888;p3"/>
            <p:cNvSpPr/>
            <p:nvPr/>
          </p:nvSpPr>
          <p:spPr>
            <a:xfrm>
              <a:off x="9254915" y="2079473"/>
              <a:ext cx="23224" cy="27851"/>
            </a:xfrm>
            <a:custGeom>
              <a:avLst/>
              <a:gdLst/>
              <a:ahLst/>
              <a:cxnLst/>
              <a:rect l="l" t="t" r="r" b="b"/>
              <a:pathLst>
                <a:path w="23224" h="27851" extrusionOk="0">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4" name="Google Shape;889;p3"/>
            <p:cNvSpPr/>
            <p:nvPr/>
          </p:nvSpPr>
          <p:spPr>
            <a:xfrm>
              <a:off x="9274461" y="2082178"/>
              <a:ext cx="12362" cy="6081"/>
            </a:xfrm>
            <a:custGeom>
              <a:avLst/>
              <a:gdLst/>
              <a:ahLst/>
              <a:cxnLst/>
              <a:rect l="l" t="t" r="r" b="b"/>
              <a:pathLst>
                <a:path w="12362" h="6081" extrusionOk="0">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5" name="Google Shape;890;p3"/>
            <p:cNvSpPr/>
            <p:nvPr/>
          </p:nvSpPr>
          <p:spPr>
            <a:xfrm>
              <a:off x="9258844" y="2073035"/>
              <a:ext cx="7500" cy="9143"/>
            </a:xfrm>
            <a:custGeom>
              <a:avLst/>
              <a:gdLst/>
              <a:ahLst/>
              <a:cxnLst/>
              <a:rect l="l" t="t" r="r" b="b"/>
              <a:pathLst>
                <a:path w="7500" h="9143" extrusionOk="0">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6" name="Google Shape;891;p3"/>
            <p:cNvSpPr/>
            <p:nvPr/>
          </p:nvSpPr>
          <p:spPr>
            <a:xfrm>
              <a:off x="9250343" y="2079893"/>
              <a:ext cx="9144" cy="5808"/>
            </a:xfrm>
            <a:custGeom>
              <a:avLst/>
              <a:gdLst/>
              <a:ahLst/>
              <a:cxnLst/>
              <a:rect l="l" t="t" r="r" b="b"/>
              <a:pathLst>
                <a:path w="9144" h="5808" extrusionOk="0">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7" name="Google Shape;892;p3"/>
            <p:cNvSpPr/>
            <p:nvPr/>
          </p:nvSpPr>
          <p:spPr>
            <a:xfrm>
              <a:off x="9142639" y="2102753"/>
              <a:ext cx="27391" cy="25050"/>
            </a:xfrm>
            <a:custGeom>
              <a:avLst/>
              <a:gdLst/>
              <a:ahLst/>
              <a:cxnLst/>
              <a:rect l="l" t="t" r="r" b="b"/>
              <a:pathLst>
                <a:path w="27391" h="25050" extrusionOk="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8" name="Google Shape;893;p3"/>
            <p:cNvSpPr/>
            <p:nvPr/>
          </p:nvSpPr>
          <p:spPr>
            <a:xfrm>
              <a:off x="9145283" y="2110933"/>
              <a:ext cx="8356" cy="10107"/>
            </a:xfrm>
            <a:custGeom>
              <a:avLst/>
              <a:gdLst/>
              <a:ahLst/>
              <a:cxnLst/>
              <a:rect l="l" t="t" r="r" b="b"/>
              <a:pathLst>
                <a:path w="8356" h="10107" extrusionOk="0">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79" name="Google Shape;894;p3"/>
            <p:cNvSpPr/>
            <p:nvPr/>
          </p:nvSpPr>
          <p:spPr>
            <a:xfrm>
              <a:off x="9141621" y="2116468"/>
              <a:ext cx="5947" cy="4572"/>
            </a:xfrm>
            <a:custGeom>
              <a:avLst/>
              <a:gdLst/>
              <a:ahLst/>
              <a:cxnLst/>
              <a:rect l="l" t="t" r="r" b="b"/>
              <a:pathLst>
                <a:path w="5947" h="4572" extrusionOk="0">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0" name="Google Shape;895;p3"/>
            <p:cNvSpPr/>
            <p:nvPr/>
          </p:nvSpPr>
          <p:spPr>
            <a:xfrm>
              <a:off x="9245328" y="2079893"/>
              <a:ext cx="17588" cy="13716"/>
            </a:xfrm>
            <a:custGeom>
              <a:avLst/>
              <a:gdLst/>
              <a:ahLst/>
              <a:cxnLst/>
              <a:rect l="l" t="t" r="r" b="b"/>
              <a:pathLst>
                <a:path w="17588" h="13716" extrusionOk="0">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1" name="Google Shape;896;p3"/>
            <p:cNvSpPr/>
            <p:nvPr/>
          </p:nvSpPr>
          <p:spPr>
            <a:xfrm>
              <a:off x="9227157" y="2111897"/>
              <a:ext cx="20900" cy="13620"/>
            </a:xfrm>
            <a:custGeom>
              <a:avLst/>
              <a:gdLst/>
              <a:ahLst/>
              <a:cxnLst/>
              <a:rect l="l" t="t" r="r" b="b"/>
              <a:pathLst>
                <a:path w="20900" h="13620" extrusionOk="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2" name="Google Shape;897;p3"/>
            <p:cNvSpPr/>
            <p:nvPr/>
          </p:nvSpPr>
          <p:spPr>
            <a:xfrm>
              <a:off x="9258617" y="2095824"/>
              <a:ext cx="5520" cy="6928"/>
            </a:xfrm>
            <a:custGeom>
              <a:avLst/>
              <a:gdLst/>
              <a:ahLst/>
              <a:cxnLst/>
              <a:rect l="l" t="t" r="r" b="b"/>
              <a:pathLst>
                <a:path w="5520" h="6928" extrusionOk="0">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3" name="Google Shape;898;p3"/>
            <p:cNvSpPr/>
            <p:nvPr/>
          </p:nvSpPr>
          <p:spPr>
            <a:xfrm>
              <a:off x="9254035" y="2098181"/>
              <a:ext cx="5452" cy="5333"/>
            </a:xfrm>
            <a:custGeom>
              <a:avLst/>
              <a:gdLst/>
              <a:ahLst/>
              <a:cxnLst/>
              <a:rect l="l" t="t" r="r" b="b"/>
              <a:pathLst>
                <a:path w="5452" h="5333" extrusionOk="0">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84" name="Google Shape;899;p3"/>
            <p:cNvSpPr/>
            <p:nvPr/>
          </p:nvSpPr>
          <p:spPr>
            <a:xfrm>
              <a:off x="9227483" y="2098181"/>
              <a:ext cx="13715" cy="18287"/>
            </a:xfrm>
            <a:custGeom>
              <a:avLst/>
              <a:gdLst/>
              <a:ahLst/>
              <a:cxnLst/>
              <a:rect l="l" t="t" r="r" b="b"/>
              <a:pathLst>
                <a:path w="13715" h="18287" extrusionOk="0">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1" name="Group 10"/>
          <p:cNvGrpSpPr/>
          <p:nvPr/>
        </p:nvGrpSpPr>
        <p:grpSpPr>
          <a:xfrm>
            <a:off x="786952" y="3051737"/>
            <a:ext cx="2064835" cy="3806263"/>
            <a:chOff x="195284" y="3051737"/>
            <a:chExt cx="2064835" cy="3806263"/>
          </a:xfrm>
        </p:grpSpPr>
        <p:pic>
          <p:nvPicPr>
            <p:cNvPr id="6" name="Picture 5">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95284" y="3051737"/>
              <a:ext cx="2064835" cy="3806263"/>
            </a:xfrm>
            <a:prstGeom prst="rect">
              <a:avLst/>
            </a:prstGeom>
          </p:spPr>
        </p:pic>
        <p:sp>
          <p:nvSpPr>
            <p:cNvPr id="7" name="Oval 6">
              <a:hlinkClick r:id="rId11" action="ppaction://hlinksldjump"/>
            </p:cNvPr>
            <p:cNvSpPr/>
            <p:nvPr/>
          </p:nvSpPr>
          <p:spPr>
            <a:xfrm>
              <a:off x="935916" y="3373063"/>
              <a:ext cx="616321" cy="650298"/>
            </a:xfrm>
            <a:prstGeom prst="ellipse">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2" name="Group 1"/>
          <p:cNvGrpSpPr/>
          <p:nvPr/>
        </p:nvGrpSpPr>
        <p:grpSpPr>
          <a:xfrm>
            <a:off x="3047904" y="3051736"/>
            <a:ext cx="2064835" cy="3806263"/>
            <a:chOff x="2227637" y="3051736"/>
            <a:chExt cx="2064835" cy="3806263"/>
          </a:xfrm>
        </p:grpSpPr>
        <p:pic>
          <p:nvPicPr>
            <p:cNvPr id="1085" name="Picture 1084">
              <a:hlinkClick r:id="rId14"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7637" y="3051736"/>
              <a:ext cx="2064835" cy="3806263"/>
            </a:xfrm>
            <a:prstGeom prst="rect">
              <a:avLst/>
            </a:prstGeom>
          </p:spPr>
        </p:pic>
        <p:sp>
          <p:nvSpPr>
            <p:cNvPr id="1088" name="Oval 1087">
              <a:hlinkClick r:id="rId14" action="ppaction://hlinksldjump"/>
            </p:cNvPr>
            <p:cNvSpPr/>
            <p:nvPr/>
          </p:nvSpPr>
          <p:spPr>
            <a:xfrm>
              <a:off x="2962651" y="3374855"/>
              <a:ext cx="616321" cy="650298"/>
            </a:xfrm>
            <a:prstGeom prst="ellipse">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4" name="Group 3"/>
          <p:cNvGrpSpPr/>
          <p:nvPr/>
        </p:nvGrpSpPr>
        <p:grpSpPr>
          <a:xfrm>
            <a:off x="5299867" y="3051735"/>
            <a:ext cx="2064835" cy="3806263"/>
            <a:chOff x="4224107" y="3051735"/>
            <a:chExt cx="2064835" cy="3806263"/>
          </a:xfrm>
        </p:grpSpPr>
        <p:pic>
          <p:nvPicPr>
            <p:cNvPr id="1086" name="Picture 1085">
              <a:hlinkClick r:id="rId15"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24107" y="3051735"/>
              <a:ext cx="2064835" cy="3806263"/>
            </a:xfrm>
            <a:prstGeom prst="rect">
              <a:avLst/>
            </a:prstGeom>
          </p:spPr>
        </p:pic>
        <p:sp>
          <p:nvSpPr>
            <p:cNvPr id="1089" name="Oval 1088">
              <a:hlinkClick r:id="rId15" action="ppaction://hlinksldjump"/>
            </p:cNvPr>
            <p:cNvSpPr/>
            <p:nvPr/>
          </p:nvSpPr>
          <p:spPr>
            <a:xfrm>
              <a:off x="4971077" y="3385613"/>
              <a:ext cx="616321" cy="650298"/>
            </a:xfrm>
            <a:prstGeom prst="ellipse">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54486" y="60412"/>
            <a:ext cx="6949173" cy="2365453"/>
          </a:xfrm>
          <a:prstGeom prst="rect">
            <a:avLst/>
          </a:prstGeom>
        </p:spPr>
      </p:pic>
      <p:sp>
        <p:nvSpPr>
          <p:cNvPr id="18" name="Action Button: End 17">
            <a:hlinkClick r:id="rId17" action="ppaction://hlinksldjump" highlightClick="1"/>
          </p:cNvPr>
          <p:cNvSpPr/>
          <p:nvPr/>
        </p:nvSpPr>
        <p:spPr>
          <a:xfrm>
            <a:off x="9523647" y="5572396"/>
            <a:ext cx="857250" cy="571401"/>
          </a:xfrm>
          <a:prstGeom prst="actionButtonEnd">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7" name="Tieng-vo-tay-tra-loi-dung-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0082" y="3343178"/>
            <a:ext cx="487363" cy="487363"/>
          </a:xfrm>
          <a:prstGeom prst="rect">
            <a:avLst/>
          </a:prstGeom>
        </p:spPr>
      </p:pic>
    </p:spTree>
    <p:extLst>
      <p:ext uri="{BB962C8B-B14F-4D97-AF65-F5344CB8AC3E}">
        <p14:creationId xmlns:p14="http://schemas.microsoft.com/office/powerpoint/2010/main" val="4822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with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par>
                          <p:cTn id="32" fill="hold">
                            <p:stCondLst>
                              <p:cond delay="500"/>
                            </p:stCondLst>
                            <p:childTnLst>
                              <p:par>
                                <p:cTn id="33" presetID="49" presetClass="path" presetSubtype="0" accel="50000" decel="50000" fill="hold" nodeType="afterEffect">
                                  <p:stCondLst>
                                    <p:cond delay="0"/>
                                  </p:stCondLst>
                                  <p:childTnLst>
                                    <p:animMotion origin="layout" path="M -4.57634E-6 7.40741E-7 L 0.66966 0.24977 " pathEditMode="relative" rAng="0" ptsTypes="AA">
                                      <p:cBhvr>
                                        <p:cTn id="34" dur="2000" fill="hold"/>
                                        <p:tgtEl>
                                          <p:spTgt spid="8"/>
                                        </p:tgtEl>
                                        <p:attrNameLst>
                                          <p:attrName>ppt_x</p:attrName>
                                          <p:attrName>ppt_y</p:attrName>
                                        </p:attrNameLst>
                                      </p:cBhvr>
                                      <p:rCtr x="33477" y="12477"/>
                                    </p:animMotion>
                                  </p:childTnLst>
                                </p:cTn>
                              </p:par>
                            </p:childTnLst>
                          </p:cTn>
                        </p:par>
                        <p:par>
                          <p:cTn id="35" fill="hold">
                            <p:stCondLst>
                              <p:cond delay="2500"/>
                            </p:stCondLst>
                            <p:childTnLst>
                              <p:par>
                                <p:cTn id="36" presetID="22" presetClass="exit" presetSubtype="4" fill="hold" nodeType="after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afterEffect">
                                  <p:stCondLst>
                                    <p:cond delay="0"/>
                                  </p:stCondLst>
                                  <p:childTnLst>
                                    <p:animMotion origin="layout" path="M -2.46518E-6 -2.22222E-6 L 0.48692 0.24074 " pathEditMode="relative" rAng="0" ptsTypes="AA">
                                      <p:cBhvr>
                                        <p:cTn id="43" dur="2000" fill="hold"/>
                                        <p:tgtEl>
                                          <p:spTgt spid="9"/>
                                        </p:tgtEl>
                                        <p:attrNameLst>
                                          <p:attrName>ppt_x</p:attrName>
                                          <p:attrName>ppt_y</p:attrName>
                                        </p:attrNameLst>
                                      </p:cBhvr>
                                      <p:rCtr x="24339" y="12037"/>
                                    </p:animMotion>
                                  </p:childTnLst>
                                </p:cTn>
                              </p:par>
                            </p:childTnLst>
                          </p:cTn>
                        </p:par>
                        <p:par>
                          <p:cTn id="44" fill="hold">
                            <p:stCondLst>
                              <p:cond delay="2000"/>
                            </p:stCondLst>
                            <p:childTnLst>
                              <p:par>
                                <p:cTn id="45" presetID="22" presetClass="exit" presetSubtype="4" fill="hold" nodeType="afterEffect">
                                  <p:stCondLst>
                                    <p:cond delay="0"/>
                                  </p:stCondLst>
                                  <p:childTnLst>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22" presetClass="exit" presetSubtype="4" fill="hold" nodeType="withEffect">
                                  <p:stCondLst>
                                    <p:cond delay="0"/>
                                  </p:stCondLst>
                                  <p:childTnLst>
                                    <p:animEffect transition="out" filter="wipe(down)">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49" presetClass="path" presetSubtype="0" accel="50000" decel="50000" fill="hold" nodeType="afterEffect">
                                  <p:stCondLst>
                                    <p:cond delay="0"/>
                                  </p:stCondLst>
                                  <p:childTnLst>
                                    <p:animMotion origin="layout" path="M -2.32331E-6 -3.33333E-6 L 0.28596 0.26111 " pathEditMode="relative" rAng="0" ptsTypes="AA">
                                      <p:cBhvr>
                                        <p:cTn id="55" dur="2000" fill="hold"/>
                                        <p:tgtEl>
                                          <p:spTgt spid="10"/>
                                        </p:tgtEl>
                                        <p:attrNameLst>
                                          <p:attrName>ppt_x</p:attrName>
                                          <p:attrName>ppt_y</p:attrName>
                                        </p:attrNameLst>
                                      </p:cBhvr>
                                      <p:rCtr x="14291" y="13056"/>
                                    </p:animMotion>
                                  </p:childTnLst>
                                </p:cTn>
                              </p:par>
                            </p:childTnLst>
                          </p:cTn>
                        </p:par>
                        <p:par>
                          <p:cTn id="56" fill="hold">
                            <p:stCondLst>
                              <p:cond delay="2000"/>
                            </p:stCondLst>
                            <p:childTnLst>
                              <p:par>
                                <p:cTn id="57" presetID="22" presetClass="exit" presetSubtype="4" fill="hold" nodeType="afterEffect">
                                  <p:stCondLst>
                                    <p:cond delay="0"/>
                                  </p:stCondLst>
                                  <p:childTnLst>
                                    <p:animEffect transition="out" filter="wipe(down)">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22" presetClass="exit" presetSubtype="4" fill="hold" nodeType="withEffect">
                                  <p:stCondLst>
                                    <p:cond delay="0"/>
                                  </p:stCondLst>
                                  <p:childTnLst>
                                    <p:animEffect transition="out" filter="wipe(down)">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9991" fill="hold"/>
                                        <p:tgtEl>
                                          <p:spTgt spid="877"/>
                                        </p:tgtEl>
                                      </p:cBhvr>
                                    </p:cmd>
                                  </p:childTnLst>
                                </p:cTn>
                              </p:par>
                            </p:childTnLst>
                          </p:cTn>
                        </p:par>
                      </p:childTnLst>
                    </p:cTn>
                  </p:par>
                </p:childTnLst>
              </p:cTn>
              <p:nextCondLst>
                <p:cond evt="onClick" delay="0">
                  <p:tgtEl>
                    <p:spTgt spid="10"/>
                  </p:tgtEl>
                </p:cond>
              </p:nextCondLst>
            </p:seq>
            <p:audio>
              <p:cMediaNode vol="80000">
                <p:cTn id="65" fill="hold" display="0">
                  <p:stCondLst>
                    <p:cond delay="indefinite"/>
                  </p:stCondLst>
                  <p:endCondLst>
                    <p:cond evt="onStopAudio" delay="0">
                      <p:tgtEl>
                        <p:sldTgt/>
                      </p:tgtEl>
                    </p:cond>
                  </p:endCondLst>
                </p:cTn>
                <p:tgtEl>
                  <p:spTgt spid="87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 y="-12339"/>
            <a:ext cx="12296928" cy="6915915"/>
          </a:xfrm>
          <a:prstGeom prst="rect">
            <a:avLst/>
          </a:prstGeom>
        </p:spPr>
      </p:pic>
      <p:pic>
        <p:nvPicPr>
          <p:cNvPr id="23" name="图片 22" descr="粉色的花&#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 y="222304"/>
            <a:ext cx="3637935" cy="367205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 y="4692933"/>
            <a:ext cx="12192000" cy="2176081"/>
          </a:xfrm>
          <a:prstGeom prst="rect">
            <a:avLst/>
          </a:prstGeom>
        </p:spPr>
      </p:pic>
      <p:pic>
        <p:nvPicPr>
          <p:cNvPr id="2" name="Picture 1">
            <a:extLst>
              <a:ext uri="{FF2B5EF4-FFF2-40B4-BE49-F238E27FC236}">
                <a16:creationId xmlns="" xmlns:a16="http://schemas.microsoft.com/office/drawing/2014/main" id="{A843ABC4-DBB9-EF81-2D3D-5F9D35C73D98}"/>
              </a:ext>
            </a:extLst>
          </p:cNvPr>
          <p:cNvPicPr>
            <a:picLocks noChangeAspect="1"/>
          </p:cNvPicPr>
          <p:nvPr/>
        </p:nvPicPr>
        <p:blipFill>
          <a:blip r:embed="rId5"/>
          <a:stretch>
            <a:fillRect/>
          </a:stretch>
        </p:blipFill>
        <p:spPr>
          <a:xfrm>
            <a:off x="2076212" y="565305"/>
            <a:ext cx="7455785" cy="969348"/>
          </a:xfrm>
          <a:prstGeom prst="rect">
            <a:avLst/>
          </a:prstGeom>
        </p:spPr>
      </p:pic>
      <p:pic>
        <p:nvPicPr>
          <p:cNvPr id="14" name="Picture 13">
            <a:extLst>
              <a:ext uri="{FF2B5EF4-FFF2-40B4-BE49-F238E27FC236}">
                <a16:creationId xmlns="" xmlns:a16="http://schemas.microsoft.com/office/drawing/2014/main" id="{117CA449-0E15-E037-C53C-58B25A43C4D2}"/>
              </a:ext>
            </a:extLst>
          </p:cNvPr>
          <p:cNvPicPr>
            <a:picLocks noChangeAspect="1"/>
          </p:cNvPicPr>
          <p:nvPr/>
        </p:nvPicPr>
        <p:blipFill>
          <a:blip r:embed="rId6"/>
          <a:stretch>
            <a:fillRect/>
          </a:stretch>
        </p:blipFill>
        <p:spPr>
          <a:xfrm>
            <a:off x="754250" y="1665103"/>
            <a:ext cx="9735671" cy="2859272"/>
          </a:xfrm>
          <a:prstGeom prst="rect">
            <a:avLst/>
          </a:prstGeom>
        </p:spPr>
      </p:pic>
      <p:sp>
        <p:nvSpPr>
          <p:cNvPr id="15" name="TextBox 14">
            <a:extLst>
              <a:ext uri="{FF2B5EF4-FFF2-40B4-BE49-F238E27FC236}">
                <a16:creationId xmlns="" xmlns:a16="http://schemas.microsoft.com/office/drawing/2014/main" id="{89B1331F-A2B4-2C7F-1522-9E8D44C809F1}"/>
              </a:ext>
            </a:extLst>
          </p:cNvPr>
          <p:cNvSpPr txBox="1"/>
          <p:nvPr/>
        </p:nvSpPr>
        <p:spPr>
          <a:xfrm>
            <a:off x="4466327" y="4524374"/>
            <a:ext cx="2916107"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a:t>
            </a:r>
            <a:r>
              <a:rPr lang="en-US" sz="4800" b="1" dirty="0" err="1">
                <a:solidFill>
                  <a:srgbClr val="002060"/>
                </a:solidFill>
                <a:latin typeface="Cambria" panose="02040503050406030204" pitchFamily="18" charset="0"/>
                <a:ea typeface="Cambria" panose="02040503050406030204" pitchFamily="18" charset="0"/>
              </a:rPr>
              <a:t>Tiết</a:t>
            </a:r>
            <a:r>
              <a:rPr lang="en-US" sz="4800" b="1" dirty="0">
                <a:solidFill>
                  <a:srgbClr val="002060"/>
                </a:solidFill>
                <a:latin typeface="Cambria" panose="02040503050406030204" pitchFamily="18" charset="0"/>
                <a:ea typeface="Cambria" panose="02040503050406030204" pitchFamily="18" charset="0"/>
              </a:rPr>
              <a:t> 3)</a:t>
            </a:r>
          </a:p>
        </p:txBody>
      </p:sp>
      <p:pic>
        <p:nvPicPr>
          <p:cNvPr id="16" name="图片 15" descr="粉色的花&#10;&#10;描述已自动生成">
            <a:extLst>
              <a:ext uri="{FF2B5EF4-FFF2-40B4-BE49-F238E27FC236}">
                <a16:creationId xmlns="" xmlns:a16="http://schemas.microsoft.com/office/drawing/2014/main" id="{A1CDF884-3B80-F1D0-E6F5-6D5AD50F3F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37466" y="4378426"/>
            <a:ext cx="3054534" cy="30831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4" name="Picture 3">
            <a:extLst>
              <a:ext uri="{FF2B5EF4-FFF2-40B4-BE49-F238E27FC236}">
                <a16:creationId xmlns="" xmlns:a16="http://schemas.microsoft.com/office/drawing/2014/main" id="{F4C1CFD4-9E65-03A4-619D-FFF1013A0402}"/>
              </a:ext>
            </a:extLst>
          </p:cNvPr>
          <p:cNvPicPr>
            <a:picLocks noChangeAspect="1"/>
          </p:cNvPicPr>
          <p:nvPr/>
        </p:nvPicPr>
        <p:blipFill>
          <a:blip r:embed="rId8"/>
          <a:stretch>
            <a:fillRect/>
          </a:stretch>
        </p:blipFill>
        <p:spPr>
          <a:xfrm>
            <a:off x="1948426" y="2175376"/>
            <a:ext cx="8961897" cy="3078747"/>
          </a:xfrm>
          <a:prstGeom prst="rect">
            <a:avLst/>
          </a:prstGeom>
        </p:spPr>
      </p:pic>
    </p:spTree>
    <p:extLst>
      <p:ext uri="{BB962C8B-B14F-4D97-AF65-F5344CB8AC3E}">
        <p14:creationId xmlns:p14="http://schemas.microsoft.com/office/powerpoint/2010/main" val="20423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6D27E074-C1AA-40B6-A9A0-F26FF192941C}: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1036</Words>
  <Application>Microsoft Office PowerPoint</Application>
  <PresentationFormat>Widescreen</PresentationFormat>
  <Paragraphs>89</Paragraphs>
  <Slides>21</Slides>
  <Notes>9</Notes>
  <HiddenSlides>0</HiddenSlides>
  <MMClips>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Calibri Light</vt:lpstr>
      <vt:lpstr>Cambria</vt:lpstr>
      <vt:lpstr>Times New Roman</vt:lpstr>
      <vt:lpstr>Wingdings</vt:lpstr>
      <vt:lpstr>思源宋体 CN Light</vt:lpstr>
      <vt:lpstr>等线</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140</cp:revision>
  <dcterms:created xsi:type="dcterms:W3CDTF">2023-09-04T01:42:54Z</dcterms:created>
  <dcterms:modified xsi:type="dcterms:W3CDTF">2024-11-07T22:29:09Z</dcterms:modified>
</cp:coreProperties>
</file>