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2"/>
  </p:notesMasterIdLst>
  <p:sldIdLst>
    <p:sldId id="568" r:id="rId3"/>
    <p:sldId id="553" r:id="rId4"/>
    <p:sldId id="543" r:id="rId5"/>
    <p:sldId id="554" r:id="rId6"/>
    <p:sldId id="538" r:id="rId7"/>
    <p:sldId id="549" r:id="rId8"/>
    <p:sldId id="562" r:id="rId9"/>
    <p:sldId id="548" r:id="rId10"/>
    <p:sldId id="546" r:id="rId11"/>
    <p:sldId id="557" r:id="rId12"/>
    <p:sldId id="563" r:id="rId13"/>
    <p:sldId id="564" r:id="rId14"/>
    <p:sldId id="565" r:id="rId15"/>
    <p:sldId id="566" r:id="rId16"/>
    <p:sldId id="558" r:id="rId17"/>
    <p:sldId id="559" r:id="rId18"/>
    <p:sldId id="567" r:id="rId19"/>
    <p:sldId id="551" r:id="rId20"/>
    <p:sldId id="496"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51C19-E6DD-4D73-80D7-AB62C0764910}" type="datetimeFigureOut">
              <a:rPr lang="en-GB" smtClean="0"/>
              <a:t>07/11/2024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87B2C-4EBB-4B75-95D9-0EC14C39C446}" type="slidenum">
              <a:rPr lang="en-GB" smtClean="0"/>
              <a:t>‹#›</a:t>
            </a:fld>
            <a:endParaRPr lang="en-GB"/>
          </a:p>
        </p:txBody>
      </p:sp>
    </p:spTree>
    <p:extLst>
      <p:ext uri="{BB962C8B-B14F-4D97-AF65-F5344CB8AC3E}">
        <p14:creationId xmlns:p14="http://schemas.microsoft.com/office/powerpoint/2010/main" val="7768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F939D-BDD8-4A7B-BA3C-9939FD61E7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07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10</a:t>
            </a:fld>
            <a:endParaRPr lang="en-GB"/>
          </a:p>
        </p:txBody>
      </p:sp>
    </p:spTree>
    <p:extLst>
      <p:ext uri="{BB962C8B-B14F-4D97-AF65-F5344CB8AC3E}">
        <p14:creationId xmlns:p14="http://schemas.microsoft.com/office/powerpoint/2010/main" val="3487442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11</a:t>
            </a:fld>
            <a:endParaRPr lang="en-GB"/>
          </a:p>
        </p:txBody>
      </p:sp>
    </p:spTree>
    <p:extLst>
      <p:ext uri="{BB962C8B-B14F-4D97-AF65-F5344CB8AC3E}">
        <p14:creationId xmlns:p14="http://schemas.microsoft.com/office/powerpoint/2010/main" val="182426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12</a:t>
            </a:fld>
            <a:endParaRPr lang="en-GB"/>
          </a:p>
        </p:txBody>
      </p:sp>
    </p:spTree>
    <p:extLst>
      <p:ext uri="{BB962C8B-B14F-4D97-AF65-F5344CB8AC3E}">
        <p14:creationId xmlns:p14="http://schemas.microsoft.com/office/powerpoint/2010/main" val="2777116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13</a:t>
            </a:fld>
            <a:endParaRPr lang="en-GB"/>
          </a:p>
        </p:txBody>
      </p:sp>
    </p:spTree>
    <p:extLst>
      <p:ext uri="{BB962C8B-B14F-4D97-AF65-F5344CB8AC3E}">
        <p14:creationId xmlns:p14="http://schemas.microsoft.com/office/powerpoint/2010/main" val="314652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14</a:t>
            </a:fld>
            <a:endParaRPr lang="en-GB"/>
          </a:p>
        </p:txBody>
      </p:sp>
    </p:spTree>
    <p:extLst>
      <p:ext uri="{BB962C8B-B14F-4D97-AF65-F5344CB8AC3E}">
        <p14:creationId xmlns:p14="http://schemas.microsoft.com/office/powerpoint/2010/main" val="275153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15</a:t>
            </a:fld>
            <a:endParaRPr lang="en-GB"/>
          </a:p>
        </p:txBody>
      </p:sp>
    </p:spTree>
    <p:extLst>
      <p:ext uri="{BB962C8B-B14F-4D97-AF65-F5344CB8AC3E}">
        <p14:creationId xmlns:p14="http://schemas.microsoft.com/office/powerpoint/2010/main" val="134465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16</a:t>
            </a:fld>
            <a:endParaRPr lang="en-GB"/>
          </a:p>
        </p:txBody>
      </p:sp>
    </p:spTree>
    <p:extLst>
      <p:ext uri="{BB962C8B-B14F-4D97-AF65-F5344CB8AC3E}">
        <p14:creationId xmlns:p14="http://schemas.microsoft.com/office/powerpoint/2010/main" val="3074979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17</a:t>
            </a:fld>
            <a:endParaRPr lang="en-GB"/>
          </a:p>
        </p:txBody>
      </p:sp>
    </p:spTree>
    <p:extLst>
      <p:ext uri="{BB962C8B-B14F-4D97-AF65-F5344CB8AC3E}">
        <p14:creationId xmlns:p14="http://schemas.microsoft.com/office/powerpoint/2010/main" val="1796142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18</a:t>
            </a:fld>
            <a:endParaRPr lang="en-GB"/>
          </a:p>
        </p:txBody>
      </p:sp>
    </p:spTree>
    <p:extLst>
      <p:ext uri="{BB962C8B-B14F-4D97-AF65-F5344CB8AC3E}">
        <p14:creationId xmlns:p14="http://schemas.microsoft.com/office/powerpoint/2010/main" val="1953876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19</a:t>
            </a:fld>
            <a:endParaRPr lang="en-GB"/>
          </a:p>
        </p:txBody>
      </p:sp>
    </p:spTree>
    <p:extLst>
      <p:ext uri="{BB962C8B-B14F-4D97-AF65-F5344CB8AC3E}">
        <p14:creationId xmlns:p14="http://schemas.microsoft.com/office/powerpoint/2010/main" val="293467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2</a:t>
            </a:fld>
            <a:endParaRPr lang="en-GB"/>
          </a:p>
        </p:txBody>
      </p:sp>
    </p:spTree>
    <p:extLst>
      <p:ext uri="{BB962C8B-B14F-4D97-AF65-F5344CB8AC3E}">
        <p14:creationId xmlns:p14="http://schemas.microsoft.com/office/powerpoint/2010/main" val="398611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3</a:t>
            </a:fld>
            <a:endParaRPr lang="en-GB"/>
          </a:p>
        </p:txBody>
      </p:sp>
    </p:spTree>
    <p:extLst>
      <p:ext uri="{BB962C8B-B14F-4D97-AF65-F5344CB8AC3E}">
        <p14:creationId xmlns:p14="http://schemas.microsoft.com/office/powerpoint/2010/main" val="290257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4</a:t>
            </a:fld>
            <a:endParaRPr lang="en-GB"/>
          </a:p>
        </p:txBody>
      </p:sp>
    </p:spTree>
    <p:extLst>
      <p:ext uri="{BB962C8B-B14F-4D97-AF65-F5344CB8AC3E}">
        <p14:creationId xmlns:p14="http://schemas.microsoft.com/office/powerpoint/2010/main" val="66074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5</a:t>
            </a:fld>
            <a:endParaRPr lang="en-GB"/>
          </a:p>
        </p:txBody>
      </p:sp>
    </p:spTree>
    <p:extLst>
      <p:ext uri="{BB962C8B-B14F-4D97-AF65-F5344CB8AC3E}">
        <p14:creationId xmlns:p14="http://schemas.microsoft.com/office/powerpoint/2010/main" val="7247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6</a:t>
            </a:fld>
            <a:endParaRPr lang="en-GB"/>
          </a:p>
        </p:txBody>
      </p:sp>
    </p:spTree>
    <p:extLst>
      <p:ext uri="{BB962C8B-B14F-4D97-AF65-F5344CB8AC3E}">
        <p14:creationId xmlns:p14="http://schemas.microsoft.com/office/powerpoint/2010/main" val="185675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7</a:t>
            </a:fld>
            <a:endParaRPr lang="en-GB"/>
          </a:p>
        </p:txBody>
      </p:sp>
    </p:spTree>
    <p:extLst>
      <p:ext uri="{BB962C8B-B14F-4D97-AF65-F5344CB8AC3E}">
        <p14:creationId xmlns:p14="http://schemas.microsoft.com/office/powerpoint/2010/main" val="250072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8</a:t>
            </a:fld>
            <a:endParaRPr lang="en-GB"/>
          </a:p>
        </p:txBody>
      </p:sp>
    </p:spTree>
    <p:extLst>
      <p:ext uri="{BB962C8B-B14F-4D97-AF65-F5344CB8AC3E}">
        <p14:creationId xmlns:p14="http://schemas.microsoft.com/office/powerpoint/2010/main" val="339413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287B2C-4EBB-4B75-95D9-0EC14C39C446}" type="slidenum">
              <a:rPr lang="en-GB" smtClean="0"/>
              <a:t>9</a:t>
            </a:fld>
            <a:endParaRPr lang="en-GB"/>
          </a:p>
        </p:txBody>
      </p:sp>
    </p:spTree>
    <p:extLst>
      <p:ext uri="{BB962C8B-B14F-4D97-AF65-F5344CB8AC3E}">
        <p14:creationId xmlns:p14="http://schemas.microsoft.com/office/powerpoint/2010/main" val="20276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6589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46185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557006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45069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78591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9341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7526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4871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3219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929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15812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677842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2432130" y="221080"/>
            <a:ext cx="1196140" cy="1196140"/>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7854387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8.xml"/><Relationship Id="rId1" Type="http://schemas.openxmlformats.org/officeDocument/2006/relationships/tags" Target="../tags/tag2.xml"/><Relationship Id="rId5" Type="http://schemas.openxmlformats.org/officeDocument/2006/relationships/image" Target="../media/image7.gif"/><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4.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6.xml"/><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8.xml"/><Relationship Id="rId7"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9.xml"/><Relationship Id="rId7"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8" y="0"/>
            <a:ext cx="12192000" cy="6858000"/>
          </a:xfrm>
          <a:prstGeom prst="rect">
            <a:avLst/>
          </a:prstGeom>
        </p:spPr>
      </p:pic>
      <p:sp>
        <p:nvSpPr>
          <p:cNvPr id="7" name="Rectangle 5"/>
          <p:cNvSpPr>
            <a:spLocks noChangeArrowheads="1"/>
          </p:cNvSpPr>
          <p:nvPr/>
        </p:nvSpPr>
        <p:spPr bwMode="auto">
          <a:xfrm>
            <a:off x="3327359" y="37693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TIẾNG VIỆT</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srgbClr val="7030A0"/>
                </a:solidFill>
                <a:latin typeface="Times New Roman" pitchFamily="18" charset="0"/>
                <a:cs typeface="Times New Roman" pitchFamily="18" charset="0"/>
              </a:rPr>
              <a:t>Nói và nghe: Chúng em </a:t>
            </a:r>
            <a:r>
              <a:rPr lang="en-US" sz="4000" b="1" smtClean="0">
                <a:solidFill>
                  <a:srgbClr val="7030A0"/>
                </a:solidFill>
                <a:latin typeface="Times New Roman" pitchFamily="18" charset="0"/>
                <a:cs typeface="Times New Roman" pitchFamily="18" charset="0"/>
              </a:rPr>
              <a:t>sáng </a:t>
            </a:r>
            <a:r>
              <a:rPr lang="en-US" sz="4000" b="1" smtClean="0">
                <a:solidFill>
                  <a:srgbClr val="7030A0"/>
                </a:solidFill>
                <a:latin typeface="Times New Roman" pitchFamily="18" charset="0"/>
                <a:cs typeface="Times New Roman" pitchFamily="18" charset="0"/>
              </a:rPr>
              <a:t>tạo.</a:t>
            </a:r>
            <a:endParaRPr kumimoji="0" lang="en-US" sz="4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CHUYÊN ĐỀ CẤP TRƯỜNG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0933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custDataLst>
      <p:tags r:id="rId1"/>
    </p:custDataLst>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9"/>
          <a:srcRect l="50655" t="3903" r="28184" b="63507"/>
          <a:stretch/>
        </p:blipFill>
        <p:spPr>
          <a:xfrm>
            <a:off x="736981" y="954991"/>
            <a:ext cx="845676" cy="1302425"/>
          </a:xfrm>
          <a:prstGeom prst="roundRect">
            <a:avLst/>
          </a:prstGeom>
        </p:spPr>
      </p:pic>
    </p:spTree>
    <p:custDataLst>
      <p:tags r:id="rId1"/>
    </p:custDataLst>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7"/>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7"/>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10"/>
          <a:stretch>
            <a:fillRect/>
          </a:stretch>
        </p:blipFill>
        <p:spPr>
          <a:xfrm>
            <a:off x="824948" y="1224813"/>
            <a:ext cx="12192000" cy="1923590"/>
          </a:xfrm>
          <a:prstGeom prst="rect">
            <a:avLst/>
          </a:prstGeom>
        </p:spPr>
      </p:pic>
    </p:spTree>
    <p:custDataLst>
      <p:tags r:id="rId1"/>
    </p:custDataLst>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8"/>
          <a:stretch>
            <a:fillRect/>
          </a:stretch>
        </p:blipFill>
        <p:spPr>
          <a:xfrm>
            <a:off x="2409134" y="526824"/>
            <a:ext cx="7145131" cy="2280102"/>
          </a:xfrm>
          <a:prstGeom prst="rect">
            <a:avLst/>
          </a:prstGeom>
        </p:spPr>
      </p:pic>
    </p:spTree>
    <p:custDataLst>
      <p:tags r:id="rId1"/>
    </p:custDataLst>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7"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8"/>
          <a:stretch>
            <a:fillRect/>
          </a:stretch>
        </p:blipFill>
        <p:spPr>
          <a:xfrm>
            <a:off x="4325233" y="488370"/>
            <a:ext cx="5998984" cy="1652159"/>
          </a:xfrm>
          <a:prstGeom prst="rect">
            <a:avLst/>
          </a:prstGeom>
        </p:spPr>
      </p:pic>
    </p:spTree>
    <p:custDataLst>
      <p:tags r:id="rId1"/>
    </p:custDataLst>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custDataLst>
      <p:tags r:id="rId1"/>
    </p:custDataLst>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10"/>
          <a:stretch>
            <a:fillRect/>
          </a:stretch>
        </p:blipFill>
        <p:spPr>
          <a:xfrm>
            <a:off x="178904" y="1328245"/>
            <a:ext cx="12192000" cy="2034779"/>
          </a:xfrm>
          <a:prstGeom prst="rect">
            <a:avLst/>
          </a:prstGeom>
        </p:spPr>
      </p:pic>
    </p:spTree>
    <p:custDataLst>
      <p:tags r:id="rId1"/>
    </p:custDataLst>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525232" y="3244334"/>
            <a:ext cx="5141536" cy="369332"/>
          </a:xfrm>
          <a:prstGeom prst="rect">
            <a:avLst/>
          </a:prstGeom>
        </p:spPr>
        <p:txBody>
          <a:bodyPr wrap="none">
            <a:spAutoFit/>
          </a:bodyPr>
          <a:lstStyle/>
          <a:p>
            <a:r>
              <a:rPr lang="en-GB"/>
              <a:t>https://youtu.be/ldEYSFxFEng?si=cIPBbVx7QD56xelK</a:t>
            </a:r>
          </a:p>
        </p:txBody>
      </p:sp>
    </p:spTree>
    <p:custDataLst>
      <p:tags r:id="rId1"/>
    </p:custDataLst>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6"/>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custDataLst>
      <p:tags r:id="rId1"/>
    </p:custDataLst>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8">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9"/>
          <a:stretch>
            <a:fillRect/>
          </a:stretch>
        </p:blipFill>
        <p:spPr>
          <a:xfrm>
            <a:off x="880244" y="2532777"/>
            <a:ext cx="5688061" cy="2554445"/>
          </a:xfrm>
          <a:prstGeom prst="rect">
            <a:avLst/>
          </a:prstGeom>
        </p:spPr>
      </p:pic>
    </p:spTree>
    <p:custDataLst>
      <p:tags r:id="rId1"/>
    </p:custDataLst>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custDataLst>
      <p:tags r:id="rId1"/>
    </p:custDataLst>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7"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7">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8"/>
          <a:stretch>
            <a:fillRect/>
          </a:stretch>
        </p:blipFill>
        <p:spPr>
          <a:xfrm>
            <a:off x="3053859" y="1482752"/>
            <a:ext cx="5474682" cy="2292295"/>
          </a:xfrm>
          <a:prstGeom prst="rect">
            <a:avLst/>
          </a:prstGeom>
        </p:spPr>
      </p:pic>
    </p:spTree>
    <p:custDataLst>
      <p:tags r:id="rId1"/>
    </p:custDataLst>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C19448F-5810-49BD-B26D-B3432667D5D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2744B13C-01D7-4C86-8439-4FB1026B4CF5}&quot;,&quot;D:\\Năm học 24 -25\\GIÁO ÁN ĐIỆN TỬ NỘ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0. Nói và nghe"/>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11B79DA-9A3B-4F94-8114-0F6AF385FE2C}:546"/>
</p:tagLst>
</file>

<file path=ppt/tags/tag11.xml><?xml version="1.0" encoding="utf-8"?>
<p:tagLst xmlns:a="http://schemas.openxmlformats.org/drawingml/2006/main" xmlns:r="http://schemas.openxmlformats.org/officeDocument/2006/relationships" xmlns:p="http://schemas.openxmlformats.org/presentationml/2006/main">
  <p:tag name="GENSWF_SLIDE_UID" val="{BE4C07F6-D458-48BD-AADB-FC3B2CA6B1DD}:557"/>
</p:tagLst>
</file>

<file path=ppt/tags/tag12.xml><?xml version="1.0" encoding="utf-8"?>
<p:tagLst xmlns:a="http://schemas.openxmlformats.org/drawingml/2006/main" xmlns:r="http://schemas.openxmlformats.org/officeDocument/2006/relationships" xmlns:p="http://schemas.openxmlformats.org/presentationml/2006/main">
  <p:tag name="GENSWF_SLIDE_UID" val="{79151810-CBA6-46A4-9F7A-401DAC0A4A11}:563"/>
</p:tagLst>
</file>

<file path=ppt/tags/tag13.xml><?xml version="1.0" encoding="utf-8"?>
<p:tagLst xmlns:a="http://schemas.openxmlformats.org/drawingml/2006/main" xmlns:r="http://schemas.openxmlformats.org/officeDocument/2006/relationships" xmlns:p="http://schemas.openxmlformats.org/presentationml/2006/main">
  <p:tag name="GENSWF_SLIDE_UID" val="{DF71FDE7-85C1-4210-A95D-AE51692FB820}:564"/>
</p:tagLst>
</file>

<file path=ppt/tags/tag14.xml><?xml version="1.0" encoding="utf-8"?>
<p:tagLst xmlns:a="http://schemas.openxmlformats.org/drawingml/2006/main" xmlns:r="http://schemas.openxmlformats.org/officeDocument/2006/relationships" xmlns:p="http://schemas.openxmlformats.org/presentationml/2006/main">
  <p:tag name="GENSWF_SLIDE_UID" val="{B323E87C-7944-4F94-AB7E-0005436B37DD}:565"/>
</p:tagLst>
</file>

<file path=ppt/tags/tag15.xml><?xml version="1.0" encoding="utf-8"?>
<p:tagLst xmlns:a="http://schemas.openxmlformats.org/drawingml/2006/main" xmlns:r="http://schemas.openxmlformats.org/officeDocument/2006/relationships" xmlns:p="http://schemas.openxmlformats.org/presentationml/2006/main">
  <p:tag name="GENSWF_SLIDE_UID" val="{3ED03441-71D4-4A60-A0B9-F40091BBC936}:566"/>
</p:tagLst>
</file>

<file path=ppt/tags/tag16.xml><?xml version="1.0" encoding="utf-8"?>
<p:tagLst xmlns:a="http://schemas.openxmlformats.org/drawingml/2006/main" xmlns:r="http://schemas.openxmlformats.org/officeDocument/2006/relationships" xmlns:p="http://schemas.openxmlformats.org/presentationml/2006/main">
  <p:tag name="GENSWF_SLIDE_UID" val="{C2C62513-20B0-4A72-A155-744FE2D92108}:558"/>
</p:tagLst>
</file>

<file path=ppt/tags/tag17.xml><?xml version="1.0" encoding="utf-8"?>
<p:tagLst xmlns:a="http://schemas.openxmlformats.org/drawingml/2006/main" xmlns:r="http://schemas.openxmlformats.org/officeDocument/2006/relationships" xmlns:p="http://schemas.openxmlformats.org/presentationml/2006/main">
  <p:tag name="GENSWF_SLIDE_UID" val="{08820212-1E7B-4785-AFC6-12CBAA87A304}:559"/>
</p:tagLst>
</file>

<file path=ppt/tags/tag18.xml><?xml version="1.0" encoding="utf-8"?>
<p:tagLst xmlns:a="http://schemas.openxmlformats.org/drawingml/2006/main" xmlns:r="http://schemas.openxmlformats.org/officeDocument/2006/relationships" xmlns:p="http://schemas.openxmlformats.org/presentationml/2006/main">
  <p:tag name="GENSWF_SLIDE_UID" val="{184B767B-4025-4789-8144-9DBF45AEA22A}:567"/>
</p:tagLst>
</file>

<file path=ppt/tags/tag19.xml><?xml version="1.0" encoding="utf-8"?>
<p:tagLst xmlns:a="http://schemas.openxmlformats.org/drawingml/2006/main" xmlns:r="http://schemas.openxmlformats.org/officeDocument/2006/relationships" xmlns:p="http://schemas.openxmlformats.org/presentationml/2006/main">
  <p:tag name="GENSWF_SLIDE_UID" val="{69CA21B8-DEC0-4C1A-85E3-C31B27CA3460}:551"/>
</p:tagLst>
</file>

<file path=ppt/tags/tag2.xml><?xml version="1.0" encoding="utf-8"?>
<p:tagLst xmlns:a="http://schemas.openxmlformats.org/drawingml/2006/main" xmlns:r="http://schemas.openxmlformats.org/officeDocument/2006/relationships" xmlns:p="http://schemas.openxmlformats.org/presentationml/2006/main">
  <p:tag name="GENSWF_SLIDE_UID" val="{1E619F6E-4F91-41A3-B9B9-8F38FB8A206E}:568"/>
</p:tagLst>
</file>

<file path=ppt/tags/tag20.xml><?xml version="1.0" encoding="utf-8"?>
<p:tagLst xmlns:a="http://schemas.openxmlformats.org/drawingml/2006/main" xmlns:r="http://schemas.openxmlformats.org/officeDocument/2006/relationships" xmlns:p="http://schemas.openxmlformats.org/presentationml/2006/main">
  <p:tag name="GENSWF_SLIDE_UID" val="{AC7B9FC9-EDA3-4A1C-B6AD-88A77521A668}:496"/>
</p:tagLst>
</file>

<file path=ppt/tags/tag3.xml><?xml version="1.0" encoding="utf-8"?>
<p:tagLst xmlns:a="http://schemas.openxmlformats.org/drawingml/2006/main" xmlns:r="http://schemas.openxmlformats.org/officeDocument/2006/relationships" xmlns:p="http://schemas.openxmlformats.org/presentationml/2006/main">
  <p:tag name="GENSWF_SLIDE_UID" val="{BBEAD849-FB7F-4F63-913D-E67C082AE341}:553"/>
</p:tagLst>
</file>

<file path=ppt/tags/tag4.xml><?xml version="1.0" encoding="utf-8"?>
<p:tagLst xmlns:a="http://schemas.openxmlformats.org/drawingml/2006/main" xmlns:r="http://schemas.openxmlformats.org/officeDocument/2006/relationships" xmlns:p="http://schemas.openxmlformats.org/presentationml/2006/main">
  <p:tag name="GENSWF_SLIDE_UID" val="{1E5CAAF6-FC2C-46AA-ACD1-0002C2CF727E}:543"/>
</p:tagLst>
</file>

<file path=ppt/tags/tag5.xml><?xml version="1.0" encoding="utf-8"?>
<p:tagLst xmlns:a="http://schemas.openxmlformats.org/drawingml/2006/main" xmlns:r="http://schemas.openxmlformats.org/officeDocument/2006/relationships" xmlns:p="http://schemas.openxmlformats.org/presentationml/2006/main">
  <p:tag name="GENSWF_SLIDE_UID" val="{121A9465-FEB1-4C18-9D27-1B95DC577CAF}:554"/>
</p:tagLst>
</file>

<file path=ppt/tags/tag6.xml><?xml version="1.0" encoding="utf-8"?>
<p:tagLst xmlns:a="http://schemas.openxmlformats.org/drawingml/2006/main" xmlns:r="http://schemas.openxmlformats.org/officeDocument/2006/relationships" xmlns:p="http://schemas.openxmlformats.org/presentationml/2006/main">
  <p:tag name="GENSWF_SLIDE_UID" val="{FA22AB21-5D62-43C4-8982-C66512676FAF}:538"/>
</p:tagLst>
</file>

<file path=ppt/tags/tag7.xml><?xml version="1.0" encoding="utf-8"?>
<p:tagLst xmlns:a="http://schemas.openxmlformats.org/drawingml/2006/main" xmlns:r="http://schemas.openxmlformats.org/officeDocument/2006/relationships" xmlns:p="http://schemas.openxmlformats.org/presentationml/2006/main">
  <p:tag name="GENSWF_SLIDE_UID" val="{2D25E756-909D-4874-9E8C-5140FE3DD7C3}:549"/>
</p:tagLst>
</file>

<file path=ppt/tags/tag8.xml><?xml version="1.0" encoding="utf-8"?>
<p:tagLst xmlns:a="http://schemas.openxmlformats.org/drawingml/2006/main" xmlns:r="http://schemas.openxmlformats.org/officeDocument/2006/relationships" xmlns:p="http://schemas.openxmlformats.org/presentationml/2006/main">
  <p:tag name="GENSWF_SLIDE_UID" val="{7D2B8A18-77F4-4356-8371-F7E8318D48D3}:562"/>
</p:tagLst>
</file>

<file path=ppt/tags/tag9.xml><?xml version="1.0" encoding="utf-8"?>
<p:tagLst xmlns:a="http://schemas.openxmlformats.org/drawingml/2006/main" xmlns:r="http://schemas.openxmlformats.org/officeDocument/2006/relationships" xmlns:p="http://schemas.openxmlformats.org/presentationml/2006/main">
  <p:tag name="GENSWF_SLIDE_UID" val="{830EA49E-EB74-439C-A043-C731EE1C2932}:548"/>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579</Words>
  <Application>Microsoft Office PowerPoint</Application>
  <PresentationFormat>Widescreen</PresentationFormat>
  <Paragraphs>73</Paragraphs>
  <Slides>19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宋体</vt:lpstr>
      <vt:lpstr>Arial</vt:lpstr>
      <vt:lpstr>Calibri</vt:lpstr>
      <vt:lpstr>Cambria</vt:lpstr>
      <vt:lpstr>Times New Roman</vt:lpstr>
      <vt:lpstr>Wingdings</vt:lpstr>
      <vt:lpstr>华康少女文字W5(P)</vt:lpstr>
      <vt:lpstr>字魂105号-简雅黑</vt:lpstr>
      <vt:lpstr>字魂115号-刀刀体</vt:lpstr>
      <vt:lpstr>1_AAAAAAAAAAAAAAAAAAAAAAAAAAA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10. Nói và nghe</dc:title>
  <dc:creator>Thao Tran</dc:creator>
  <cp:lastModifiedBy>STD_MO</cp:lastModifiedBy>
  <cp:revision>25</cp:revision>
  <dcterms:created xsi:type="dcterms:W3CDTF">2023-08-23T07:50:55Z</dcterms:created>
  <dcterms:modified xsi:type="dcterms:W3CDTF">2024-11-07T15:21:10Z</dcterms:modified>
</cp:coreProperties>
</file>