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18"/>
  </p:notesMasterIdLst>
  <p:sldIdLst>
    <p:sldId id="657" r:id="rId2"/>
    <p:sldId id="771" r:id="rId3"/>
    <p:sldId id="660" r:id="rId4"/>
    <p:sldId id="687" r:id="rId5"/>
    <p:sldId id="293" r:id="rId6"/>
    <p:sldId id="257" r:id="rId7"/>
    <p:sldId id="767" r:id="rId8"/>
    <p:sldId id="768" r:id="rId9"/>
    <p:sldId id="259" r:id="rId10"/>
    <p:sldId id="769" r:id="rId11"/>
    <p:sldId id="261" r:id="rId12"/>
    <p:sldId id="770" r:id="rId13"/>
    <p:sldId id="756" r:id="rId14"/>
    <p:sldId id="757" r:id="rId15"/>
    <p:sldId id="758" r:id="rId16"/>
    <p:sldId id="759" r:id="rId17"/>
  </p:sldIdLst>
  <p:sldSz cx="12161838" cy="6858000"/>
  <p:notesSz cx="6858000" cy="9144000"/>
  <p:embeddedFontLst>
    <p:embeddedFont>
      <p:font typeface="Montserrat" panose="00000500000000000000" pitchFamily="2" charset="0"/>
      <p:regular r:id="rId19"/>
      <p:bold r:id="rId20"/>
      <p:italic r:id="rId21"/>
      <p:boldItalic r:id="rId22"/>
    </p:embeddedFont>
    <p:embeddedFont>
      <p:font typeface="Glegoo" charset="0"/>
      <p:regular r:id="rId23"/>
      <p:bold r:id="rId24"/>
    </p:embeddedFont>
    <p:embeddedFont>
      <p:font typeface="Barriecito" panose="00000500000000000000" charset="0"/>
      <p:regular r:id="rId25"/>
    </p:embeddedFont>
    <p:embeddedFont>
      <p:font typeface="Caveat Brush" charset="0"/>
      <p:regular r:id="rId26"/>
    </p:embeddedFont>
    <p:embeddedFont>
      <p:font typeface="Didact Gothic" panose="00000500000000000000" charset="0"/>
      <p:regular r:id="rId27"/>
    </p:embeddedFont>
    <p:embeddedFont>
      <p:font typeface="AvantGarde" panose="00000400000000000000" charset="0"/>
      <p:regular r:id="rId28"/>
    </p:embeddedFont>
    <p:embeddedFont>
      <p:font typeface="Catamaran" charset="0"/>
      <p:regular r:id="rId29"/>
      <p:bold r:id="rId30"/>
    </p:embeddedFont>
  </p:embeddedFontLst>
  <p:custDataLst>
    <p:tags r:id="rId3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3E2EA0-0181-473A-AA17-82CD14920EE1}">
  <a:tblStyle styleId="{833E2EA0-0181-473A-AA17-82CD14920EE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45" autoAdjust="0"/>
  </p:normalViewPr>
  <p:slideViewPr>
    <p:cSldViewPr snapToGrid="0">
      <p:cViewPr varScale="1">
        <p:scale>
          <a:sx n="78" d="100"/>
          <a:sy n="78" d="100"/>
        </p:scale>
        <p:origin x="59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e17665816a_0_25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e17665816a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ppt Phan Linh_0916.604.268</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3"/>
        <p:cNvGrpSpPr/>
        <p:nvPr/>
      </p:nvGrpSpPr>
      <p:grpSpPr>
        <a:xfrm>
          <a:off x="0" y="0"/>
          <a:ext cx="0" cy="0"/>
          <a:chOff x="0" y="0"/>
          <a:chExt cx="0" cy="0"/>
        </a:xfrm>
      </p:grpSpPr>
      <p:sp>
        <p:nvSpPr>
          <p:cNvPr id="6154" name="Google Shape;6154;g11ddd118c90_0_1042:notes"/>
          <p:cNvSpPr>
            <a:spLocks noGrp="1" noRot="1" noChangeAspect="1"/>
          </p:cNvSpPr>
          <p:nvPr>
            <p:ph type="sldImg" idx="2"/>
          </p:nvPr>
        </p:nvSpPr>
        <p:spPr>
          <a:xfrm>
            <a:off x="2292350" y="514350"/>
            <a:ext cx="45593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5" name="Google Shape;6155;g11ddd118c90_0_104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Dặn dò HS chuẩn bị sách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 thiệu sơ về các bộ sách phù hợp với chủ đề</a:t>
            </a:r>
          </a:p>
        </p:txBody>
      </p:sp>
    </p:spTree>
    <p:extLst>
      <p:ext uri="{BB962C8B-B14F-4D97-AF65-F5344CB8AC3E}">
        <p14:creationId xmlns:p14="http://schemas.microsoft.com/office/powerpoint/2010/main" val="3401052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744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402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228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e33de025d8_0_923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e33de025d8_0_9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e33de025d8_0_923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e33de025d8_0_9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98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e33de025d8_0_923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e33de025d8_0_9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0773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sv-SE"/>
              <a:t>Kho ppt Phan Linh_0916.604.268</a:t>
            </a:r>
          </a:p>
          <a:p>
            <a:endParaRPr lang="en-US"/>
          </a:p>
        </p:txBody>
      </p:sp>
    </p:spTree>
    <p:extLst>
      <p:ext uri="{BB962C8B-B14F-4D97-AF65-F5344CB8AC3E}">
        <p14:creationId xmlns:p14="http://schemas.microsoft.com/office/powerpoint/2010/main" val="337652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3"/>
          <p:cNvSpPr txBox="1">
            <a:spLocks noGrp="1"/>
          </p:cNvSpPr>
          <p:nvPr>
            <p:ph type="title"/>
          </p:nvPr>
        </p:nvSpPr>
        <p:spPr>
          <a:xfrm>
            <a:off x="1411632" y="3015584"/>
            <a:ext cx="9338440" cy="12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315">
                <a:latin typeface="Barriecito"/>
                <a:ea typeface="Barriecito"/>
                <a:cs typeface="Barriecito"/>
                <a:sym typeface="Barriecito"/>
              </a:defRPr>
            </a:lvl1pPr>
            <a:lvl2pPr lvl="1" algn="ctr">
              <a:spcBef>
                <a:spcPts val="0"/>
              </a:spcBef>
              <a:spcAft>
                <a:spcPts val="0"/>
              </a:spcAft>
              <a:buSzPts val="3600"/>
              <a:buNone/>
              <a:defRPr sz="4788"/>
            </a:lvl2pPr>
            <a:lvl3pPr lvl="2" algn="ctr">
              <a:spcBef>
                <a:spcPts val="0"/>
              </a:spcBef>
              <a:spcAft>
                <a:spcPts val="0"/>
              </a:spcAft>
              <a:buSzPts val="3600"/>
              <a:buNone/>
              <a:defRPr sz="4788"/>
            </a:lvl3pPr>
            <a:lvl4pPr lvl="3" algn="ctr">
              <a:spcBef>
                <a:spcPts val="0"/>
              </a:spcBef>
              <a:spcAft>
                <a:spcPts val="0"/>
              </a:spcAft>
              <a:buSzPts val="3600"/>
              <a:buNone/>
              <a:defRPr sz="4788"/>
            </a:lvl4pPr>
            <a:lvl5pPr lvl="4" algn="ctr">
              <a:spcBef>
                <a:spcPts val="0"/>
              </a:spcBef>
              <a:spcAft>
                <a:spcPts val="0"/>
              </a:spcAft>
              <a:buSzPts val="3600"/>
              <a:buNone/>
              <a:defRPr sz="4788"/>
            </a:lvl5pPr>
            <a:lvl6pPr lvl="5" algn="ctr">
              <a:spcBef>
                <a:spcPts val="0"/>
              </a:spcBef>
              <a:spcAft>
                <a:spcPts val="0"/>
              </a:spcAft>
              <a:buSzPts val="3600"/>
              <a:buNone/>
              <a:defRPr sz="4788"/>
            </a:lvl6pPr>
            <a:lvl7pPr lvl="6" algn="ctr">
              <a:spcBef>
                <a:spcPts val="0"/>
              </a:spcBef>
              <a:spcAft>
                <a:spcPts val="0"/>
              </a:spcAft>
              <a:buSzPts val="3600"/>
              <a:buNone/>
              <a:defRPr sz="4788"/>
            </a:lvl7pPr>
            <a:lvl8pPr lvl="7" algn="ctr">
              <a:spcBef>
                <a:spcPts val="0"/>
              </a:spcBef>
              <a:spcAft>
                <a:spcPts val="0"/>
              </a:spcAft>
              <a:buSzPts val="3600"/>
              <a:buNone/>
              <a:defRPr sz="4788"/>
            </a:lvl8pPr>
            <a:lvl9pPr lvl="8" algn="ctr">
              <a:spcBef>
                <a:spcPts val="0"/>
              </a:spcBef>
              <a:spcAft>
                <a:spcPts val="0"/>
              </a:spcAft>
              <a:buSzPts val="3600"/>
              <a:buNone/>
              <a:defRPr sz="4788"/>
            </a:lvl9pPr>
          </a:lstStyle>
          <a:p>
            <a:endParaRPr/>
          </a:p>
        </p:txBody>
      </p:sp>
      <p:sp>
        <p:nvSpPr>
          <p:cNvPr id="80" name="Google Shape;80;p3"/>
          <p:cNvSpPr txBox="1">
            <a:spLocks noGrp="1"/>
          </p:cNvSpPr>
          <p:nvPr>
            <p:ph type="title" idx="2" hasCustomPrompt="1"/>
          </p:nvPr>
        </p:nvSpPr>
        <p:spPr>
          <a:xfrm>
            <a:off x="5266539" y="1371635"/>
            <a:ext cx="1628761" cy="12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980">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81" name="Google Shape;81;p3"/>
          <p:cNvSpPr txBox="1">
            <a:spLocks noGrp="1"/>
          </p:cNvSpPr>
          <p:nvPr>
            <p:ph type="subTitle" idx="1"/>
          </p:nvPr>
        </p:nvSpPr>
        <p:spPr>
          <a:xfrm>
            <a:off x="1791624" y="4325933"/>
            <a:ext cx="8578724" cy="577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394">
                <a:solidFill>
                  <a:schemeClr val="dk2"/>
                </a:solidFill>
                <a:latin typeface="Catamaran"/>
                <a:ea typeface="Catamaran"/>
                <a:cs typeface="Catamaran"/>
                <a:sym typeface="Catamar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
          <p:cNvSpPr/>
          <p:nvPr/>
        </p:nvSpPr>
        <p:spPr>
          <a:xfrm flipH="1">
            <a:off x="169565" y="-5713"/>
            <a:ext cx="1908749" cy="1377332"/>
          </a:xfrm>
          <a:custGeom>
            <a:avLst/>
            <a:gdLst/>
            <a:ahLst/>
            <a:cxnLst/>
            <a:rect l="l" t="t" r="r" b="b"/>
            <a:pathLst>
              <a:path w="43184" h="31084" extrusionOk="0">
                <a:moveTo>
                  <a:pt x="1153" y="1"/>
                </a:moveTo>
                <a:cubicBezTo>
                  <a:pt x="953" y="527"/>
                  <a:pt x="602" y="1053"/>
                  <a:pt x="577" y="1579"/>
                </a:cubicBezTo>
                <a:cubicBezTo>
                  <a:pt x="502" y="2532"/>
                  <a:pt x="326" y="3434"/>
                  <a:pt x="176" y="4336"/>
                </a:cubicBezTo>
                <a:cubicBezTo>
                  <a:pt x="0" y="5264"/>
                  <a:pt x="802" y="6617"/>
                  <a:pt x="1604" y="7018"/>
                </a:cubicBezTo>
                <a:cubicBezTo>
                  <a:pt x="2858" y="7620"/>
                  <a:pt x="3985" y="8472"/>
                  <a:pt x="5238" y="9098"/>
                </a:cubicBezTo>
                <a:cubicBezTo>
                  <a:pt x="5649" y="9312"/>
                  <a:pt x="6047" y="9438"/>
                  <a:pt x="6450" y="9438"/>
                </a:cubicBezTo>
                <a:cubicBezTo>
                  <a:pt x="6613" y="9438"/>
                  <a:pt x="6777" y="9417"/>
                  <a:pt x="6943" y="9374"/>
                </a:cubicBezTo>
                <a:cubicBezTo>
                  <a:pt x="8221" y="9048"/>
                  <a:pt x="9549" y="8597"/>
                  <a:pt x="10527" y="7670"/>
                </a:cubicBezTo>
                <a:cubicBezTo>
                  <a:pt x="11755" y="6492"/>
                  <a:pt x="13259" y="5690"/>
                  <a:pt x="14587" y="4612"/>
                </a:cubicBezTo>
                <a:cubicBezTo>
                  <a:pt x="16066" y="3409"/>
                  <a:pt x="17945" y="2808"/>
                  <a:pt x="19800" y="2231"/>
                </a:cubicBezTo>
                <a:cubicBezTo>
                  <a:pt x="19863" y="2219"/>
                  <a:pt x="19932" y="2219"/>
                  <a:pt x="20000" y="2219"/>
                </a:cubicBezTo>
                <a:cubicBezTo>
                  <a:pt x="20069" y="2219"/>
                  <a:pt x="20138" y="2219"/>
                  <a:pt x="20201" y="2206"/>
                </a:cubicBezTo>
                <a:cubicBezTo>
                  <a:pt x="20327" y="2191"/>
                  <a:pt x="20450" y="2184"/>
                  <a:pt x="20571" y="2184"/>
                </a:cubicBezTo>
                <a:cubicBezTo>
                  <a:pt x="21249" y="2184"/>
                  <a:pt x="21869" y="2406"/>
                  <a:pt x="22507" y="2682"/>
                </a:cubicBezTo>
                <a:cubicBezTo>
                  <a:pt x="25439" y="3960"/>
                  <a:pt x="27043" y="6241"/>
                  <a:pt x="27394" y="9399"/>
                </a:cubicBezTo>
                <a:cubicBezTo>
                  <a:pt x="27419" y="9600"/>
                  <a:pt x="27419" y="9800"/>
                  <a:pt x="27444" y="10001"/>
                </a:cubicBezTo>
                <a:cubicBezTo>
                  <a:pt x="27795" y="11730"/>
                  <a:pt x="27469" y="13359"/>
                  <a:pt x="26893" y="14963"/>
                </a:cubicBezTo>
                <a:cubicBezTo>
                  <a:pt x="26617" y="15690"/>
                  <a:pt x="26316" y="16392"/>
                  <a:pt x="26216" y="17169"/>
                </a:cubicBezTo>
                <a:cubicBezTo>
                  <a:pt x="26041" y="18497"/>
                  <a:pt x="25539" y="19775"/>
                  <a:pt x="25715" y="21179"/>
                </a:cubicBezTo>
                <a:cubicBezTo>
                  <a:pt x="25790" y="21905"/>
                  <a:pt x="25264" y="22482"/>
                  <a:pt x="24813" y="23008"/>
                </a:cubicBezTo>
                <a:cubicBezTo>
                  <a:pt x="24111" y="23910"/>
                  <a:pt x="23885" y="24888"/>
                  <a:pt x="23985" y="26016"/>
                </a:cubicBezTo>
                <a:cubicBezTo>
                  <a:pt x="24136" y="27369"/>
                  <a:pt x="24587" y="28547"/>
                  <a:pt x="25815" y="29274"/>
                </a:cubicBezTo>
                <a:cubicBezTo>
                  <a:pt x="26166" y="29499"/>
                  <a:pt x="26442" y="29775"/>
                  <a:pt x="26642" y="30126"/>
                </a:cubicBezTo>
                <a:cubicBezTo>
                  <a:pt x="26868" y="30552"/>
                  <a:pt x="27244" y="30828"/>
                  <a:pt x="27670" y="30828"/>
                </a:cubicBezTo>
                <a:cubicBezTo>
                  <a:pt x="28346" y="30853"/>
                  <a:pt x="28998" y="31003"/>
                  <a:pt x="29650" y="31078"/>
                </a:cubicBezTo>
                <a:cubicBezTo>
                  <a:pt x="29718" y="31082"/>
                  <a:pt x="29786" y="31084"/>
                  <a:pt x="29852" y="31084"/>
                </a:cubicBezTo>
                <a:cubicBezTo>
                  <a:pt x="30298" y="31084"/>
                  <a:pt x="30698" y="30995"/>
                  <a:pt x="31003" y="30602"/>
                </a:cubicBezTo>
                <a:cubicBezTo>
                  <a:pt x="31304" y="30226"/>
                  <a:pt x="31755" y="30026"/>
                  <a:pt x="32206" y="29925"/>
                </a:cubicBezTo>
                <a:cubicBezTo>
                  <a:pt x="33133" y="29725"/>
                  <a:pt x="33885" y="29174"/>
                  <a:pt x="34512" y="28597"/>
                </a:cubicBezTo>
                <a:cubicBezTo>
                  <a:pt x="35740" y="27519"/>
                  <a:pt x="37068" y="26467"/>
                  <a:pt x="37770" y="24913"/>
                </a:cubicBezTo>
                <a:cubicBezTo>
                  <a:pt x="37895" y="24587"/>
                  <a:pt x="38196" y="24311"/>
                  <a:pt x="38472" y="24061"/>
                </a:cubicBezTo>
                <a:cubicBezTo>
                  <a:pt x="38697" y="23860"/>
                  <a:pt x="38898" y="23635"/>
                  <a:pt x="38998" y="23359"/>
                </a:cubicBezTo>
                <a:cubicBezTo>
                  <a:pt x="39399" y="22382"/>
                  <a:pt x="39875" y="21404"/>
                  <a:pt x="40176" y="20402"/>
                </a:cubicBezTo>
                <a:cubicBezTo>
                  <a:pt x="40602" y="18848"/>
                  <a:pt x="41379" y="17469"/>
                  <a:pt x="41955" y="15991"/>
                </a:cubicBezTo>
                <a:cubicBezTo>
                  <a:pt x="42582" y="14361"/>
                  <a:pt x="42833" y="12707"/>
                  <a:pt x="43008" y="11053"/>
                </a:cubicBezTo>
                <a:cubicBezTo>
                  <a:pt x="43184" y="9399"/>
                  <a:pt x="43058" y="7720"/>
                  <a:pt x="43058" y="6041"/>
                </a:cubicBezTo>
                <a:cubicBezTo>
                  <a:pt x="43058" y="5765"/>
                  <a:pt x="43058" y="5514"/>
                  <a:pt x="42958" y="5239"/>
                </a:cubicBezTo>
                <a:cubicBezTo>
                  <a:pt x="42507" y="4011"/>
                  <a:pt x="42256" y="2682"/>
                  <a:pt x="41730" y="1454"/>
                </a:cubicBezTo>
                <a:cubicBezTo>
                  <a:pt x="41529" y="1028"/>
                  <a:pt x="41404" y="502"/>
                  <a:pt x="41454"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 name="Google Shape;83;p3"/>
          <p:cNvSpPr/>
          <p:nvPr/>
        </p:nvSpPr>
        <p:spPr>
          <a:xfrm rot="-5400000">
            <a:off x="2668896" y="387428"/>
            <a:ext cx="313383" cy="356846"/>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4" name="Google Shape;84;p3"/>
          <p:cNvSpPr/>
          <p:nvPr/>
        </p:nvSpPr>
        <p:spPr>
          <a:xfrm rot="-5400000">
            <a:off x="1409265" y="550851"/>
            <a:ext cx="664568" cy="672314"/>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5" name="Google Shape;85;p3"/>
          <p:cNvSpPr/>
          <p:nvPr/>
        </p:nvSpPr>
        <p:spPr>
          <a:xfrm>
            <a:off x="289435" y="4848701"/>
            <a:ext cx="961127" cy="958348"/>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6" name="Google Shape;86;p3"/>
          <p:cNvSpPr/>
          <p:nvPr/>
        </p:nvSpPr>
        <p:spPr>
          <a:xfrm>
            <a:off x="-73303" y="5890105"/>
            <a:ext cx="814488" cy="571935"/>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7" name="Google Shape;87;p3"/>
          <p:cNvSpPr/>
          <p:nvPr/>
        </p:nvSpPr>
        <p:spPr>
          <a:xfrm>
            <a:off x="1506683" y="6135461"/>
            <a:ext cx="556359" cy="608460"/>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250573" y="5509739"/>
            <a:ext cx="403830" cy="380352"/>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961137" y="6034968"/>
            <a:ext cx="325616" cy="349379"/>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 name="Google Shape;90;p3"/>
          <p:cNvSpPr/>
          <p:nvPr/>
        </p:nvSpPr>
        <p:spPr>
          <a:xfrm>
            <a:off x="756929" y="6612282"/>
            <a:ext cx="373520" cy="28164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1" name="Google Shape;91;p3"/>
          <p:cNvSpPr/>
          <p:nvPr/>
        </p:nvSpPr>
        <p:spPr>
          <a:xfrm flipH="1">
            <a:off x="10830467" y="4744851"/>
            <a:ext cx="480043" cy="484367"/>
          </a:xfrm>
          <a:custGeom>
            <a:avLst/>
            <a:gdLst/>
            <a:ahLst/>
            <a:cxnLst/>
            <a:rect l="l" t="t" r="r" b="b"/>
            <a:pathLst>
              <a:path w="14437" h="14531" extrusionOk="0">
                <a:moveTo>
                  <a:pt x="7695" y="4724"/>
                </a:moveTo>
                <a:cubicBezTo>
                  <a:pt x="9174" y="4724"/>
                  <a:pt x="10001" y="5602"/>
                  <a:pt x="10753" y="6554"/>
                </a:cubicBezTo>
                <a:cubicBezTo>
                  <a:pt x="11028" y="6930"/>
                  <a:pt x="10953" y="7381"/>
                  <a:pt x="10652" y="7782"/>
                </a:cubicBezTo>
                <a:cubicBezTo>
                  <a:pt x="9951" y="8760"/>
                  <a:pt x="9023" y="9436"/>
                  <a:pt x="7820" y="9687"/>
                </a:cubicBezTo>
                <a:cubicBezTo>
                  <a:pt x="7722" y="9707"/>
                  <a:pt x="7615" y="9716"/>
                  <a:pt x="7502" y="9716"/>
                </a:cubicBezTo>
                <a:cubicBezTo>
                  <a:pt x="6484" y="9716"/>
                  <a:pt x="4938" y="8952"/>
                  <a:pt x="4487" y="8208"/>
                </a:cubicBezTo>
                <a:cubicBezTo>
                  <a:pt x="4362" y="7958"/>
                  <a:pt x="4311" y="7707"/>
                  <a:pt x="4336" y="7431"/>
                </a:cubicBezTo>
                <a:cubicBezTo>
                  <a:pt x="4487" y="6003"/>
                  <a:pt x="5389" y="5025"/>
                  <a:pt x="6818" y="4825"/>
                </a:cubicBezTo>
                <a:cubicBezTo>
                  <a:pt x="7144" y="4775"/>
                  <a:pt x="7469" y="4749"/>
                  <a:pt x="7695" y="4724"/>
                </a:cubicBezTo>
                <a:close/>
                <a:moveTo>
                  <a:pt x="7923" y="1"/>
                </a:moveTo>
                <a:cubicBezTo>
                  <a:pt x="7695" y="1"/>
                  <a:pt x="7460" y="21"/>
                  <a:pt x="7219" y="63"/>
                </a:cubicBezTo>
                <a:cubicBezTo>
                  <a:pt x="7152" y="71"/>
                  <a:pt x="7085" y="74"/>
                  <a:pt x="7018" y="74"/>
                </a:cubicBezTo>
                <a:cubicBezTo>
                  <a:pt x="6885" y="74"/>
                  <a:pt x="6751" y="63"/>
                  <a:pt x="6617" y="63"/>
                </a:cubicBezTo>
                <a:cubicBezTo>
                  <a:pt x="6469" y="47"/>
                  <a:pt x="6322" y="39"/>
                  <a:pt x="6176" y="39"/>
                </a:cubicBezTo>
                <a:cubicBezTo>
                  <a:pt x="4976" y="39"/>
                  <a:pt x="3900" y="570"/>
                  <a:pt x="2983" y="1241"/>
                </a:cubicBezTo>
                <a:cubicBezTo>
                  <a:pt x="1053" y="2694"/>
                  <a:pt x="51" y="4724"/>
                  <a:pt x="26" y="7181"/>
                </a:cubicBezTo>
                <a:cubicBezTo>
                  <a:pt x="1" y="9461"/>
                  <a:pt x="953" y="11341"/>
                  <a:pt x="2657" y="12845"/>
                </a:cubicBezTo>
                <a:cubicBezTo>
                  <a:pt x="2808" y="12845"/>
                  <a:pt x="2958" y="12920"/>
                  <a:pt x="3058" y="13045"/>
                </a:cubicBezTo>
                <a:cubicBezTo>
                  <a:pt x="3209" y="13120"/>
                  <a:pt x="3384" y="13171"/>
                  <a:pt x="3509" y="13271"/>
                </a:cubicBezTo>
                <a:cubicBezTo>
                  <a:pt x="4678" y="14132"/>
                  <a:pt x="5904" y="14531"/>
                  <a:pt x="7186" y="14531"/>
                </a:cubicBezTo>
                <a:cubicBezTo>
                  <a:pt x="7993" y="14531"/>
                  <a:pt x="8823" y="14373"/>
                  <a:pt x="9675" y="14073"/>
                </a:cubicBezTo>
                <a:cubicBezTo>
                  <a:pt x="10176" y="13597"/>
                  <a:pt x="10778" y="13196"/>
                  <a:pt x="11204" y="12644"/>
                </a:cubicBezTo>
                <a:cubicBezTo>
                  <a:pt x="11454" y="12293"/>
                  <a:pt x="11680" y="11917"/>
                  <a:pt x="11981" y="11592"/>
                </a:cubicBezTo>
                <a:cubicBezTo>
                  <a:pt x="12707" y="10765"/>
                  <a:pt x="13334" y="9862"/>
                  <a:pt x="13710" y="8810"/>
                </a:cubicBezTo>
                <a:cubicBezTo>
                  <a:pt x="14286" y="7130"/>
                  <a:pt x="14437" y="5476"/>
                  <a:pt x="13459" y="3822"/>
                </a:cubicBezTo>
                <a:cubicBezTo>
                  <a:pt x="12858" y="2845"/>
                  <a:pt x="12106" y="2093"/>
                  <a:pt x="11254" y="1416"/>
                </a:cubicBezTo>
                <a:cubicBezTo>
                  <a:pt x="10256" y="610"/>
                  <a:pt x="9187" y="1"/>
                  <a:pt x="7923"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2" name="Google Shape;92;p3"/>
          <p:cNvGrpSpPr/>
          <p:nvPr/>
        </p:nvGrpSpPr>
        <p:grpSpPr>
          <a:xfrm>
            <a:off x="10316275" y="5162861"/>
            <a:ext cx="1852605" cy="1951200"/>
            <a:chOff x="7756395" y="3872146"/>
            <a:chExt cx="1392900" cy="1463400"/>
          </a:xfrm>
        </p:grpSpPr>
        <p:sp>
          <p:nvSpPr>
            <p:cNvPr id="93" name="Google Shape;93;p3"/>
            <p:cNvSpPr/>
            <p:nvPr/>
          </p:nvSpPr>
          <p:spPr>
            <a:xfrm flipH="1">
              <a:off x="8117920" y="4326546"/>
              <a:ext cx="100900" cy="78200"/>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3"/>
            <p:cNvSpPr/>
            <p:nvPr/>
          </p:nvSpPr>
          <p:spPr>
            <a:xfrm flipH="1">
              <a:off x="7903645" y="4259021"/>
              <a:ext cx="82100" cy="70400"/>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3"/>
            <p:cNvSpPr/>
            <p:nvPr/>
          </p:nvSpPr>
          <p:spPr>
            <a:xfrm flipH="1">
              <a:off x="7992620" y="4049221"/>
              <a:ext cx="65100" cy="62450"/>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3"/>
            <p:cNvSpPr/>
            <p:nvPr/>
          </p:nvSpPr>
          <p:spPr>
            <a:xfrm flipH="1">
              <a:off x="7907445" y="4117121"/>
              <a:ext cx="65150" cy="58325"/>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flipH="1">
              <a:off x="7756395" y="3872146"/>
              <a:ext cx="1392900"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flipH="1">
              <a:off x="8973195" y="4748546"/>
              <a:ext cx="176100"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flipH="1">
              <a:off x="9036470" y="4238046"/>
              <a:ext cx="112825"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3"/>
            <p:cNvSpPr/>
            <p:nvPr/>
          </p:nvSpPr>
          <p:spPr>
            <a:xfrm flipH="1">
              <a:off x="7821570" y="4373371"/>
              <a:ext cx="17732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3"/>
            <p:cNvSpPr/>
            <p:nvPr/>
          </p:nvSpPr>
          <p:spPr>
            <a:xfrm flipH="1">
              <a:off x="8636095" y="3977396"/>
              <a:ext cx="182975"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3"/>
            <p:cNvSpPr/>
            <p:nvPr/>
          </p:nvSpPr>
          <p:spPr>
            <a:xfrm flipH="1">
              <a:off x="7844745" y="4835371"/>
              <a:ext cx="146000"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3"/>
            <p:cNvSpPr/>
            <p:nvPr/>
          </p:nvSpPr>
          <p:spPr>
            <a:xfrm flipH="1">
              <a:off x="8267045" y="5074821"/>
              <a:ext cx="17860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3"/>
            <p:cNvSpPr/>
            <p:nvPr/>
          </p:nvSpPr>
          <p:spPr>
            <a:xfrm flipH="1">
              <a:off x="8656770" y="5198396"/>
              <a:ext cx="147275"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3"/>
            <p:cNvSpPr/>
            <p:nvPr/>
          </p:nvSpPr>
          <p:spPr>
            <a:xfrm flipH="1">
              <a:off x="8176195" y="4069096"/>
              <a:ext cx="165450"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 name="Google Shape;106;p3"/>
            <p:cNvSpPr/>
            <p:nvPr/>
          </p:nvSpPr>
          <p:spPr>
            <a:xfrm flipH="1">
              <a:off x="8746370" y="4965596"/>
              <a:ext cx="155650"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3"/>
            <p:cNvSpPr/>
            <p:nvPr/>
          </p:nvSpPr>
          <p:spPr>
            <a:xfrm flipH="1">
              <a:off x="8262045" y="3882171"/>
              <a:ext cx="182350"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3"/>
            <p:cNvSpPr/>
            <p:nvPr/>
          </p:nvSpPr>
          <p:spPr>
            <a:xfrm flipH="1">
              <a:off x="8652395" y="4513846"/>
              <a:ext cx="118450"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3"/>
            <p:cNvSpPr/>
            <p:nvPr/>
          </p:nvSpPr>
          <p:spPr>
            <a:xfrm flipH="1">
              <a:off x="8436845" y="4254871"/>
              <a:ext cx="127225"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3"/>
            <p:cNvSpPr/>
            <p:nvPr/>
          </p:nvSpPr>
          <p:spPr>
            <a:xfrm flipH="1">
              <a:off x="8034595" y="4784896"/>
              <a:ext cx="108425"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3"/>
            <p:cNvSpPr/>
            <p:nvPr/>
          </p:nvSpPr>
          <p:spPr>
            <a:xfrm flipH="1">
              <a:off x="8262045" y="4643871"/>
              <a:ext cx="112100"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3"/>
            <p:cNvSpPr/>
            <p:nvPr/>
          </p:nvSpPr>
          <p:spPr>
            <a:xfrm flipH="1">
              <a:off x="8548370" y="4870871"/>
              <a:ext cx="99650"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3"/>
            <p:cNvSpPr/>
            <p:nvPr/>
          </p:nvSpPr>
          <p:spPr>
            <a:xfrm flipH="1">
              <a:off x="8842870" y="4409046"/>
              <a:ext cx="102125"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3"/>
            <p:cNvSpPr/>
            <p:nvPr/>
          </p:nvSpPr>
          <p:spPr>
            <a:xfrm flipH="1">
              <a:off x="8020795" y="4298821"/>
              <a:ext cx="66450" cy="65225"/>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3"/>
            <p:cNvSpPr/>
            <p:nvPr/>
          </p:nvSpPr>
          <p:spPr>
            <a:xfrm flipH="1">
              <a:off x="8040845" y="4188546"/>
              <a:ext cx="62075" cy="55825"/>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6" name="Google Shape;116;p3"/>
          <p:cNvGrpSpPr/>
          <p:nvPr/>
        </p:nvGrpSpPr>
        <p:grpSpPr>
          <a:xfrm>
            <a:off x="9307413" y="-3"/>
            <a:ext cx="1391845" cy="746120"/>
            <a:chOff x="2049650" y="0"/>
            <a:chExt cx="470558" cy="251626"/>
          </a:xfrm>
        </p:grpSpPr>
        <p:sp>
          <p:nvSpPr>
            <p:cNvPr id="117" name="Google Shape;117;p3"/>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3"/>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3"/>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3"/>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3"/>
            <p:cNvSpPr/>
            <p:nvPr/>
          </p:nvSpPr>
          <p:spPr>
            <a:xfrm>
              <a:off x="2342563" y="179876"/>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3"/>
            <p:cNvSpPr/>
            <p:nvPr/>
          </p:nvSpPr>
          <p:spPr>
            <a:xfrm>
              <a:off x="2456258" y="100039"/>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3" name="Google Shape;123;p3"/>
          <p:cNvSpPr/>
          <p:nvPr/>
        </p:nvSpPr>
        <p:spPr>
          <a:xfrm>
            <a:off x="10855188" y="1"/>
            <a:ext cx="1313694" cy="453775"/>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1044"/>
        <p:cNvGrpSpPr/>
        <p:nvPr/>
      </p:nvGrpSpPr>
      <p:grpSpPr>
        <a:xfrm>
          <a:off x="0" y="0"/>
          <a:ext cx="0" cy="0"/>
          <a:chOff x="0" y="0"/>
          <a:chExt cx="0" cy="0"/>
        </a:xfrm>
      </p:grpSpPr>
      <p:sp>
        <p:nvSpPr>
          <p:cNvPr id="1045" name="Google Shape;1045;p43"/>
          <p:cNvSpPr/>
          <p:nvPr/>
        </p:nvSpPr>
        <p:spPr>
          <a:xfrm>
            <a:off x="8130620" y="0"/>
            <a:ext cx="851721"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6" name="Google Shape;1046;p43"/>
          <p:cNvSpPr/>
          <p:nvPr/>
        </p:nvSpPr>
        <p:spPr>
          <a:xfrm>
            <a:off x="235017" y="5700234"/>
            <a:ext cx="60091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rgbClr val="FF496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047" name="Google Shape;1047;p43"/>
          <p:cNvGrpSpPr/>
          <p:nvPr/>
        </p:nvGrpSpPr>
        <p:grpSpPr>
          <a:xfrm rot="5400000">
            <a:off x="11658937" y="2251119"/>
            <a:ext cx="764467" cy="256796"/>
            <a:chOff x="2049650" y="0"/>
            <a:chExt cx="573350" cy="193075"/>
          </a:xfrm>
        </p:grpSpPr>
        <p:sp>
          <p:nvSpPr>
            <p:cNvPr id="1048" name="Google Shape;1048;p43"/>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9" name="Google Shape;1049;p43"/>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0" name="Google Shape;1050;p43"/>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1" name="Google Shape;1051;p43"/>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2" name="Google Shape;1052;p43"/>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3" name="Google Shape;1053;p43"/>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54" name="Google Shape;1054;p43"/>
          <p:cNvSpPr/>
          <p:nvPr/>
        </p:nvSpPr>
        <p:spPr>
          <a:xfrm>
            <a:off x="4144488" y="36767"/>
            <a:ext cx="5054" cy="420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5" name="Google Shape;1055;p43"/>
          <p:cNvSpPr/>
          <p:nvPr/>
        </p:nvSpPr>
        <p:spPr>
          <a:xfrm>
            <a:off x="4374518" y="28400"/>
            <a:ext cx="3358"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6" name="Google Shape;1056;p43"/>
          <p:cNvSpPr/>
          <p:nvPr/>
        </p:nvSpPr>
        <p:spPr>
          <a:xfrm>
            <a:off x="4158653" y="136333"/>
            <a:ext cx="5054" cy="406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7" name="Google Shape;1057;p43"/>
          <p:cNvSpPr/>
          <p:nvPr/>
        </p:nvSpPr>
        <p:spPr>
          <a:xfrm>
            <a:off x="503552" y="4059801"/>
            <a:ext cx="1215885"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058" name="Google Shape;1058;p43"/>
          <p:cNvGrpSpPr/>
          <p:nvPr/>
        </p:nvGrpSpPr>
        <p:grpSpPr>
          <a:xfrm>
            <a:off x="1" y="720001"/>
            <a:ext cx="1373427" cy="2052700"/>
            <a:chOff x="1189975" y="2907700"/>
            <a:chExt cx="1032625" cy="1539525"/>
          </a:xfrm>
        </p:grpSpPr>
        <p:sp>
          <p:nvSpPr>
            <p:cNvPr id="1059" name="Google Shape;1059;p43"/>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0" name="Google Shape;1060;p43"/>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1" name="Google Shape;1061;p43"/>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2" name="Google Shape;1062;p43"/>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3" name="Google Shape;1063;p43"/>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4" name="Google Shape;1064;p43"/>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5" name="Google Shape;1065;p43"/>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6" name="Google Shape;1066;p43"/>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7" name="Google Shape;1067;p43"/>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8" name="Google Shape;1068;p43"/>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9" name="Google Shape;1069;p43"/>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0" name="Google Shape;1070;p43"/>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1" name="Google Shape;1071;p43"/>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2" name="Google Shape;1072;p43"/>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73" name="Google Shape;1073;p43"/>
          <p:cNvGrpSpPr/>
          <p:nvPr/>
        </p:nvGrpSpPr>
        <p:grpSpPr>
          <a:xfrm>
            <a:off x="1" y="349967"/>
            <a:ext cx="774180" cy="842467"/>
            <a:chOff x="1189975" y="353200"/>
            <a:chExt cx="582075" cy="631850"/>
          </a:xfrm>
        </p:grpSpPr>
        <p:sp>
          <p:nvSpPr>
            <p:cNvPr id="1074" name="Google Shape;1074;p43"/>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5" name="Google Shape;1075;p43"/>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76" name="Google Shape;1076;p43"/>
          <p:cNvSpPr/>
          <p:nvPr/>
        </p:nvSpPr>
        <p:spPr>
          <a:xfrm>
            <a:off x="10495655" y="294184"/>
            <a:ext cx="1168402" cy="1216133"/>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rgbClr val="66BAB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77" name="Google Shape;1077;p43"/>
          <p:cNvSpPr/>
          <p:nvPr/>
        </p:nvSpPr>
        <p:spPr>
          <a:xfrm>
            <a:off x="11216899" y="1804167"/>
            <a:ext cx="283364"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rgbClr val="FF496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78" name="Google Shape;1078;p43"/>
          <p:cNvSpPr/>
          <p:nvPr/>
        </p:nvSpPr>
        <p:spPr>
          <a:xfrm rot="-3599956">
            <a:off x="11431261" y="4630729"/>
            <a:ext cx="1076043" cy="1147096"/>
          </a:xfrm>
          <a:custGeom>
            <a:avLst/>
            <a:gdLst/>
            <a:ahLst/>
            <a:cxnLst/>
            <a:rect l="l" t="t" r="r" b="b"/>
            <a:pathLst>
              <a:path w="32282" h="34499" extrusionOk="0">
                <a:moveTo>
                  <a:pt x="26188" y="27453"/>
                </a:moveTo>
                <a:lnTo>
                  <a:pt x="26188" y="27453"/>
                </a:lnTo>
                <a:cubicBezTo>
                  <a:pt x="26189" y="27462"/>
                  <a:pt x="26190" y="27472"/>
                  <a:pt x="26191" y="27481"/>
                </a:cubicBezTo>
                <a:lnTo>
                  <a:pt x="26216" y="27456"/>
                </a:lnTo>
                <a:cubicBezTo>
                  <a:pt x="26207" y="27455"/>
                  <a:pt x="26198" y="27454"/>
                  <a:pt x="26188" y="27453"/>
                </a:cubicBezTo>
                <a:close/>
                <a:moveTo>
                  <a:pt x="28627" y="0"/>
                </a:moveTo>
                <a:cubicBezTo>
                  <a:pt x="28346" y="0"/>
                  <a:pt x="28060" y="29"/>
                  <a:pt x="27770" y="88"/>
                </a:cubicBezTo>
                <a:cubicBezTo>
                  <a:pt x="27043" y="213"/>
                  <a:pt x="26367" y="439"/>
                  <a:pt x="25665" y="639"/>
                </a:cubicBezTo>
                <a:cubicBezTo>
                  <a:pt x="24036" y="1140"/>
                  <a:pt x="22457" y="1742"/>
                  <a:pt x="20828" y="2268"/>
                </a:cubicBezTo>
                <a:cubicBezTo>
                  <a:pt x="19550" y="2669"/>
                  <a:pt x="18246" y="3095"/>
                  <a:pt x="16993" y="3597"/>
                </a:cubicBezTo>
                <a:cubicBezTo>
                  <a:pt x="15063" y="4348"/>
                  <a:pt x="13184" y="5201"/>
                  <a:pt x="11304" y="6028"/>
                </a:cubicBezTo>
                <a:cubicBezTo>
                  <a:pt x="10377" y="6404"/>
                  <a:pt x="9575" y="6955"/>
                  <a:pt x="8923" y="7732"/>
                </a:cubicBezTo>
                <a:cubicBezTo>
                  <a:pt x="8121" y="8709"/>
                  <a:pt x="7545" y="9687"/>
                  <a:pt x="7720" y="11015"/>
                </a:cubicBezTo>
                <a:cubicBezTo>
                  <a:pt x="7845" y="11942"/>
                  <a:pt x="8271" y="12694"/>
                  <a:pt x="9048" y="13145"/>
                </a:cubicBezTo>
                <a:cubicBezTo>
                  <a:pt x="9700" y="13521"/>
                  <a:pt x="10151" y="14048"/>
                  <a:pt x="10727" y="14499"/>
                </a:cubicBezTo>
                <a:cubicBezTo>
                  <a:pt x="10552" y="14850"/>
                  <a:pt x="10251" y="15000"/>
                  <a:pt x="9976" y="15150"/>
                </a:cubicBezTo>
                <a:cubicBezTo>
                  <a:pt x="8397" y="15978"/>
                  <a:pt x="7018" y="17105"/>
                  <a:pt x="5615" y="18183"/>
                </a:cubicBezTo>
                <a:cubicBezTo>
                  <a:pt x="5063" y="18584"/>
                  <a:pt x="4712" y="19236"/>
                  <a:pt x="4136" y="19637"/>
                </a:cubicBezTo>
                <a:cubicBezTo>
                  <a:pt x="3885" y="19787"/>
                  <a:pt x="3810" y="20063"/>
                  <a:pt x="3785" y="20338"/>
                </a:cubicBezTo>
                <a:cubicBezTo>
                  <a:pt x="3610" y="22168"/>
                  <a:pt x="4061" y="23822"/>
                  <a:pt x="5389" y="25176"/>
                </a:cubicBezTo>
                <a:cubicBezTo>
                  <a:pt x="5865" y="25652"/>
                  <a:pt x="5890" y="25727"/>
                  <a:pt x="5339" y="26003"/>
                </a:cubicBezTo>
                <a:cubicBezTo>
                  <a:pt x="4412" y="26504"/>
                  <a:pt x="3660" y="27206"/>
                  <a:pt x="2833" y="27807"/>
                </a:cubicBezTo>
                <a:cubicBezTo>
                  <a:pt x="1630" y="28659"/>
                  <a:pt x="953" y="29862"/>
                  <a:pt x="452" y="31191"/>
                </a:cubicBezTo>
                <a:cubicBezTo>
                  <a:pt x="151" y="31993"/>
                  <a:pt x="1" y="32770"/>
                  <a:pt x="753" y="33471"/>
                </a:cubicBezTo>
                <a:cubicBezTo>
                  <a:pt x="1028" y="33747"/>
                  <a:pt x="1154" y="34148"/>
                  <a:pt x="1354" y="34499"/>
                </a:cubicBezTo>
                <a:lnTo>
                  <a:pt x="16191" y="34499"/>
                </a:lnTo>
                <a:cubicBezTo>
                  <a:pt x="16768" y="33722"/>
                  <a:pt x="17670" y="33321"/>
                  <a:pt x="18472" y="32795"/>
                </a:cubicBezTo>
                <a:cubicBezTo>
                  <a:pt x="20677" y="31416"/>
                  <a:pt x="22808" y="29912"/>
                  <a:pt x="24913" y="28359"/>
                </a:cubicBezTo>
                <a:cubicBezTo>
                  <a:pt x="24988" y="28308"/>
                  <a:pt x="25114" y="28308"/>
                  <a:pt x="25214" y="28283"/>
                </a:cubicBezTo>
                <a:lnTo>
                  <a:pt x="25189" y="28283"/>
                </a:lnTo>
                <a:cubicBezTo>
                  <a:pt x="25214" y="28158"/>
                  <a:pt x="25264" y="28083"/>
                  <a:pt x="25414" y="28083"/>
                </a:cubicBezTo>
                <a:lnTo>
                  <a:pt x="25389" y="28083"/>
                </a:lnTo>
                <a:cubicBezTo>
                  <a:pt x="25389" y="27807"/>
                  <a:pt x="25540" y="27682"/>
                  <a:pt x="25815" y="27682"/>
                </a:cubicBezTo>
                <a:lnTo>
                  <a:pt x="25790" y="27682"/>
                </a:lnTo>
                <a:cubicBezTo>
                  <a:pt x="25854" y="27512"/>
                  <a:pt x="25971" y="27450"/>
                  <a:pt x="26127" y="27450"/>
                </a:cubicBezTo>
                <a:cubicBezTo>
                  <a:pt x="26147" y="27450"/>
                  <a:pt x="26167" y="27451"/>
                  <a:pt x="26188" y="27453"/>
                </a:cubicBezTo>
                <a:lnTo>
                  <a:pt x="26188" y="27453"/>
                </a:lnTo>
                <a:cubicBezTo>
                  <a:pt x="26176" y="27271"/>
                  <a:pt x="26274" y="27176"/>
                  <a:pt x="26417" y="27080"/>
                </a:cubicBezTo>
                <a:cubicBezTo>
                  <a:pt x="26442" y="27030"/>
                  <a:pt x="26492" y="26955"/>
                  <a:pt x="26517" y="26905"/>
                </a:cubicBezTo>
                <a:cubicBezTo>
                  <a:pt x="26617" y="26554"/>
                  <a:pt x="26692" y="26203"/>
                  <a:pt x="26567" y="25827"/>
                </a:cubicBezTo>
                <a:cubicBezTo>
                  <a:pt x="26517" y="25627"/>
                  <a:pt x="26417" y="25451"/>
                  <a:pt x="26592" y="25276"/>
                </a:cubicBezTo>
                <a:cubicBezTo>
                  <a:pt x="26943" y="24950"/>
                  <a:pt x="26843" y="24624"/>
                  <a:pt x="26617" y="24298"/>
                </a:cubicBezTo>
                <a:cubicBezTo>
                  <a:pt x="26392" y="23973"/>
                  <a:pt x="26191" y="23622"/>
                  <a:pt x="25991" y="23271"/>
                </a:cubicBezTo>
                <a:cubicBezTo>
                  <a:pt x="25765" y="22920"/>
                  <a:pt x="25640" y="22544"/>
                  <a:pt x="25865" y="22143"/>
                </a:cubicBezTo>
                <a:cubicBezTo>
                  <a:pt x="26091" y="21767"/>
                  <a:pt x="25916" y="21441"/>
                  <a:pt x="25740" y="21115"/>
                </a:cubicBezTo>
                <a:cubicBezTo>
                  <a:pt x="25615" y="20840"/>
                  <a:pt x="25439" y="20589"/>
                  <a:pt x="25264" y="20364"/>
                </a:cubicBezTo>
                <a:cubicBezTo>
                  <a:pt x="25038" y="20038"/>
                  <a:pt x="25013" y="19737"/>
                  <a:pt x="25214" y="19436"/>
                </a:cubicBezTo>
                <a:cubicBezTo>
                  <a:pt x="25840" y="18534"/>
                  <a:pt x="26016" y="17456"/>
                  <a:pt x="26592" y="16554"/>
                </a:cubicBezTo>
                <a:cubicBezTo>
                  <a:pt x="26968" y="15952"/>
                  <a:pt x="27119" y="15351"/>
                  <a:pt x="27018" y="14649"/>
                </a:cubicBezTo>
                <a:cubicBezTo>
                  <a:pt x="26943" y="14273"/>
                  <a:pt x="27068" y="13973"/>
                  <a:pt x="27394" y="13697"/>
                </a:cubicBezTo>
                <a:cubicBezTo>
                  <a:pt x="28472" y="12770"/>
                  <a:pt x="29449" y="11717"/>
                  <a:pt x="30276" y="10539"/>
                </a:cubicBezTo>
                <a:cubicBezTo>
                  <a:pt x="30878" y="9637"/>
                  <a:pt x="31204" y="8709"/>
                  <a:pt x="31053" y="7632"/>
                </a:cubicBezTo>
                <a:cubicBezTo>
                  <a:pt x="31003" y="7306"/>
                  <a:pt x="30878" y="6830"/>
                  <a:pt x="31053" y="6654"/>
                </a:cubicBezTo>
                <a:cubicBezTo>
                  <a:pt x="31630" y="6078"/>
                  <a:pt x="31580" y="5226"/>
                  <a:pt x="31981" y="4599"/>
                </a:cubicBezTo>
                <a:cubicBezTo>
                  <a:pt x="32256" y="4173"/>
                  <a:pt x="32282" y="3697"/>
                  <a:pt x="32181" y="3246"/>
                </a:cubicBezTo>
                <a:cubicBezTo>
                  <a:pt x="32031" y="2544"/>
                  <a:pt x="31780" y="1842"/>
                  <a:pt x="31555" y="1165"/>
                </a:cubicBezTo>
                <a:cubicBezTo>
                  <a:pt x="31505" y="1015"/>
                  <a:pt x="31329" y="915"/>
                  <a:pt x="31204" y="815"/>
                </a:cubicBezTo>
                <a:cubicBezTo>
                  <a:pt x="30400" y="298"/>
                  <a:pt x="29537" y="0"/>
                  <a:pt x="28627" y="0"/>
                </a:cubicBezTo>
                <a:close/>
              </a:path>
            </a:pathLst>
          </a:custGeom>
          <a:solidFill>
            <a:srgbClr val="66BAB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79" name="Google Shape;1079;p43"/>
          <p:cNvSpPr/>
          <p:nvPr/>
        </p:nvSpPr>
        <p:spPr>
          <a:xfrm>
            <a:off x="235018" y="6477701"/>
            <a:ext cx="1138410" cy="3861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080" name="Google Shape;1080;p43"/>
          <p:cNvGrpSpPr/>
          <p:nvPr/>
        </p:nvGrpSpPr>
        <p:grpSpPr>
          <a:xfrm rot="-5400000">
            <a:off x="11368586" y="5772640"/>
            <a:ext cx="875533" cy="730721"/>
            <a:chOff x="5751425" y="4916825"/>
            <a:chExt cx="656650" cy="549400"/>
          </a:xfrm>
        </p:grpSpPr>
        <p:sp>
          <p:nvSpPr>
            <p:cNvPr id="1081" name="Google Shape;1081;p43"/>
            <p:cNvSpPr/>
            <p:nvPr/>
          </p:nvSpPr>
          <p:spPr>
            <a:xfrm>
              <a:off x="5826600" y="4970700"/>
              <a:ext cx="372200" cy="495525"/>
            </a:xfrm>
            <a:custGeom>
              <a:avLst/>
              <a:gdLst/>
              <a:ahLst/>
              <a:cxnLst/>
              <a:rect l="l" t="t" r="r" b="b"/>
              <a:pathLst>
                <a:path w="14888" h="19821" extrusionOk="0">
                  <a:moveTo>
                    <a:pt x="8919" y="7938"/>
                  </a:moveTo>
                  <a:cubicBezTo>
                    <a:pt x="8998" y="7938"/>
                    <a:pt x="8996" y="8074"/>
                    <a:pt x="8973" y="8167"/>
                  </a:cubicBezTo>
                  <a:cubicBezTo>
                    <a:pt x="8948" y="8292"/>
                    <a:pt x="8873" y="8417"/>
                    <a:pt x="8748" y="8442"/>
                  </a:cubicBezTo>
                  <a:cubicBezTo>
                    <a:pt x="8647" y="8392"/>
                    <a:pt x="8647" y="8292"/>
                    <a:pt x="8672" y="8217"/>
                  </a:cubicBezTo>
                  <a:cubicBezTo>
                    <a:pt x="8697" y="8092"/>
                    <a:pt x="8748" y="7941"/>
                    <a:pt x="8898" y="7941"/>
                  </a:cubicBezTo>
                  <a:cubicBezTo>
                    <a:pt x="8905" y="7939"/>
                    <a:pt x="8912" y="7938"/>
                    <a:pt x="8919" y="7938"/>
                  </a:cubicBezTo>
                  <a:close/>
                  <a:moveTo>
                    <a:pt x="6768" y="13706"/>
                  </a:moveTo>
                  <a:cubicBezTo>
                    <a:pt x="5940" y="15460"/>
                    <a:pt x="5164" y="17164"/>
                    <a:pt x="4387" y="18869"/>
                  </a:cubicBezTo>
                  <a:cubicBezTo>
                    <a:pt x="4311" y="18843"/>
                    <a:pt x="4261" y="18793"/>
                    <a:pt x="4186" y="18768"/>
                  </a:cubicBezTo>
                  <a:cubicBezTo>
                    <a:pt x="4813" y="17214"/>
                    <a:pt x="5439" y="15661"/>
                    <a:pt x="6091" y="14107"/>
                  </a:cubicBezTo>
                  <a:cubicBezTo>
                    <a:pt x="6166" y="13906"/>
                    <a:pt x="6341" y="13706"/>
                    <a:pt x="6768" y="13706"/>
                  </a:cubicBezTo>
                  <a:close/>
                  <a:moveTo>
                    <a:pt x="9513" y="1"/>
                  </a:moveTo>
                  <a:cubicBezTo>
                    <a:pt x="8968" y="1"/>
                    <a:pt x="8518" y="313"/>
                    <a:pt x="8221" y="974"/>
                  </a:cubicBezTo>
                  <a:cubicBezTo>
                    <a:pt x="7143" y="3355"/>
                    <a:pt x="6091" y="5786"/>
                    <a:pt x="5038" y="8192"/>
                  </a:cubicBezTo>
                  <a:cubicBezTo>
                    <a:pt x="3660" y="11400"/>
                    <a:pt x="2357" y="14658"/>
                    <a:pt x="803" y="17791"/>
                  </a:cubicBezTo>
                  <a:cubicBezTo>
                    <a:pt x="502" y="18442"/>
                    <a:pt x="176" y="19119"/>
                    <a:pt x="1" y="19821"/>
                  </a:cubicBezTo>
                  <a:lnTo>
                    <a:pt x="9224" y="19821"/>
                  </a:lnTo>
                  <a:cubicBezTo>
                    <a:pt x="9274" y="19395"/>
                    <a:pt x="9474" y="18994"/>
                    <a:pt x="9625" y="18593"/>
                  </a:cubicBezTo>
                  <a:cubicBezTo>
                    <a:pt x="10001" y="17640"/>
                    <a:pt x="10552" y="16738"/>
                    <a:pt x="10727" y="15711"/>
                  </a:cubicBezTo>
                  <a:cubicBezTo>
                    <a:pt x="10928" y="14708"/>
                    <a:pt x="11354" y="13831"/>
                    <a:pt x="11680" y="12879"/>
                  </a:cubicBezTo>
                  <a:cubicBezTo>
                    <a:pt x="12081" y="11625"/>
                    <a:pt x="12682" y="10422"/>
                    <a:pt x="13083" y="9169"/>
                  </a:cubicBezTo>
                  <a:cubicBezTo>
                    <a:pt x="13384" y="8267"/>
                    <a:pt x="13560" y="7290"/>
                    <a:pt x="14011" y="6437"/>
                  </a:cubicBezTo>
                  <a:cubicBezTo>
                    <a:pt x="14412" y="5635"/>
                    <a:pt x="14437" y="4708"/>
                    <a:pt x="14813" y="3881"/>
                  </a:cubicBezTo>
                  <a:cubicBezTo>
                    <a:pt x="14888" y="3681"/>
                    <a:pt x="14863" y="3405"/>
                    <a:pt x="14838" y="3179"/>
                  </a:cubicBezTo>
                  <a:cubicBezTo>
                    <a:pt x="14738" y="2528"/>
                    <a:pt x="14337" y="2102"/>
                    <a:pt x="13760" y="1851"/>
                  </a:cubicBezTo>
                  <a:cubicBezTo>
                    <a:pt x="13609" y="1788"/>
                    <a:pt x="13470" y="1760"/>
                    <a:pt x="13341" y="1760"/>
                  </a:cubicBezTo>
                  <a:cubicBezTo>
                    <a:pt x="12957" y="1760"/>
                    <a:pt x="12657" y="2008"/>
                    <a:pt x="12357" y="2327"/>
                  </a:cubicBezTo>
                  <a:cubicBezTo>
                    <a:pt x="11429" y="3355"/>
                    <a:pt x="10602" y="4407"/>
                    <a:pt x="10101" y="5711"/>
                  </a:cubicBezTo>
                  <a:cubicBezTo>
                    <a:pt x="9875" y="6337"/>
                    <a:pt x="9625" y="6964"/>
                    <a:pt x="9073" y="7415"/>
                  </a:cubicBezTo>
                  <a:cubicBezTo>
                    <a:pt x="9374" y="6437"/>
                    <a:pt x="9750" y="5485"/>
                    <a:pt x="10151" y="4558"/>
                  </a:cubicBezTo>
                  <a:cubicBezTo>
                    <a:pt x="10577" y="3530"/>
                    <a:pt x="10853" y="2477"/>
                    <a:pt x="11028" y="1400"/>
                  </a:cubicBezTo>
                  <a:cubicBezTo>
                    <a:pt x="11128" y="873"/>
                    <a:pt x="10928" y="523"/>
                    <a:pt x="10427" y="247"/>
                  </a:cubicBezTo>
                  <a:cubicBezTo>
                    <a:pt x="10102" y="84"/>
                    <a:pt x="9795" y="1"/>
                    <a:pt x="951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2" name="Google Shape;1082;p43"/>
            <p:cNvSpPr/>
            <p:nvPr/>
          </p:nvSpPr>
          <p:spPr>
            <a:xfrm>
              <a:off x="6075975" y="5089600"/>
              <a:ext cx="332100" cy="376625"/>
            </a:xfrm>
            <a:custGeom>
              <a:avLst/>
              <a:gdLst/>
              <a:ahLst/>
              <a:cxnLst/>
              <a:rect l="l" t="t" r="r" b="b"/>
              <a:pathLst>
                <a:path w="13284" h="15065" extrusionOk="0">
                  <a:moveTo>
                    <a:pt x="10283" y="1"/>
                  </a:moveTo>
                  <a:cubicBezTo>
                    <a:pt x="9775" y="1"/>
                    <a:pt x="9491" y="273"/>
                    <a:pt x="9299" y="729"/>
                  </a:cubicBezTo>
                  <a:cubicBezTo>
                    <a:pt x="9199" y="955"/>
                    <a:pt x="9098" y="1155"/>
                    <a:pt x="8998" y="1356"/>
                  </a:cubicBezTo>
                  <a:cubicBezTo>
                    <a:pt x="8712" y="1996"/>
                    <a:pt x="8618" y="2206"/>
                    <a:pt x="8267" y="2206"/>
                  </a:cubicBezTo>
                  <a:cubicBezTo>
                    <a:pt x="8096" y="2206"/>
                    <a:pt x="7864" y="2156"/>
                    <a:pt x="7519" y="2082"/>
                  </a:cubicBezTo>
                  <a:cubicBezTo>
                    <a:pt x="7322" y="2033"/>
                    <a:pt x="7132" y="2005"/>
                    <a:pt x="6951" y="2005"/>
                  </a:cubicBezTo>
                  <a:cubicBezTo>
                    <a:pt x="6490" y="2005"/>
                    <a:pt x="6089" y="2184"/>
                    <a:pt x="5765" y="2634"/>
                  </a:cubicBezTo>
                  <a:cubicBezTo>
                    <a:pt x="5439" y="3060"/>
                    <a:pt x="5088" y="3486"/>
                    <a:pt x="4888" y="3987"/>
                  </a:cubicBezTo>
                  <a:cubicBezTo>
                    <a:pt x="4136" y="5817"/>
                    <a:pt x="3108" y="7521"/>
                    <a:pt x="2507" y="9451"/>
                  </a:cubicBezTo>
                  <a:cubicBezTo>
                    <a:pt x="1981" y="11080"/>
                    <a:pt x="878" y="12483"/>
                    <a:pt x="301" y="14113"/>
                  </a:cubicBezTo>
                  <a:cubicBezTo>
                    <a:pt x="201" y="14438"/>
                    <a:pt x="1" y="14714"/>
                    <a:pt x="51" y="15065"/>
                  </a:cubicBezTo>
                  <a:lnTo>
                    <a:pt x="10076" y="15065"/>
                  </a:lnTo>
                  <a:cubicBezTo>
                    <a:pt x="10552" y="13461"/>
                    <a:pt x="11128" y="11857"/>
                    <a:pt x="11580" y="10228"/>
                  </a:cubicBezTo>
                  <a:cubicBezTo>
                    <a:pt x="12056" y="8473"/>
                    <a:pt x="12432" y="6694"/>
                    <a:pt x="12933" y="4940"/>
                  </a:cubicBezTo>
                  <a:cubicBezTo>
                    <a:pt x="13184" y="4062"/>
                    <a:pt x="13284" y="3110"/>
                    <a:pt x="13284" y="2183"/>
                  </a:cubicBezTo>
                  <a:cubicBezTo>
                    <a:pt x="13284" y="1567"/>
                    <a:pt x="12960" y="1221"/>
                    <a:pt x="12435" y="1221"/>
                  </a:cubicBezTo>
                  <a:cubicBezTo>
                    <a:pt x="12340" y="1221"/>
                    <a:pt x="12238" y="1232"/>
                    <a:pt x="12131" y="1255"/>
                  </a:cubicBezTo>
                  <a:cubicBezTo>
                    <a:pt x="11930" y="1305"/>
                    <a:pt x="11780" y="1431"/>
                    <a:pt x="11555" y="1531"/>
                  </a:cubicBezTo>
                  <a:cubicBezTo>
                    <a:pt x="11504" y="1280"/>
                    <a:pt x="11454" y="1030"/>
                    <a:pt x="11379" y="829"/>
                  </a:cubicBezTo>
                  <a:cubicBezTo>
                    <a:pt x="11179" y="403"/>
                    <a:pt x="10928" y="27"/>
                    <a:pt x="10352" y="2"/>
                  </a:cubicBezTo>
                  <a:cubicBezTo>
                    <a:pt x="10328" y="1"/>
                    <a:pt x="10306" y="1"/>
                    <a:pt x="1028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3" name="Google Shape;1083;p43"/>
            <p:cNvSpPr/>
            <p:nvPr/>
          </p:nvSpPr>
          <p:spPr>
            <a:xfrm>
              <a:off x="5751425" y="4916825"/>
              <a:ext cx="281350" cy="549400"/>
            </a:xfrm>
            <a:custGeom>
              <a:avLst/>
              <a:gdLst/>
              <a:ahLst/>
              <a:cxnLst/>
              <a:rect l="l" t="t" r="r" b="b"/>
              <a:pathLst>
                <a:path w="11254" h="21976" extrusionOk="0">
                  <a:moveTo>
                    <a:pt x="10380" y="1"/>
                  </a:moveTo>
                  <a:cubicBezTo>
                    <a:pt x="10088" y="1"/>
                    <a:pt x="9878" y="204"/>
                    <a:pt x="9699" y="422"/>
                  </a:cubicBezTo>
                  <a:cubicBezTo>
                    <a:pt x="9374" y="823"/>
                    <a:pt x="9123" y="1249"/>
                    <a:pt x="8973" y="1750"/>
                  </a:cubicBezTo>
                  <a:cubicBezTo>
                    <a:pt x="8797" y="2452"/>
                    <a:pt x="8421" y="3104"/>
                    <a:pt x="8095" y="3755"/>
                  </a:cubicBezTo>
                  <a:cubicBezTo>
                    <a:pt x="7694" y="4482"/>
                    <a:pt x="7293" y="5209"/>
                    <a:pt x="6917" y="5961"/>
                  </a:cubicBezTo>
                  <a:cubicBezTo>
                    <a:pt x="5865" y="8141"/>
                    <a:pt x="4862" y="10372"/>
                    <a:pt x="3885" y="12602"/>
                  </a:cubicBezTo>
                  <a:cubicBezTo>
                    <a:pt x="3384" y="13705"/>
                    <a:pt x="2832" y="14833"/>
                    <a:pt x="2356" y="15936"/>
                  </a:cubicBezTo>
                  <a:cubicBezTo>
                    <a:pt x="1855" y="17089"/>
                    <a:pt x="1429" y="18292"/>
                    <a:pt x="1003" y="19470"/>
                  </a:cubicBezTo>
                  <a:cubicBezTo>
                    <a:pt x="677" y="20322"/>
                    <a:pt x="326" y="21149"/>
                    <a:pt x="0" y="21976"/>
                  </a:cubicBezTo>
                  <a:lnTo>
                    <a:pt x="2607" y="21976"/>
                  </a:lnTo>
                  <a:cubicBezTo>
                    <a:pt x="2531" y="21550"/>
                    <a:pt x="2757" y="21199"/>
                    <a:pt x="2882" y="20823"/>
                  </a:cubicBezTo>
                  <a:cubicBezTo>
                    <a:pt x="4110" y="17515"/>
                    <a:pt x="5464" y="14257"/>
                    <a:pt x="6867" y="10998"/>
                  </a:cubicBezTo>
                  <a:cubicBezTo>
                    <a:pt x="8171" y="8041"/>
                    <a:pt x="9499" y="5084"/>
                    <a:pt x="10978" y="2201"/>
                  </a:cubicBezTo>
                  <a:cubicBezTo>
                    <a:pt x="11178" y="1800"/>
                    <a:pt x="11228" y="1399"/>
                    <a:pt x="11253" y="948"/>
                  </a:cubicBezTo>
                  <a:cubicBezTo>
                    <a:pt x="11253" y="472"/>
                    <a:pt x="11078" y="171"/>
                    <a:pt x="10627" y="46"/>
                  </a:cubicBezTo>
                  <a:cubicBezTo>
                    <a:pt x="10538" y="15"/>
                    <a:pt x="10456" y="1"/>
                    <a:pt x="10380"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84" name="Google Shape;1084;p43"/>
          <p:cNvSpPr/>
          <p:nvPr/>
        </p:nvSpPr>
        <p:spPr>
          <a:xfrm>
            <a:off x="11311863" y="364967"/>
            <a:ext cx="60091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61"/>
        <p:cNvGrpSpPr/>
        <p:nvPr/>
      </p:nvGrpSpPr>
      <p:grpSpPr>
        <a:xfrm>
          <a:off x="0" y="0"/>
          <a:ext cx="0" cy="0"/>
          <a:chOff x="0" y="0"/>
          <a:chExt cx="0" cy="0"/>
        </a:xfrm>
      </p:grpSpPr>
      <p:sp>
        <p:nvSpPr>
          <p:cNvPr id="662" name="Google Shape;662;p7"/>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4" name="Google Shape;664;p7"/>
          <p:cNvGrpSpPr/>
          <p:nvPr/>
        </p:nvGrpSpPr>
        <p:grpSpPr>
          <a:xfrm rot="-771151">
            <a:off x="-93224" y="4229252"/>
            <a:ext cx="1845941" cy="3287425"/>
            <a:chOff x="593002" y="2042708"/>
            <a:chExt cx="1261647" cy="2241302"/>
          </a:xfrm>
        </p:grpSpPr>
        <p:grpSp>
          <p:nvGrpSpPr>
            <p:cNvPr id="665" name="Google Shape;665;p7"/>
            <p:cNvGrpSpPr/>
            <p:nvPr/>
          </p:nvGrpSpPr>
          <p:grpSpPr>
            <a:xfrm>
              <a:off x="895855" y="2042708"/>
              <a:ext cx="831800" cy="1661755"/>
              <a:chOff x="895855" y="2042708"/>
              <a:chExt cx="831800" cy="1661755"/>
            </a:xfrm>
          </p:grpSpPr>
          <p:sp>
            <p:nvSpPr>
              <p:cNvPr id="666" name="Google Shape;666;p7"/>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7"/>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7"/>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7"/>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7"/>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7"/>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7"/>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7"/>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7"/>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7"/>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7"/>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7" name="Google Shape;677;p7"/>
            <p:cNvGrpSpPr/>
            <p:nvPr/>
          </p:nvGrpSpPr>
          <p:grpSpPr>
            <a:xfrm>
              <a:off x="593002" y="2212351"/>
              <a:ext cx="1261647" cy="2071660"/>
              <a:chOff x="593002" y="2212351"/>
              <a:chExt cx="1261647" cy="2071660"/>
            </a:xfrm>
          </p:grpSpPr>
          <p:sp>
            <p:nvSpPr>
              <p:cNvPr id="678" name="Google Shape;678;p7"/>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7"/>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7"/>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7"/>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7"/>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7"/>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84" name="Google Shape;684;p7"/>
          <p:cNvGrpSpPr/>
          <p:nvPr/>
        </p:nvGrpSpPr>
        <p:grpSpPr>
          <a:xfrm>
            <a:off x="265030" y="174737"/>
            <a:ext cx="940315" cy="1753065"/>
            <a:chOff x="199265" y="131052"/>
            <a:chExt cx="706985" cy="1314799"/>
          </a:xfrm>
        </p:grpSpPr>
        <p:grpSp>
          <p:nvGrpSpPr>
            <p:cNvPr id="685" name="Google Shape;685;p7"/>
            <p:cNvGrpSpPr/>
            <p:nvPr/>
          </p:nvGrpSpPr>
          <p:grpSpPr>
            <a:xfrm>
              <a:off x="199271" y="391464"/>
              <a:ext cx="139466" cy="159114"/>
              <a:chOff x="11250843" y="1932532"/>
              <a:chExt cx="402616" cy="459335"/>
            </a:xfrm>
          </p:grpSpPr>
          <p:sp>
            <p:nvSpPr>
              <p:cNvPr id="686" name="Google Shape;68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9" name="Google Shape;689;p7"/>
            <p:cNvGrpSpPr/>
            <p:nvPr/>
          </p:nvGrpSpPr>
          <p:grpSpPr>
            <a:xfrm>
              <a:off x="199265" y="1085764"/>
              <a:ext cx="386060" cy="360087"/>
              <a:chOff x="9460636" y="2071442"/>
              <a:chExt cx="1221710" cy="1139515"/>
            </a:xfrm>
          </p:grpSpPr>
          <p:sp>
            <p:nvSpPr>
              <p:cNvPr id="690" name="Google Shape;690;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1" name="Google Shape;701;p7"/>
            <p:cNvGrpSpPr/>
            <p:nvPr/>
          </p:nvGrpSpPr>
          <p:grpSpPr>
            <a:xfrm>
              <a:off x="338733" y="728913"/>
              <a:ext cx="139466" cy="159114"/>
              <a:chOff x="11250843" y="1932532"/>
              <a:chExt cx="402616" cy="459335"/>
            </a:xfrm>
          </p:grpSpPr>
          <p:sp>
            <p:nvSpPr>
              <p:cNvPr id="702" name="Google Shape;702;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5" name="Google Shape;705;p7"/>
            <p:cNvGrpSpPr/>
            <p:nvPr/>
          </p:nvGrpSpPr>
          <p:grpSpPr>
            <a:xfrm>
              <a:off x="520190" y="131052"/>
              <a:ext cx="386060" cy="360087"/>
              <a:chOff x="9460636" y="2071442"/>
              <a:chExt cx="1221710" cy="1139515"/>
            </a:xfrm>
          </p:grpSpPr>
          <p:sp>
            <p:nvSpPr>
              <p:cNvPr id="706" name="Google Shape;706;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17" name="Google Shape;717;p7"/>
          <p:cNvGrpSpPr/>
          <p:nvPr/>
        </p:nvGrpSpPr>
        <p:grpSpPr>
          <a:xfrm>
            <a:off x="10976957" y="-243025"/>
            <a:ext cx="1818805" cy="1993255"/>
            <a:chOff x="8253135" y="-182269"/>
            <a:chExt cx="1367487" cy="1494941"/>
          </a:xfrm>
        </p:grpSpPr>
        <p:grpSp>
          <p:nvGrpSpPr>
            <p:cNvPr id="718" name="Google Shape;718;p7"/>
            <p:cNvGrpSpPr/>
            <p:nvPr/>
          </p:nvGrpSpPr>
          <p:grpSpPr>
            <a:xfrm rot="-4146560">
              <a:off x="8327351" y="65991"/>
              <a:ext cx="1219055" cy="998422"/>
              <a:chOff x="431982" y="2910018"/>
              <a:chExt cx="1219007" cy="998383"/>
            </a:xfrm>
          </p:grpSpPr>
          <p:sp>
            <p:nvSpPr>
              <p:cNvPr id="719" name="Google Shape;719;p7"/>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7"/>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7"/>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7"/>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23" name="Google Shape;723;p7"/>
              <p:cNvGrpSpPr/>
              <p:nvPr/>
            </p:nvGrpSpPr>
            <p:grpSpPr>
              <a:xfrm>
                <a:off x="431982" y="2910018"/>
                <a:ext cx="442274" cy="159445"/>
                <a:chOff x="431982" y="2910018"/>
                <a:chExt cx="442274" cy="159445"/>
              </a:xfrm>
            </p:grpSpPr>
            <p:sp>
              <p:nvSpPr>
                <p:cNvPr id="724" name="Google Shape;724;p7"/>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7"/>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7"/>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7"/>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7"/>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29" name="Google Shape;729;p7"/>
            <p:cNvGrpSpPr/>
            <p:nvPr/>
          </p:nvGrpSpPr>
          <p:grpSpPr>
            <a:xfrm>
              <a:off x="8769996" y="1085777"/>
              <a:ext cx="139466" cy="159114"/>
              <a:chOff x="11250843" y="1932532"/>
              <a:chExt cx="402616" cy="459335"/>
            </a:xfrm>
          </p:grpSpPr>
          <p:sp>
            <p:nvSpPr>
              <p:cNvPr id="730" name="Google Shape;730;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3" name="Google Shape;733;p7"/>
            <p:cNvGrpSpPr/>
            <p:nvPr/>
          </p:nvGrpSpPr>
          <p:grpSpPr>
            <a:xfrm rot="-2700000" flipH="1">
              <a:off x="8646742" y="153276"/>
              <a:ext cx="385981" cy="360013"/>
              <a:chOff x="9460636" y="2071442"/>
              <a:chExt cx="1221710" cy="1139515"/>
            </a:xfrm>
          </p:grpSpPr>
          <p:sp>
            <p:nvSpPr>
              <p:cNvPr id="734" name="Google Shape;734;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5" name="Google Shape;745;p7"/>
            <p:cNvGrpSpPr/>
            <p:nvPr/>
          </p:nvGrpSpPr>
          <p:grpSpPr>
            <a:xfrm flipH="1">
              <a:off x="8291304" y="253726"/>
              <a:ext cx="139466" cy="159114"/>
              <a:chOff x="11250843" y="1932532"/>
              <a:chExt cx="402616" cy="459335"/>
            </a:xfrm>
          </p:grpSpPr>
          <p:sp>
            <p:nvSpPr>
              <p:cNvPr id="746" name="Google Shape;74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628432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530"/>
        <p:cNvGrpSpPr/>
        <p:nvPr/>
      </p:nvGrpSpPr>
      <p:grpSpPr>
        <a:xfrm>
          <a:off x="0" y="0"/>
          <a:ext cx="0" cy="0"/>
          <a:chOff x="0" y="0"/>
          <a:chExt cx="0" cy="0"/>
        </a:xfrm>
      </p:grpSpPr>
      <p:sp>
        <p:nvSpPr>
          <p:cNvPr id="531" name="Google Shape;531;p6"/>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33" name="Google Shape;533;p6"/>
          <p:cNvGrpSpPr/>
          <p:nvPr/>
        </p:nvGrpSpPr>
        <p:grpSpPr>
          <a:xfrm>
            <a:off x="-404555" y="-809232"/>
            <a:ext cx="1861542" cy="2255499"/>
            <a:chOff x="-304169" y="-606924"/>
            <a:chExt cx="1399619" cy="1691624"/>
          </a:xfrm>
        </p:grpSpPr>
        <p:grpSp>
          <p:nvGrpSpPr>
            <p:cNvPr id="534" name="Google Shape;534;p6"/>
            <p:cNvGrpSpPr/>
            <p:nvPr/>
          </p:nvGrpSpPr>
          <p:grpSpPr>
            <a:xfrm rot="5400000" flipH="1">
              <a:off x="-414481" y="-496612"/>
              <a:ext cx="1219007" cy="998383"/>
              <a:chOff x="431982" y="2910018"/>
              <a:chExt cx="1219007" cy="998383"/>
            </a:xfrm>
          </p:grpSpPr>
          <p:sp>
            <p:nvSpPr>
              <p:cNvPr id="535" name="Google Shape;535;p6"/>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6"/>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6"/>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6"/>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39" name="Google Shape;539;p6"/>
              <p:cNvGrpSpPr/>
              <p:nvPr/>
            </p:nvGrpSpPr>
            <p:grpSpPr>
              <a:xfrm>
                <a:off x="431982" y="2910018"/>
                <a:ext cx="442274" cy="159445"/>
                <a:chOff x="431982" y="2910018"/>
                <a:chExt cx="442274" cy="159445"/>
              </a:xfrm>
            </p:grpSpPr>
            <p:sp>
              <p:nvSpPr>
                <p:cNvPr id="540" name="Google Shape;540;p6"/>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6"/>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6"/>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6"/>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6"/>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45" name="Google Shape;545;p6"/>
            <p:cNvGrpSpPr/>
            <p:nvPr/>
          </p:nvGrpSpPr>
          <p:grpSpPr>
            <a:xfrm>
              <a:off x="267015" y="724614"/>
              <a:ext cx="386060" cy="360087"/>
              <a:chOff x="9460636" y="2071442"/>
              <a:chExt cx="1221710" cy="1139515"/>
            </a:xfrm>
          </p:grpSpPr>
          <p:sp>
            <p:nvSpPr>
              <p:cNvPr id="546" name="Google Shape;546;p6"/>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6"/>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6"/>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6"/>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6"/>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6"/>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6"/>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6"/>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6"/>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6"/>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6"/>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7" name="Google Shape;557;p6"/>
            <p:cNvGrpSpPr/>
            <p:nvPr/>
          </p:nvGrpSpPr>
          <p:grpSpPr>
            <a:xfrm>
              <a:off x="955983" y="304313"/>
              <a:ext cx="139466" cy="159114"/>
              <a:chOff x="11250843" y="1932532"/>
              <a:chExt cx="402616" cy="459335"/>
            </a:xfrm>
          </p:grpSpPr>
          <p:sp>
            <p:nvSpPr>
              <p:cNvPr id="558" name="Google Shape;558;p6"/>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6"/>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6"/>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61" name="Google Shape;561;p6"/>
          <p:cNvGrpSpPr/>
          <p:nvPr/>
        </p:nvGrpSpPr>
        <p:grpSpPr>
          <a:xfrm>
            <a:off x="10548451" y="4359052"/>
            <a:ext cx="2820387" cy="3712859"/>
            <a:chOff x="7930959" y="3269289"/>
            <a:chExt cx="2120536" cy="2784644"/>
          </a:xfrm>
        </p:grpSpPr>
        <p:grpSp>
          <p:nvGrpSpPr>
            <p:cNvPr id="562" name="Google Shape;562;p6"/>
            <p:cNvGrpSpPr/>
            <p:nvPr/>
          </p:nvGrpSpPr>
          <p:grpSpPr>
            <a:xfrm rot="-1150073">
              <a:off x="8297265" y="3428796"/>
              <a:ext cx="1387923" cy="2465630"/>
              <a:chOff x="593002" y="2042708"/>
              <a:chExt cx="1261647" cy="2241302"/>
            </a:xfrm>
          </p:grpSpPr>
          <p:grpSp>
            <p:nvGrpSpPr>
              <p:cNvPr id="563" name="Google Shape;563;p6"/>
              <p:cNvGrpSpPr/>
              <p:nvPr/>
            </p:nvGrpSpPr>
            <p:grpSpPr>
              <a:xfrm>
                <a:off x="895855" y="2042708"/>
                <a:ext cx="831800" cy="1661755"/>
                <a:chOff x="895855" y="2042708"/>
                <a:chExt cx="831800" cy="1661755"/>
              </a:xfrm>
            </p:grpSpPr>
            <p:sp>
              <p:nvSpPr>
                <p:cNvPr id="564" name="Google Shape;564;p6"/>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65" name="Google Shape;565;p6"/>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66" name="Google Shape;566;p6"/>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67" name="Google Shape;567;p6"/>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68" name="Google Shape;568;p6"/>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69" name="Google Shape;569;p6"/>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0" name="Google Shape;570;p6"/>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1" name="Google Shape;571;p6"/>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2" name="Google Shape;572;p6"/>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3" name="Google Shape;573;p6"/>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4" name="Google Shape;574;p6"/>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grpSp>
          <p:grpSp>
            <p:nvGrpSpPr>
              <p:cNvPr id="575" name="Google Shape;575;p6"/>
              <p:cNvGrpSpPr/>
              <p:nvPr/>
            </p:nvGrpSpPr>
            <p:grpSpPr>
              <a:xfrm>
                <a:off x="593002" y="2212351"/>
                <a:ext cx="1261647" cy="2071660"/>
                <a:chOff x="593002" y="2212351"/>
                <a:chExt cx="1261647" cy="2071660"/>
              </a:xfrm>
            </p:grpSpPr>
            <p:sp>
              <p:nvSpPr>
                <p:cNvPr id="576" name="Google Shape;576;p6"/>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7" name="Google Shape;577;p6"/>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8" name="Google Shape;578;p6"/>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9" name="Google Shape;579;p6"/>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0" name="Google Shape;580;p6"/>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1" name="Google Shape;581;p6"/>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grpSp>
        </p:grpSp>
        <p:grpSp>
          <p:nvGrpSpPr>
            <p:cNvPr id="582" name="Google Shape;582;p6"/>
            <p:cNvGrpSpPr/>
            <p:nvPr/>
          </p:nvGrpSpPr>
          <p:grpSpPr>
            <a:xfrm>
              <a:off x="8214940" y="4690177"/>
              <a:ext cx="386060" cy="360087"/>
              <a:chOff x="9460636" y="2071442"/>
              <a:chExt cx="1221710" cy="1139515"/>
            </a:xfrm>
          </p:grpSpPr>
          <p:sp>
            <p:nvSpPr>
              <p:cNvPr id="583" name="Google Shape;583;p6"/>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4" name="Google Shape;584;p6"/>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5" name="Google Shape;585;p6"/>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6" name="Google Shape;586;p6"/>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7" name="Google Shape;587;p6"/>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8" name="Google Shape;588;p6"/>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9" name="Google Shape;589;p6"/>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90" name="Google Shape;590;p6"/>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91" name="Google Shape;591;p6"/>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92" name="Google Shape;592;p6"/>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93" name="Google Shape;593;p6"/>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grpSp>
      </p:grpSp>
      <p:grpSp>
        <p:nvGrpSpPr>
          <p:cNvPr id="594" name="Google Shape;594;p6"/>
          <p:cNvGrpSpPr/>
          <p:nvPr/>
        </p:nvGrpSpPr>
        <p:grpSpPr>
          <a:xfrm>
            <a:off x="-1207172" y="5298201"/>
            <a:ext cx="2689419" cy="2390865"/>
            <a:chOff x="-907625" y="3973650"/>
            <a:chExt cx="2022067" cy="1793149"/>
          </a:xfrm>
        </p:grpSpPr>
        <p:grpSp>
          <p:nvGrpSpPr>
            <p:cNvPr id="595" name="Google Shape;595;p6"/>
            <p:cNvGrpSpPr/>
            <p:nvPr/>
          </p:nvGrpSpPr>
          <p:grpSpPr>
            <a:xfrm flipH="1">
              <a:off x="-226587" y="4668479"/>
              <a:ext cx="1341029" cy="1098321"/>
              <a:chOff x="431982" y="2910018"/>
              <a:chExt cx="1219007" cy="998383"/>
            </a:xfrm>
          </p:grpSpPr>
          <p:sp>
            <p:nvSpPr>
              <p:cNvPr id="596" name="Google Shape;596;p6"/>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6"/>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6"/>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6"/>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00" name="Google Shape;600;p6"/>
              <p:cNvGrpSpPr/>
              <p:nvPr/>
            </p:nvGrpSpPr>
            <p:grpSpPr>
              <a:xfrm>
                <a:off x="431982" y="2910018"/>
                <a:ext cx="442274" cy="159445"/>
                <a:chOff x="431982" y="2910018"/>
                <a:chExt cx="442274" cy="159445"/>
              </a:xfrm>
            </p:grpSpPr>
            <p:sp>
              <p:nvSpPr>
                <p:cNvPr id="601" name="Google Shape;601;p6"/>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6"/>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6"/>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6"/>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6"/>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06" name="Google Shape;606;p6"/>
            <p:cNvGrpSpPr/>
            <p:nvPr/>
          </p:nvGrpSpPr>
          <p:grpSpPr>
            <a:xfrm rot="-709424" flipH="1">
              <a:off x="-791427" y="4118601"/>
              <a:ext cx="1548880" cy="1294567"/>
              <a:chOff x="457474" y="3580802"/>
              <a:chExt cx="1408022" cy="1176837"/>
            </a:xfrm>
          </p:grpSpPr>
          <p:sp>
            <p:nvSpPr>
              <p:cNvPr id="607" name="Google Shape;607;p6"/>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6"/>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6"/>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6"/>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6"/>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6"/>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6"/>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6"/>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6"/>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6"/>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6"/>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6"/>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6"/>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6"/>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6"/>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6"/>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6"/>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6"/>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25" name="Google Shape;625;p6"/>
              <p:cNvGrpSpPr/>
              <p:nvPr/>
            </p:nvGrpSpPr>
            <p:grpSpPr>
              <a:xfrm>
                <a:off x="660396" y="3746459"/>
                <a:ext cx="1205100" cy="947215"/>
                <a:chOff x="660396" y="3746459"/>
                <a:chExt cx="1205100" cy="947215"/>
              </a:xfrm>
            </p:grpSpPr>
            <p:sp>
              <p:nvSpPr>
                <p:cNvPr id="626" name="Google Shape;626;p6"/>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 name="Google Shape;627;p6"/>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6"/>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6"/>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6"/>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631" name="Google Shape;631;p6"/>
          <p:cNvGrpSpPr/>
          <p:nvPr/>
        </p:nvGrpSpPr>
        <p:grpSpPr>
          <a:xfrm>
            <a:off x="10865073" y="-386893"/>
            <a:ext cx="2126018" cy="2389109"/>
            <a:chOff x="8169014" y="-290170"/>
            <a:chExt cx="1598468" cy="1791832"/>
          </a:xfrm>
        </p:grpSpPr>
        <p:grpSp>
          <p:nvGrpSpPr>
            <p:cNvPr id="632" name="Google Shape;632;p6"/>
            <p:cNvGrpSpPr/>
            <p:nvPr/>
          </p:nvGrpSpPr>
          <p:grpSpPr>
            <a:xfrm rot="-6148474">
              <a:off x="8193859" y="-41496"/>
              <a:ext cx="1548779" cy="1294483"/>
              <a:chOff x="457474" y="3580802"/>
              <a:chExt cx="1408022" cy="1176837"/>
            </a:xfrm>
          </p:grpSpPr>
          <p:sp>
            <p:nvSpPr>
              <p:cNvPr id="633" name="Google Shape;633;p6"/>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6"/>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6"/>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6"/>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6"/>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6"/>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6"/>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6"/>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6"/>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6"/>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6"/>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6"/>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6"/>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6"/>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6"/>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6"/>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6"/>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6"/>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51" name="Google Shape;651;p6"/>
              <p:cNvGrpSpPr/>
              <p:nvPr/>
            </p:nvGrpSpPr>
            <p:grpSpPr>
              <a:xfrm>
                <a:off x="660396" y="3746459"/>
                <a:ext cx="1205100" cy="947215"/>
                <a:chOff x="660396" y="3746459"/>
                <a:chExt cx="1205100" cy="947215"/>
              </a:xfrm>
            </p:grpSpPr>
            <p:sp>
              <p:nvSpPr>
                <p:cNvPr id="652" name="Google Shape;652;p6"/>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6"/>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6"/>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6"/>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6"/>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57" name="Google Shape;657;p6"/>
            <p:cNvGrpSpPr/>
            <p:nvPr/>
          </p:nvGrpSpPr>
          <p:grpSpPr>
            <a:xfrm>
              <a:off x="8561996" y="380389"/>
              <a:ext cx="139466" cy="159114"/>
              <a:chOff x="11250843" y="1932532"/>
              <a:chExt cx="402616" cy="459335"/>
            </a:xfrm>
          </p:grpSpPr>
          <p:sp>
            <p:nvSpPr>
              <p:cNvPr id="658" name="Google Shape;658;p6"/>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6"/>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6"/>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2394839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2780"/>
        <p:cNvGrpSpPr/>
        <p:nvPr/>
      </p:nvGrpSpPr>
      <p:grpSpPr>
        <a:xfrm>
          <a:off x="0" y="0"/>
          <a:ext cx="0" cy="0"/>
          <a:chOff x="0" y="0"/>
          <a:chExt cx="0" cy="0"/>
        </a:xfrm>
      </p:grpSpPr>
      <p:sp>
        <p:nvSpPr>
          <p:cNvPr id="2781" name="Google Shape;2781;p25"/>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82" name="Google Shape;2782;p25"/>
          <p:cNvSpPr txBox="1">
            <a:spLocks noGrp="1"/>
          </p:cNvSpPr>
          <p:nvPr>
            <p:ph type="ctrTitle"/>
          </p:nvPr>
        </p:nvSpPr>
        <p:spPr>
          <a:xfrm>
            <a:off x="950842" y="658024"/>
            <a:ext cx="10260154" cy="780400"/>
          </a:xfrm>
          <a:prstGeom prst="rect">
            <a:avLst/>
          </a:prstGeom>
        </p:spPr>
        <p:txBody>
          <a:bodyPr spcFirstLastPara="1" wrap="square" lIns="91425" tIns="0" rIns="91425" bIns="91425" anchor="t" anchorCtr="0">
            <a:noAutofit/>
          </a:bodyPr>
          <a:lstStyle>
            <a:lvl1pPr lvl="0" algn="ctr" rtl="0">
              <a:spcBef>
                <a:spcPts val="0"/>
              </a:spcBef>
              <a:spcAft>
                <a:spcPts val="0"/>
              </a:spcAft>
              <a:buSzPts val="4100"/>
              <a:buNone/>
              <a:defRPr sz="5453"/>
            </a:lvl1pPr>
            <a:lvl2pPr lvl="1" algn="r" rtl="0">
              <a:spcBef>
                <a:spcPts val="0"/>
              </a:spcBef>
              <a:spcAft>
                <a:spcPts val="0"/>
              </a:spcAft>
              <a:buSzPts val="1800"/>
              <a:buNone/>
              <a:defRPr sz="2394"/>
            </a:lvl2pPr>
            <a:lvl3pPr lvl="2" algn="r" rtl="0">
              <a:spcBef>
                <a:spcPts val="0"/>
              </a:spcBef>
              <a:spcAft>
                <a:spcPts val="0"/>
              </a:spcAft>
              <a:buSzPts val="1800"/>
              <a:buNone/>
              <a:defRPr sz="2394"/>
            </a:lvl3pPr>
            <a:lvl4pPr lvl="3" algn="r" rtl="0">
              <a:spcBef>
                <a:spcPts val="0"/>
              </a:spcBef>
              <a:spcAft>
                <a:spcPts val="0"/>
              </a:spcAft>
              <a:buSzPts val="1800"/>
              <a:buNone/>
              <a:defRPr sz="2394"/>
            </a:lvl4pPr>
            <a:lvl5pPr lvl="4" algn="r" rtl="0">
              <a:spcBef>
                <a:spcPts val="0"/>
              </a:spcBef>
              <a:spcAft>
                <a:spcPts val="0"/>
              </a:spcAft>
              <a:buSzPts val="1800"/>
              <a:buNone/>
              <a:defRPr sz="2394"/>
            </a:lvl5pPr>
            <a:lvl6pPr lvl="5" algn="r" rtl="0">
              <a:spcBef>
                <a:spcPts val="0"/>
              </a:spcBef>
              <a:spcAft>
                <a:spcPts val="0"/>
              </a:spcAft>
              <a:buSzPts val="1800"/>
              <a:buNone/>
              <a:defRPr sz="2394"/>
            </a:lvl6pPr>
            <a:lvl7pPr lvl="6" algn="r" rtl="0">
              <a:spcBef>
                <a:spcPts val="0"/>
              </a:spcBef>
              <a:spcAft>
                <a:spcPts val="0"/>
              </a:spcAft>
              <a:buSzPts val="1800"/>
              <a:buNone/>
              <a:defRPr sz="2394"/>
            </a:lvl7pPr>
            <a:lvl8pPr lvl="7" algn="r" rtl="0">
              <a:spcBef>
                <a:spcPts val="0"/>
              </a:spcBef>
              <a:spcAft>
                <a:spcPts val="0"/>
              </a:spcAft>
              <a:buSzPts val="1800"/>
              <a:buNone/>
              <a:defRPr sz="2394"/>
            </a:lvl8pPr>
            <a:lvl9pPr lvl="8" algn="r" rtl="0">
              <a:spcBef>
                <a:spcPts val="0"/>
              </a:spcBef>
              <a:spcAft>
                <a:spcPts val="0"/>
              </a:spcAft>
              <a:buSzPts val="1800"/>
              <a:buNone/>
              <a:defRPr sz="2394"/>
            </a:lvl9pPr>
          </a:lstStyle>
          <a:p>
            <a:endParaRPr/>
          </a:p>
        </p:txBody>
      </p:sp>
      <p:grpSp>
        <p:nvGrpSpPr>
          <p:cNvPr id="2783" name="Google Shape;2783;p25"/>
          <p:cNvGrpSpPr/>
          <p:nvPr/>
        </p:nvGrpSpPr>
        <p:grpSpPr>
          <a:xfrm flipH="1">
            <a:off x="10083358" y="446219"/>
            <a:ext cx="185495" cy="212152"/>
            <a:chOff x="11250843" y="1932532"/>
            <a:chExt cx="402616" cy="459335"/>
          </a:xfrm>
        </p:grpSpPr>
        <p:sp>
          <p:nvSpPr>
            <p:cNvPr id="2784" name="Google Shape;278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87" name="Google Shape;2787;p25"/>
          <p:cNvGrpSpPr/>
          <p:nvPr/>
        </p:nvGrpSpPr>
        <p:grpSpPr>
          <a:xfrm flipH="1">
            <a:off x="11000847" y="6252235"/>
            <a:ext cx="513473" cy="480116"/>
            <a:chOff x="9460636" y="2071442"/>
            <a:chExt cx="1221710" cy="1139515"/>
          </a:xfrm>
        </p:grpSpPr>
        <p:sp>
          <p:nvSpPr>
            <p:cNvPr id="2788" name="Google Shape;2788;p25"/>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25"/>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25"/>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25"/>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25"/>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25"/>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25"/>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25"/>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25"/>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25"/>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25"/>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99" name="Google Shape;2799;p25"/>
          <p:cNvGrpSpPr/>
          <p:nvPr/>
        </p:nvGrpSpPr>
        <p:grpSpPr>
          <a:xfrm flipH="1">
            <a:off x="10635622" y="5927203"/>
            <a:ext cx="185495" cy="212152"/>
            <a:chOff x="11250843" y="1932532"/>
            <a:chExt cx="402616" cy="459335"/>
          </a:xfrm>
        </p:grpSpPr>
        <p:sp>
          <p:nvSpPr>
            <p:cNvPr id="2800" name="Google Shape;2800;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03" name="Google Shape;2803;p25"/>
          <p:cNvGrpSpPr/>
          <p:nvPr/>
        </p:nvGrpSpPr>
        <p:grpSpPr>
          <a:xfrm flipH="1">
            <a:off x="11667862" y="6093552"/>
            <a:ext cx="185495" cy="212152"/>
            <a:chOff x="11250843" y="1932532"/>
            <a:chExt cx="402616" cy="459335"/>
          </a:xfrm>
        </p:grpSpPr>
        <p:sp>
          <p:nvSpPr>
            <p:cNvPr id="2804" name="Google Shape;280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07" name="Google Shape;2807;p25"/>
          <p:cNvGrpSpPr/>
          <p:nvPr/>
        </p:nvGrpSpPr>
        <p:grpSpPr>
          <a:xfrm>
            <a:off x="113199" y="7274"/>
            <a:ext cx="513473" cy="480116"/>
            <a:chOff x="9460636" y="2071442"/>
            <a:chExt cx="1221710" cy="1139515"/>
          </a:xfrm>
        </p:grpSpPr>
        <p:sp>
          <p:nvSpPr>
            <p:cNvPr id="2808" name="Google Shape;2808;p25"/>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25"/>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25"/>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25"/>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25"/>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25"/>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25"/>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25"/>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25"/>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25"/>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25"/>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19" name="Google Shape;2819;p25"/>
          <p:cNvGrpSpPr/>
          <p:nvPr/>
        </p:nvGrpSpPr>
        <p:grpSpPr>
          <a:xfrm flipH="1">
            <a:off x="1092484" y="159738"/>
            <a:ext cx="185495" cy="212152"/>
            <a:chOff x="11250843" y="1932532"/>
            <a:chExt cx="402616" cy="459335"/>
          </a:xfrm>
        </p:grpSpPr>
        <p:sp>
          <p:nvSpPr>
            <p:cNvPr id="2820" name="Google Shape;2820;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23" name="Google Shape;2823;p25"/>
          <p:cNvGrpSpPr/>
          <p:nvPr/>
        </p:nvGrpSpPr>
        <p:grpSpPr>
          <a:xfrm flipH="1">
            <a:off x="569353" y="5469603"/>
            <a:ext cx="185495" cy="212152"/>
            <a:chOff x="11250843" y="1932532"/>
            <a:chExt cx="402616" cy="459335"/>
          </a:xfrm>
        </p:grpSpPr>
        <p:sp>
          <p:nvSpPr>
            <p:cNvPr id="2824" name="Google Shape;282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193477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655">
                <a:solidFill>
                  <a:schemeClr val="accent5"/>
                </a:solidFill>
                <a:latin typeface="Barriecito"/>
                <a:ea typeface="Barriecito"/>
                <a:cs typeface="Barriecito"/>
                <a:sym typeface="Barrieci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6" name="Google Shape;126;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rmAutofit/>
          </a:bodyPr>
          <a:lstStyle>
            <a:lvl1pPr marL="608076" lvl="0" indent="-422275">
              <a:lnSpc>
                <a:spcPct val="100000"/>
              </a:lnSpc>
              <a:spcBef>
                <a:spcPts val="0"/>
              </a:spcBef>
              <a:spcAft>
                <a:spcPts val="0"/>
              </a:spcAft>
              <a:buClr>
                <a:schemeClr val="dk2"/>
              </a:buClr>
              <a:buSzPts val="1400"/>
              <a:buFont typeface="Didact Gothic"/>
              <a:buAutoNum type="arabicPeriod"/>
              <a:defRPr sz="1596">
                <a:solidFill>
                  <a:schemeClr val="dk1"/>
                </a:solidFill>
                <a:latin typeface="Catamaran"/>
                <a:ea typeface="Catamaran"/>
                <a:cs typeface="Catamaran"/>
                <a:sym typeface="Catamaran"/>
              </a:defRPr>
            </a:lvl1pPr>
            <a:lvl2pPr marL="1216152" lvl="1" indent="-422275">
              <a:spcBef>
                <a:spcPts val="0"/>
              </a:spcBef>
              <a:spcAft>
                <a:spcPts val="0"/>
              </a:spcAft>
              <a:buClr>
                <a:schemeClr val="dk1"/>
              </a:buClr>
              <a:buSzPts val="1400"/>
              <a:buFont typeface="Montserrat"/>
              <a:buAutoNum type="alphaLcPeriod"/>
              <a:defRPr>
                <a:solidFill>
                  <a:schemeClr val="dk1"/>
                </a:solidFill>
              </a:defRPr>
            </a:lvl2pPr>
            <a:lvl3pPr marL="1824228" lvl="2" indent="-422275">
              <a:spcBef>
                <a:spcPts val="0"/>
              </a:spcBef>
              <a:spcAft>
                <a:spcPts val="0"/>
              </a:spcAft>
              <a:buClr>
                <a:schemeClr val="dk1"/>
              </a:buClr>
              <a:buSzPts val="1400"/>
              <a:buFont typeface="Montserrat"/>
              <a:buAutoNum type="romanLcPeriod"/>
              <a:defRPr>
                <a:solidFill>
                  <a:schemeClr val="dk1"/>
                </a:solidFill>
              </a:defRPr>
            </a:lvl3pPr>
            <a:lvl4pPr marL="2432304" lvl="3" indent="-422275">
              <a:spcBef>
                <a:spcPts val="0"/>
              </a:spcBef>
              <a:spcAft>
                <a:spcPts val="0"/>
              </a:spcAft>
              <a:buClr>
                <a:schemeClr val="dk1"/>
              </a:buClr>
              <a:buSzPts val="1400"/>
              <a:buFont typeface="Montserrat"/>
              <a:buAutoNum type="arabicPeriod"/>
              <a:defRPr>
                <a:solidFill>
                  <a:schemeClr val="dk1"/>
                </a:solidFill>
              </a:defRPr>
            </a:lvl4pPr>
            <a:lvl5pPr marL="3040380" lvl="4" indent="-422275">
              <a:spcBef>
                <a:spcPts val="0"/>
              </a:spcBef>
              <a:spcAft>
                <a:spcPts val="0"/>
              </a:spcAft>
              <a:buClr>
                <a:schemeClr val="dk1"/>
              </a:buClr>
              <a:buSzPts val="1400"/>
              <a:buFont typeface="Montserrat"/>
              <a:buAutoNum type="alphaLcPeriod"/>
              <a:defRPr>
                <a:solidFill>
                  <a:schemeClr val="dk1"/>
                </a:solidFill>
              </a:defRPr>
            </a:lvl5pPr>
            <a:lvl6pPr marL="3648456" lvl="5" indent="-422275">
              <a:spcBef>
                <a:spcPts val="0"/>
              </a:spcBef>
              <a:spcAft>
                <a:spcPts val="0"/>
              </a:spcAft>
              <a:buClr>
                <a:schemeClr val="dk1"/>
              </a:buClr>
              <a:buSzPts val="1400"/>
              <a:buFont typeface="Montserrat"/>
              <a:buAutoNum type="romanLcPeriod"/>
              <a:defRPr>
                <a:solidFill>
                  <a:schemeClr val="dk1"/>
                </a:solidFill>
              </a:defRPr>
            </a:lvl6pPr>
            <a:lvl7pPr marL="4256532" lvl="6" indent="-422275">
              <a:spcBef>
                <a:spcPts val="0"/>
              </a:spcBef>
              <a:spcAft>
                <a:spcPts val="0"/>
              </a:spcAft>
              <a:buClr>
                <a:schemeClr val="dk1"/>
              </a:buClr>
              <a:buSzPts val="1400"/>
              <a:buFont typeface="Montserrat"/>
              <a:buAutoNum type="arabicPeriod"/>
              <a:defRPr>
                <a:solidFill>
                  <a:schemeClr val="dk1"/>
                </a:solidFill>
              </a:defRPr>
            </a:lvl7pPr>
            <a:lvl8pPr marL="4864608" lvl="7" indent="-422275">
              <a:spcBef>
                <a:spcPts val="0"/>
              </a:spcBef>
              <a:spcAft>
                <a:spcPts val="0"/>
              </a:spcAft>
              <a:buClr>
                <a:schemeClr val="dk1"/>
              </a:buClr>
              <a:buSzPts val="1400"/>
              <a:buFont typeface="Montserrat"/>
              <a:buAutoNum type="alphaLcPeriod"/>
              <a:defRPr>
                <a:solidFill>
                  <a:schemeClr val="dk1"/>
                </a:solidFill>
              </a:defRPr>
            </a:lvl8pPr>
            <a:lvl9pPr marL="5472684" lvl="8" indent="-422275">
              <a:spcBef>
                <a:spcPts val="0"/>
              </a:spcBef>
              <a:spcAft>
                <a:spcPts val="0"/>
              </a:spcAft>
              <a:buClr>
                <a:schemeClr val="dk1"/>
              </a:buClr>
              <a:buSzPts val="1400"/>
              <a:buFont typeface="Montserrat"/>
              <a:buAutoNum type="romanLcPeriod"/>
              <a:defRPr>
                <a:solidFill>
                  <a:schemeClr val="dk1"/>
                </a:solidFill>
              </a:defRPr>
            </a:lvl9pPr>
          </a:lstStyle>
          <a:p>
            <a:endParaRPr/>
          </a:p>
        </p:txBody>
      </p:sp>
      <p:sp>
        <p:nvSpPr>
          <p:cNvPr id="127" name="Google Shape;127;p4"/>
          <p:cNvSpPr/>
          <p:nvPr/>
        </p:nvSpPr>
        <p:spPr>
          <a:xfrm>
            <a:off x="10802376" y="-24233"/>
            <a:ext cx="1313103" cy="1513439"/>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8" name="Google Shape;128;p4"/>
          <p:cNvSpPr/>
          <p:nvPr/>
        </p:nvSpPr>
        <p:spPr>
          <a:xfrm>
            <a:off x="11530866" y="5684614"/>
            <a:ext cx="630988" cy="556349"/>
          </a:xfrm>
          <a:custGeom>
            <a:avLst/>
            <a:gdLst/>
            <a:ahLst/>
            <a:cxnLst/>
            <a:rect l="l" t="t" r="r" b="b"/>
            <a:pathLst>
              <a:path w="16693" h="14682" extrusionOk="0">
                <a:moveTo>
                  <a:pt x="8448" y="7235"/>
                </a:moveTo>
                <a:cubicBezTo>
                  <a:pt x="8522" y="7235"/>
                  <a:pt x="8597" y="7246"/>
                  <a:pt x="8672" y="7263"/>
                </a:cubicBezTo>
                <a:cubicBezTo>
                  <a:pt x="9274" y="7413"/>
                  <a:pt x="9750" y="8115"/>
                  <a:pt x="9725" y="8842"/>
                </a:cubicBezTo>
                <a:cubicBezTo>
                  <a:pt x="9725" y="9042"/>
                  <a:pt x="9725" y="9293"/>
                  <a:pt x="9474" y="9393"/>
                </a:cubicBezTo>
                <a:cubicBezTo>
                  <a:pt x="9423" y="9416"/>
                  <a:pt x="9374" y="9426"/>
                  <a:pt x="9327" y="9426"/>
                </a:cubicBezTo>
                <a:cubicBezTo>
                  <a:pt x="9170" y="9426"/>
                  <a:pt x="9039" y="9314"/>
                  <a:pt x="8923" y="9218"/>
                </a:cubicBezTo>
                <a:cubicBezTo>
                  <a:pt x="8522" y="8892"/>
                  <a:pt x="8246" y="8491"/>
                  <a:pt x="7996" y="8065"/>
                </a:cubicBezTo>
                <a:cubicBezTo>
                  <a:pt x="7870" y="7839"/>
                  <a:pt x="7845" y="7614"/>
                  <a:pt x="8021" y="7413"/>
                </a:cubicBezTo>
                <a:cubicBezTo>
                  <a:pt x="8154" y="7279"/>
                  <a:pt x="8299" y="7235"/>
                  <a:pt x="8448" y="7235"/>
                </a:cubicBezTo>
                <a:close/>
                <a:moveTo>
                  <a:pt x="6681" y="0"/>
                </a:moveTo>
                <a:cubicBezTo>
                  <a:pt x="5603" y="0"/>
                  <a:pt x="4569" y="262"/>
                  <a:pt x="3685" y="1022"/>
                </a:cubicBezTo>
                <a:cubicBezTo>
                  <a:pt x="2582" y="1999"/>
                  <a:pt x="1605" y="3102"/>
                  <a:pt x="878" y="4380"/>
                </a:cubicBezTo>
                <a:cubicBezTo>
                  <a:pt x="1" y="5959"/>
                  <a:pt x="76" y="7488"/>
                  <a:pt x="1179" y="8892"/>
                </a:cubicBezTo>
                <a:cubicBezTo>
                  <a:pt x="1981" y="9944"/>
                  <a:pt x="2657" y="11097"/>
                  <a:pt x="3785" y="11899"/>
                </a:cubicBezTo>
                <a:cubicBezTo>
                  <a:pt x="4512" y="11899"/>
                  <a:pt x="5214" y="11749"/>
                  <a:pt x="5840" y="11298"/>
                </a:cubicBezTo>
                <a:cubicBezTo>
                  <a:pt x="6442" y="10872"/>
                  <a:pt x="7194" y="10771"/>
                  <a:pt x="7795" y="10345"/>
                </a:cubicBezTo>
                <a:cubicBezTo>
                  <a:pt x="7906" y="10263"/>
                  <a:pt x="8046" y="10225"/>
                  <a:pt x="8192" y="10225"/>
                </a:cubicBezTo>
                <a:cubicBezTo>
                  <a:pt x="8312" y="10225"/>
                  <a:pt x="8434" y="10250"/>
                  <a:pt x="8547" y="10295"/>
                </a:cubicBezTo>
                <a:cubicBezTo>
                  <a:pt x="10251" y="10972"/>
                  <a:pt x="11530" y="12100"/>
                  <a:pt x="12382" y="13729"/>
                </a:cubicBezTo>
                <a:cubicBezTo>
                  <a:pt x="12557" y="14080"/>
                  <a:pt x="12657" y="14481"/>
                  <a:pt x="13058" y="14681"/>
                </a:cubicBezTo>
                <a:cubicBezTo>
                  <a:pt x="14337" y="13979"/>
                  <a:pt x="14963" y="12726"/>
                  <a:pt x="15640" y="11548"/>
                </a:cubicBezTo>
                <a:cubicBezTo>
                  <a:pt x="16617" y="9869"/>
                  <a:pt x="16692" y="8115"/>
                  <a:pt x="15966" y="6260"/>
                </a:cubicBezTo>
                <a:cubicBezTo>
                  <a:pt x="15013" y="3804"/>
                  <a:pt x="13159" y="2175"/>
                  <a:pt x="11053" y="771"/>
                </a:cubicBezTo>
                <a:cubicBezTo>
                  <a:pt x="10552" y="420"/>
                  <a:pt x="9951" y="295"/>
                  <a:pt x="9324" y="270"/>
                </a:cubicBezTo>
                <a:cubicBezTo>
                  <a:pt x="8898" y="270"/>
                  <a:pt x="8472" y="170"/>
                  <a:pt x="8046" y="120"/>
                </a:cubicBezTo>
                <a:cubicBezTo>
                  <a:pt x="7588" y="46"/>
                  <a:pt x="7130" y="0"/>
                  <a:pt x="668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9" name="Google Shape;129;p4"/>
          <p:cNvGrpSpPr/>
          <p:nvPr/>
        </p:nvGrpSpPr>
        <p:grpSpPr>
          <a:xfrm rot="-3870056">
            <a:off x="-569424" y="2988141"/>
            <a:ext cx="1552247" cy="1249113"/>
            <a:chOff x="-2607425" y="2795225"/>
            <a:chExt cx="1164175" cy="939150"/>
          </a:xfrm>
        </p:grpSpPr>
        <p:sp>
          <p:nvSpPr>
            <p:cNvPr id="130" name="Google Shape;130;p4"/>
            <p:cNvSpPr/>
            <p:nvPr/>
          </p:nvSpPr>
          <p:spPr>
            <a:xfrm>
              <a:off x="-2502800" y="2923175"/>
              <a:ext cx="529475" cy="650800"/>
            </a:xfrm>
            <a:custGeom>
              <a:avLst/>
              <a:gdLst/>
              <a:ahLst/>
              <a:cxnLst/>
              <a:rect l="l" t="t" r="r" b="b"/>
              <a:pathLst>
                <a:path w="21179" h="26032" extrusionOk="0">
                  <a:moveTo>
                    <a:pt x="15234" y="0"/>
                  </a:moveTo>
                  <a:cubicBezTo>
                    <a:pt x="14303" y="0"/>
                    <a:pt x="13306" y="278"/>
                    <a:pt x="12607" y="768"/>
                  </a:cubicBezTo>
                  <a:cubicBezTo>
                    <a:pt x="12156" y="1069"/>
                    <a:pt x="11680" y="1395"/>
                    <a:pt x="11204" y="1696"/>
                  </a:cubicBezTo>
                  <a:cubicBezTo>
                    <a:pt x="10627" y="2072"/>
                    <a:pt x="9951" y="2573"/>
                    <a:pt x="9775" y="3149"/>
                  </a:cubicBezTo>
                  <a:cubicBezTo>
                    <a:pt x="9500" y="4127"/>
                    <a:pt x="8848" y="4753"/>
                    <a:pt x="8322" y="5505"/>
                  </a:cubicBezTo>
                  <a:cubicBezTo>
                    <a:pt x="6893" y="7460"/>
                    <a:pt x="5615" y="9490"/>
                    <a:pt x="4437" y="11621"/>
                  </a:cubicBezTo>
                  <a:cubicBezTo>
                    <a:pt x="3284" y="13776"/>
                    <a:pt x="2156" y="15931"/>
                    <a:pt x="1204" y="18162"/>
                  </a:cubicBezTo>
                  <a:cubicBezTo>
                    <a:pt x="552" y="19741"/>
                    <a:pt x="1" y="21345"/>
                    <a:pt x="176" y="23099"/>
                  </a:cubicBezTo>
                  <a:cubicBezTo>
                    <a:pt x="277" y="24252"/>
                    <a:pt x="627" y="25280"/>
                    <a:pt x="1555" y="26032"/>
                  </a:cubicBezTo>
                  <a:cubicBezTo>
                    <a:pt x="1605" y="25706"/>
                    <a:pt x="1730" y="25405"/>
                    <a:pt x="1956" y="25154"/>
                  </a:cubicBezTo>
                  <a:cubicBezTo>
                    <a:pt x="3109" y="23851"/>
                    <a:pt x="4287" y="22623"/>
                    <a:pt x="5389" y="21295"/>
                  </a:cubicBezTo>
                  <a:cubicBezTo>
                    <a:pt x="6743" y="19691"/>
                    <a:pt x="8196" y="18162"/>
                    <a:pt x="9650" y="16658"/>
                  </a:cubicBezTo>
                  <a:cubicBezTo>
                    <a:pt x="11480" y="14703"/>
                    <a:pt x="12883" y="12448"/>
                    <a:pt x="14738" y="10518"/>
                  </a:cubicBezTo>
                  <a:cubicBezTo>
                    <a:pt x="15515" y="9691"/>
                    <a:pt x="16292" y="8864"/>
                    <a:pt x="17069" y="8037"/>
                  </a:cubicBezTo>
                  <a:cubicBezTo>
                    <a:pt x="17445" y="7661"/>
                    <a:pt x="17871" y="7310"/>
                    <a:pt x="18397" y="7210"/>
                  </a:cubicBezTo>
                  <a:cubicBezTo>
                    <a:pt x="18533" y="7184"/>
                    <a:pt x="18664" y="7171"/>
                    <a:pt x="18791" y="7171"/>
                  </a:cubicBezTo>
                  <a:cubicBezTo>
                    <a:pt x="19408" y="7171"/>
                    <a:pt x="19911" y="7471"/>
                    <a:pt x="20327" y="8012"/>
                  </a:cubicBezTo>
                  <a:cubicBezTo>
                    <a:pt x="21054" y="6934"/>
                    <a:pt x="21179" y="5681"/>
                    <a:pt x="21154" y="4503"/>
                  </a:cubicBezTo>
                  <a:cubicBezTo>
                    <a:pt x="21129" y="3450"/>
                    <a:pt x="20502" y="2448"/>
                    <a:pt x="19800" y="1696"/>
                  </a:cubicBezTo>
                  <a:cubicBezTo>
                    <a:pt x="18998" y="819"/>
                    <a:pt x="17946" y="242"/>
                    <a:pt x="16693" y="167"/>
                  </a:cubicBezTo>
                  <a:cubicBezTo>
                    <a:pt x="16492" y="167"/>
                    <a:pt x="16292" y="142"/>
                    <a:pt x="16116" y="92"/>
                  </a:cubicBezTo>
                  <a:cubicBezTo>
                    <a:pt x="15838" y="30"/>
                    <a:pt x="15540" y="0"/>
                    <a:pt x="152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4"/>
            <p:cNvSpPr/>
            <p:nvPr/>
          </p:nvSpPr>
          <p:spPr>
            <a:xfrm>
              <a:off x="-2463950" y="3102450"/>
              <a:ext cx="521325" cy="613125"/>
            </a:xfrm>
            <a:custGeom>
              <a:avLst/>
              <a:gdLst/>
              <a:ahLst/>
              <a:cxnLst/>
              <a:rect l="l" t="t" r="r" b="b"/>
              <a:pathLst>
                <a:path w="20853" h="24525" extrusionOk="0">
                  <a:moveTo>
                    <a:pt x="17237" y="0"/>
                  </a:moveTo>
                  <a:cubicBezTo>
                    <a:pt x="17110" y="0"/>
                    <a:pt x="16979" y="13"/>
                    <a:pt x="16843" y="39"/>
                  </a:cubicBezTo>
                  <a:cubicBezTo>
                    <a:pt x="16317" y="139"/>
                    <a:pt x="15891" y="490"/>
                    <a:pt x="15515" y="866"/>
                  </a:cubicBezTo>
                  <a:cubicBezTo>
                    <a:pt x="14738" y="1693"/>
                    <a:pt x="13961" y="2520"/>
                    <a:pt x="13184" y="3347"/>
                  </a:cubicBezTo>
                  <a:cubicBezTo>
                    <a:pt x="11329" y="5277"/>
                    <a:pt x="9926" y="7532"/>
                    <a:pt x="8096" y="9487"/>
                  </a:cubicBezTo>
                  <a:cubicBezTo>
                    <a:pt x="6642" y="10991"/>
                    <a:pt x="5189" y="12520"/>
                    <a:pt x="3835" y="14124"/>
                  </a:cubicBezTo>
                  <a:cubicBezTo>
                    <a:pt x="2733" y="15452"/>
                    <a:pt x="1555" y="16680"/>
                    <a:pt x="402" y="17983"/>
                  </a:cubicBezTo>
                  <a:cubicBezTo>
                    <a:pt x="176" y="18234"/>
                    <a:pt x="51" y="18535"/>
                    <a:pt x="1" y="18861"/>
                  </a:cubicBezTo>
                  <a:cubicBezTo>
                    <a:pt x="577" y="19738"/>
                    <a:pt x="1454" y="20214"/>
                    <a:pt x="2457" y="20490"/>
                  </a:cubicBezTo>
                  <a:cubicBezTo>
                    <a:pt x="2933" y="20615"/>
                    <a:pt x="3259" y="20841"/>
                    <a:pt x="3359" y="21367"/>
                  </a:cubicBezTo>
                  <a:cubicBezTo>
                    <a:pt x="3434" y="21718"/>
                    <a:pt x="3585" y="22069"/>
                    <a:pt x="3785" y="22395"/>
                  </a:cubicBezTo>
                  <a:cubicBezTo>
                    <a:pt x="4362" y="23272"/>
                    <a:pt x="4838" y="24274"/>
                    <a:pt x="6041" y="24525"/>
                  </a:cubicBezTo>
                  <a:cubicBezTo>
                    <a:pt x="6342" y="23623"/>
                    <a:pt x="7119" y="23096"/>
                    <a:pt x="7670" y="22395"/>
                  </a:cubicBezTo>
                  <a:cubicBezTo>
                    <a:pt x="9199" y="20465"/>
                    <a:pt x="10753" y="18585"/>
                    <a:pt x="12407" y="16755"/>
                  </a:cubicBezTo>
                  <a:cubicBezTo>
                    <a:pt x="14036" y="14951"/>
                    <a:pt x="15665" y="13146"/>
                    <a:pt x="17194" y="11267"/>
                  </a:cubicBezTo>
                  <a:cubicBezTo>
                    <a:pt x="18221" y="9963"/>
                    <a:pt x="19349" y="8760"/>
                    <a:pt x="20427" y="7507"/>
                  </a:cubicBezTo>
                  <a:cubicBezTo>
                    <a:pt x="20527" y="7357"/>
                    <a:pt x="20627" y="7257"/>
                    <a:pt x="20803" y="7232"/>
                  </a:cubicBezTo>
                  <a:cubicBezTo>
                    <a:pt x="20853" y="6981"/>
                    <a:pt x="20803" y="6780"/>
                    <a:pt x="20703" y="6555"/>
                  </a:cubicBezTo>
                  <a:cubicBezTo>
                    <a:pt x="20251" y="5427"/>
                    <a:pt x="19299" y="4951"/>
                    <a:pt x="18221" y="4625"/>
                  </a:cubicBezTo>
                  <a:cubicBezTo>
                    <a:pt x="17269" y="4349"/>
                    <a:pt x="17244" y="4224"/>
                    <a:pt x="17695" y="3372"/>
                  </a:cubicBezTo>
                  <a:cubicBezTo>
                    <a:pt x="18121" y="2570"/>
                    <a:pt x="18647" y="1793"/>
                    <a:pt x="18773" y="841"/>
                  </a:cubicBezTo>
                  <a:cubicBezTo>
                    <a:pt x="18357" y="300"/>
                    <a:pt x="17854" y="0"/>
                    <a:pt x="17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4"/>
            <p:cNvSpPr/>
            <p:nvPr/>
          </p:nvSpPr>
          <p:spPr>
            <a:xfrm>
              <a:off x="-1883125" y="2795225"/>
              <a:ext cx="354050" cy="378100"/>
            </a:xfrm>
            <a:custGeom>
              <a:avLst/>
              <a:gdLst/>
              <a:ahLst/>
              <a:cxnLst/>
              <a:rect l="l" t="t" r="r" b="b"/>
              <a:pathLst>
                <a:path w="14162" h="15124" extrusionOk="0">
                  <a:moveTo>
                    <a:pt x="8145" y="1"/>
                  </a:moveTo>
                  <a:cubicBezTo>
                    <a:pt x="7705" y="1"/>
                    <a:pt x="7266" y="101"/>
                    <a:pt x="6843" y="322"/>
                  </a:cubicBezTo>
                  <a:cubicBezTo>
                    <a:pt x="5891" y="824"/>
                    <a:pt x="4963" y="1500"/>
                    <a:pt x="4237" y="2277"/>
                  </a:cubicBezTo>
                  <a:cubicBezTo>
                    <a:pt x="3460" y="3155"/>
                    <a:pt x="2633" y="3982"/>
                    <a:pt x="1931" y="4909"/>
                  </a:cubicBezTo>
                  <a:cubicBezTo>
                    <a:pt x="828" y="6312"/>
                    <a:pt x="51" y="7816"/>
                    <a:pt x="1" y="9746"/>
                  </a:cubicBezTo>
                  <a:cubicBezTo>
                    <a:pt x="101" y="10799"/>
                    <a:pt x="151" y="11977"/>
                    <a:pt x="803" y="13004"/>
                  </a:cubicBezTo>
                  <a:cubicBezTo>
                    <a:pt x="1530" y="14132"/>
                    <a:pt x="2532" y="15059"/>
                    <a:pt x="3911" y="15059"/>
                  </a:cubicBezTo>
                  <a:cubicBezTo>
                    <a:pt x="4612" y="15059"/>
                    <a:pt x="5314" y="15124"/>
                    <a:pt x="6029" y="15124"/>
                  </a:cubicBezTo>
                  <a:cubicBezTo>
                    <a:pt x="6207" y="15124"/>
                    <a:pt x="6387" y="15120"/>
                    <a:pt x="6567" y="15109"/>
                  </a:cubicBezTo>
                  <a:cubicBezTo>
                    <a:pt x="6693" y="15109"/>
                    <a:pt x="6824" y="15116"/>
                    <a:pt x="6959" y="15116"/>
                  </a:cubicBezTo>
                  <a:cubicBezTo>
                    <a:pt x="7094" y="15116"/>
                    <a:pt x="7232" y="15109"/>
                    <a:pt x="7369" y="15084"/>
                  </a:cubicBezTo>
                  <a:cubicBezTo>
                    <a:pt x="8146" y="14934"/>
                    <a:pt x="8848" y="14558"/>
                    <a:pt x="9199" y="13856"/>
                  </a:cubicBezTo>
                  <a:cubicBezTo>
                    <a:pt x="9399" y="13430"/>
                    <a:pt x="9600" y="12954"/>
                    <a:pt x="9675" y="12453"/>
                  </a:cubicBezTo>
                  <a:cubicBezTo>
                    <a:pt x="9750" y="12002"/>
                    <a:pt x="10001" y="11701"/>
                    <a:pt x="10377" y="11400"/>
                  </a:cubicBezTo>
                  <a:cubicBezTo>
                    <a:pt x="10828" y="11024"/>
                    <a:pt x="11304" y="10673"/>
                    <a:pt x="11730" y="10247"/>
                  </a:cubicBezTo>
                  <a:cubicBezTo>
                    <a:pt x="12908" y="8969"/>
                    <a:pt x="13460" y="7415"/>
                    <a:pt x="13811" y="5786"/>
                  </a:cubicBezTo>
                  <a:cubicBezTo>
                    <a:pt x="14161" y="4157"/>
                    <a:pt x="13384" y="2578"/>
                    <a:pt x="11931" y="1776"/>
                  </a:cubicBezTo>
                  <a:cubicBezTo>
                    <a:pt x="11279" y="1425"/>
                    <a:pt x="10703" y="974"/>
                    <a:pt x="10076" y="598"/>
                  </a:cubicBezTo>
                  <a:cubicBezTo>
                    <a:pt x="9461" y="223"/>
                    <a:pt x="8802" y="1"/>
                    <a:pt x="8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4"/>
            <p:cNvSpPr/>
            <p:nvPr/>
          </p:nvSpPr>
          <p:spPr>
            <a:xfrm>
              <a:off x="-1934500" y="3222600"/>
              <a:ext cx="323975" cy="346500"/>
            </a:xfrm>
            <a:custGeom>
              <a:avLst/>
              <a:gdLst/>
              <a:ahLst/>
              <a:cxnLst/>
              <a:rect l="l" t="t" r="r" b="b"/>
              <a:pathLst>
                <a:path w="12959" h="13860" extrusionOk="0">
                  <a:moveTo>
                    <a:pt x="7587" y="1"/>
                  </a:moveTo>
                  <a:cubicBezTo>
                    <a:pt x="6533" y="1"/>
                    <a:pt x="5648" y="485"/>
                    <a:pt x="4963" y="1298"/>
                  </a:cubicBezTo>
                  <a:cubicBezTo>
                    <a:pt x="4086" y="2300"/>
                    <a:pt x="3284" y="3353"/>
                    <a:pt x="2231" y="4205"/>
                  </a:cubicBezTo>
                  <a:cubicBezTo>
                    <a:pt x="1906" y="4481"/>
                    <a:pt x="1680" y="4857"/>
                    <a:pt x="1479" y="5258"/>
                  </a:cubicBezTo>
                  <a:cubicBezTo>
                    <a:pt x="1179" y="5834"/>
                    <a:pt x="928" y="6461"/>
                    <a:pt x="502" y="6987"/>
                  </a:cubicBezTo>
                  <a:cubicBezTo>
                    <a:pt x="26" y="7588"/>
                    <a:pt x="1" y="8265"/>
                    <a:pt x="176" y="8967"/>
                  </a:cubicBezTo>
                  <a:cubicBezTo>
                    <a:pt x="276" y="9418"/>
                    <a:pt x="427" y="9869"/>
                    <a:pt x="552" y="10320"/>
                  </a:cubicBezTo>
                  <a:cubicBezTo>
                    <a:pt x="753" y="11122"/>
                    <a:pt x="1279" y="11674"/>
                    <a:pt x="1956" y="12050"/>
                  </a:cubicBezTo>
                  <a:cubicBezTo>
                    <a:pt x="2407" y="12300"/>
                    <a:pt x="2758" y="12601"/>
                    <a:pt x="3033" y="13052"/>
                  </a:cubicBezTo>
                  <a:cubicBezTo>
                    <a:pt x="3234" y="13353"/>
                    <a:pt x="3510" y="13654"/>
                    <a:pt x="3911" y="13654"/>
                  </a:cubicBezTo>
                  <a:cubicBezTo>
                    <a:pt x="3954" y="13652"/>
                    <a:pt x="3998" y="13651"/>
                    <a:pt x="4042" y="13651"/>
                  </a:cubicBezTo>
                  <a:cubicBezTo>
                    <a:pt x="4571" y="13651"/>
                    <a:pt x="5080" y="13783"/>
                    <a:pt x="5590" y="13829"/>
                  </a:cubicBezTo>
                  <a:cubicBezTo>
                    <a:pt x="5736" y="13847"/>
                    <a:pt x="5882" y="13860"/>
                    <a:pt x="6025" y="13860"/>
                  </a:cubicBezTo>
                  <a:cubicBezTo>
                    <a:pt x="6471" y="13860"/>
                    <a:pt x="6890" y="13739"/>
                    <a:pt x="7194" y="13303"/>
                  </a:cubicBezTo>
                  <a:cubicBezTo>
                    <a:pt x="7344" y="13102"/>
                    <a:pt x="7620" y="12952"/>
                    <a:pt x="7845" y="12827"/>
                  </a:cubicBezTo>
                  <a:cubicBezTo>
                    <a:pt x="9224" y="12075"/>
                    <a:pt x="10201" y="10897"/>
                    <a:pt x="11129" y="9669"/>
                  </a:cubicBezTo>
                  <a:cubicBezTo>
                    <a:pt x="11605" y="9067"/>
                    <a:pt x="11805" y="8290"/>
                    <a:pt x="12231" y="7689"/>
                  </a:cubicBezTo>
                  <a:cubicBezTo>
                    <a:pt x="12758" y="6937"/>
                    <a:pt x="12908" y="6110"/>
                    <a:pt x="12958" y="5233"/>
                  </a:cubicBezTo>
                  <a:cubicBezTo>
                    <a:pt x="12908" y="3979"/>
                    <a:pt x="12557" y="2852"/>
                    <a:pt x="11480" y="2125"/>
                  </a:cubicBezTo>
                  <a:cubicBezTo>
                    <a:pt x="10527" y="1498"/>
                    <a:pt x="9575" y="947"/>
                    <a:pt x="8698" y="220"/>
                  </a:cubicBezTo>
                  <a:cubicBezTo>
                    <a:pt x="8522" y="70"/>
                    <a:pt x="8347" y="70"/>
                    <a:pt x="8146" y="45"/>
                  </a:cubicBezTo>
                  <a:cubicBezTo>
                    <a:pt x="7955" y="15"/>
                    <a:pt x="7769" y="1"/>
                    <a:pt x="7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4"/>
            <p:cNvSpPr/>
            <p:nvPr/>
          </p:nvSpPr>
          <p:spPr>
            <a:xfrm>
              <a:off x="-2313575" y="3283225"/>
              <a:ext cx="386000" cy="451150"/>
            </a:xfrm>
            <a:custGeom>
              <a:avLst/>
              <a:gdLst/>
              <a:ahLst/>
              <a:cxnLst/>
              <a:rect l="l" t="t" r="r" b="b"/>
              <a:pathLst>
                <a:path w="15440" h="18046" extrusionOk="0">
                  <a:moveTo>
                    <a:pt x="14788" y="1"/>
                  </a:moveTo>
                  <a:cubicBezTo>
                    <a:pt x="14612" y="26"/>
                    <a:pt x="14512" y="126"/>
                    <a:pt x="14412" y="276"/>
                  </a:cubicBezTo>
                  <a:cubicBezTo>
                    <a:pt x="13334" y="1529"/>
                    <a:pt x="12206" y="2732"/>
                    <a:pt x="11179" y="4036"/>
                  </a:cubicBezTo>
                  <a:cubicBezTo>
                    <a:pt x="9650" y="5915"/>
                    <a:pt x="8021" y="7720"/>
                    <a:pt x="6392" y="9524"/>
                  </a:cubicBezTo>
                  <a:cubicBezTo>
                    <a:pt x="4738" y="11354"/>
                    <a:pt x="3184" y="13234"/>
                    <a:pt x="1655" y="15164"/>
                  </a:cubicBezTo>
                  <a:cubicBezTo>
                    <a:pt x="1104" y="15865"/>
                    <a:pt x="327" y="16392"/>
                    <a:pt x="1" y="17294"/>
                  </a:cubicBezTo>
                  <a:cubicBezTo>
                    <a:pt x="226" y="17620"/>
                    <a:pt x="577" y="17720"/>
                    <a:pt x="928" y="17820"/>
                  </a:cubicBezTo>
                  <a:cubicBezTo>
                    <a:pt x="1580" y="18046"/>
                    <a:pt x="2231" y="18046"/>
                    <a:pt x="2908" y="18046"/>
                  </a:cubicBezTo>
                  <a:cubicBezTo>
                    <a:pt x="4763" y="18046"/>
                    <a:pt x="7194" y="16793"/>
                    <a:pt x="7845" y="14537"/>
                  </a:cubicBezTo>
                  <a:cubicBezTo>
                    <a:pt x="8046" y="13860"/>
                    <a:pt x="8297" y="13159"/>
                    <a:pt x="8898" y="12757"/>
                  </a:cubicBezTo>
                  <a:cubicBezTo>
                    <a:pt x="9249" y="12507"/>
                    <a:pt x="9475" y="12206"/>
                    <a:pt x="9675" y="11880"/>
                  </a:cubicBezTo>
                  <a:cubicBezTo>
                    <a:pt x="10627" y="10452"/>
                    <a:pt x="11805" y="9174"/>
                    <a:pt x="12683" y="7695"/>
                  </a:cubicBezTo>
                  <a:cubicBezTo>
                    <a:pt x="13535" y="6266"/>
                    <a:pt x="14763" y="5013"/>
                    <a:pt x="14888" y="3209"/>
                  </a:cubicBezTo>
                  <a:cubicBezTo>
                    <a:pt x="14913" y="3133"/>
                    <a:pt x="14988" y="3033"/>
                    <a:pt x="15013" y="2958"/>
                  </a:cubicBezTo>
                  <a:cubicBezTo>
                    <a:pt x="15439" y="2131"/>
                    <a:pt x="15239" y="1254"/>
                    <a:pt x="15189" y="402"/>
                  </a:cubicBezTo>
                  <a:cubicBezTo>
                    <a:pt x="15189" y="201"/>
                    <a:pt x="15013" y="51"/>
                    <a:pt x="14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4"/>
            <p:cNvSpPr/>
            <p:nvPr/>
          </p:nvSpPr>
          <p:spPr>
            <a:xfrm>
              <a:off x="-2607425" y="3159075"/>
              <a:ext cx="164175" cy="203850"/>
            </a:xfrm>
            <a:custGeom>
              <a:avLst/>
              <a:gdLst/>
              <a:ahLst/>
              <a:cxnLst/>
              <a:rect l="l" t="t" r="r" b="b"/>
              <a:pathLst>
                <a:path w="6567" h="8154" extrusionOk="0">
                  <a:moveTo>
                    <a:pt x="3421" y="0"/>
                  </a:moveTo>
                  <a:cubicBezTo>
                    <a:pt x="3155" y="0"/>
                    <a:pt x="2893" y="90"/>
                    <a:pt x="2607" y="205"/>
                  </a:cubicBezTo>
                  <a:cubicBezTo>
                    <a:pt x="1905" y="505"/>
                    <a:pt x="1654" y="1107"/>
                    <a:pt x="1379" y="1708"/>
                  </a:cubicBezTo>
                  <a:cubicBezTo>
                    <a:pt x="1078" y="2485"/>
                    <a:pt x="827" y="3287"/>
                    <a:pt x="376" y="3989"/>
                  </a:cubicBezTo>
                  <a:cubicBezTo>
                    <a:pt x="326" y="4215"/>
                    <a:pt x="276" y="4440"/>
                    <a:pt x="226" y="4666"/>
                  </a:cubicBezTo>
                  <a:cubicBezTo>
                    <a:pt x="0" y="5894"/>
                    <a:pt x="226" y="6972"/>
                    <a:pt x="1354" y="7723"/>
                  </a:cubicBezTo>
                  <a:cubicBezTo>
                    <a:pt x="1880" y="7749"/>
                    <a:pt x="2406" y="7849"/>
                    <a:pt x="2908" y="8049"/>
                  </a:cubicBezTo>
                  <a:cubicBezTo>
                    <a:pt x="3073" y="8121"/>
                    <a:pt x="3234" y="8154"/>
                    <a:pt x="3388" y="8154"/>
                  </a:cubicBezTo>
                  <a:cubicBezTo>
                    <a:pt x="3770" y="8154"/>
                    <a:pt x="4104" y="7952"/>
                    <a:pt x="4336" y="7648"/>
                  </a:cubicBezTo>
                  <a:cubicBezTo>
                    <a:pt x="5564" y="6094"/>
                    <a:pt x="6567" y="4440"/>
                    <a:pt x="6366" y="2310"/>
                  </a:cubicBezTo>
                  <a:cubicBezTo>
                    <a:pt x="6291" y="1408"/>
                    <a:pt x="5665" y="555"/>
                    <a:pt x="4787" y="380"/>
                  </a:cubicBezTo>
                  <a:cubicBezTo>
                    <a:pt x="4537" y="330"/>
                    <a:pt x="4261" y="330"/>
                    <a:pt x="4035" y="180"/>
                  </a:cubicBezTo>
                  <a:cubicBezTo>
                    <a:pt x="3821" y="51"/>
                    <a:pt x="3620" y="0"/>
                    <a:pt x="3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4"/>
            <p:cNvSpPr/>
            <p:nvPr/>
          </p:nvSpPr>
          <p:spPr>
            <a:xfrm>
              <a:off x="-1613075" y="3064250"/>
              <a:ext cx="169825" cy="174600"/>
            </a:xfrm>
            <a:custGeom>
              <a:avLst/>
              <a:gdLst/>
              <a:ahLst/>
              <a:cxnLst/>
              <a:rect l="l" t="t" r="r" b="b"/>
              <a:pathLst>
                <a:path w="6793" h="6984" extrusionOk="0">
                  <a:moveTo>
                    <a:pt x="3924" y="0"/>
                  </a:moveTo>
                  <a:cubicBezTo>
                    <a:pt x="3685" y="0"/>
                    <a:pt x="3466" y="67"/>
                    <a:pt x="3284" y="188"/>
                  </a:cubicBezTo>
                  <a:cubicBezTo>
                    <a:pt x="2056" y="1015"/>
                    <a:pt x="953" y="1917"/>
                    <a:pt x="327" y="3346"/>
                  </a:cubicBezTo>
                  <a:cubicBezTo>
                    <a:pt x="1" y="4098"/>
                    <a:pt x="101" y="4724"/>
                    <a:pt x="477" y="5326"/>
                  </a:cubicBezTo>
                  <a:cubicBezTo>
                    <a:pt x="928" y="6028"/>
                    <a:pt x="1630" y="6504"/>
                    <a:pt x="2382" y="6880"/>
                  </a:cubicBezTo>
                  <a:cubicBezTo>
                    <a:pt x="2520" y="6953"/>
                    <a:pt x="2658" y="6984"/>
                    <a:pt x="2794" y="6984"/>
                  </a:cubicBezTo>
                  <a:cubicBezTo>
                    <a:pt x="3079" y="6984"/>
                    <a:pt x="3356" y="6849"/>
                    <a:pt x="3610" y="6679"/>
                  </a:cubicBezTo>
                  <a:cubicBezTo>
                    <a:pt x="4412" y="6078"/>
                    <a:pt x="5189" y="5451"/>
                    <a:pt x="5816" y="4674"/>
                  </a:cubicBezTo>
                  <a:cubicBezTo>
                    <a:pt x="6292" y="4098"/>
                    <a:pt x="6793" y="3471"/>
                    <a:pt x="6668" y="2644"/>
                  </a:cubicBezTo>
                  <a:cubicBezTo>
                    <a:pt x="6743" y="2043"/>
                    <a:pt x="6593" y="1541"/>
                    <a:pt x="6192" y="1166"/>
                  </a:cubicBezTo>
                  <a:cubicBezTo>
                    <a:pt x="5690" y="689"/>
                    <a:pt x="5114" y="288"/>
                    <a:pt x="4412" y="88"/>
                  </a:cubicBezTo>
                  <a:cubicBezTo>
                    <a:pt x="4244" y="28"/>
                    <a:pt x="4080" y="0"/>
                    <a:pt x="3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37" name="Google Shape;137;p4"/>
          <p:cNvSpPr/>
          <p:nvPr/>
        </p:nvSpPr>
        <p:spPr>
          <a:xfrm>
            <a:off x="10819038" y="5628929"/>
            <a:ext cx="1328239" cy="1382500"/>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3"/>
        <p:cNvGrpSpPr/>
        <p:nvPr/>
      </p:nvGrpSpPr>
      <p:grpSpPr>
        <a:xfrm>
          <a:off x="0" y="0"/>
          <a:ext cx="0" cy="0"/>
          <a:chOff x="0" y="0"/>
          <a:chExt cx="0" cy="0"/>
        </a:xfrm>
      </p:grpSpPr>
      <p:sp>
        <p:nvSpPr>
          <p:cNvPr id="234" name="Google Shape;234;p8"/>
          <p:cNvSpPr txBox="1">
            <a:spLocks noGrp="1"/>
          </p:cNvSpPr>
          <p:nvPr>
            <p:ph type="title"/>
          </p:nvPr>
        </p:nvSpPr>
        <p:spPr>
          <a:xfrm>
            <a:off x="1999043" y="720000"/>
            <a:ext cx="8163753" cy="541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3300">
                <a:latin typeface="Barriecito"/>
                <a:ea typeface="Barriecito"/>
                <a:cs typeface="Barriecito"/>
                <a:sym typeface="Barriecito"/>
              </a:defRPr>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35" name="Google Shape;235;p8"/>
          <p:cNvGrpSpPr/>
          <p:nvPr/>
        </p:nvGrpSpPr>
        <p:grpSpPr>
          <a:xfrm rot="-5400000">
            <a:off x="1566985" y="6049742"/>
            <a:ext cx="776100" cy="840382"/>
            <a:chOff x="1189975" y="353200"/>
            <a:chExt cx="582075" cy="631850"/>
          </a:xfrm>
        </p:grpSpPr>
        <p:sp>
          <p:nvSpPr>
            <p:cNvPr id="236" name="Google Shape;236;p8"/>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8"/>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8" name="Google Shape;238;p8"/>
          <p:cNvGrpSpPr/>
          <p:nvPr/>
        </p:nvGrpSpPr>
        <p:grpSpPr>
          <a:xfrm>
            <a:off x="-249492" y="5000789"/>
            <a:ext cx="1946373" cy="1857200"/>
            <a:chOff x="-187583" y="3750592"/>
            <a:chExt cx="1463400" cy="1392900"/>
          </a:xfrm>
        </p:grpSpPr>
        <p:sp>
          <p:nvSpPr>
            <p:cNvPr id="239" name="Google Shape;239;p8"/>
            <p:cNvSpPr/>
            <p:nvPr/>
          </p:nvSpPr>
          <p:spPr>
            <a:xfrm rot="-5400000">
              <a:off x="207579" y="5001404"/>
              <a:ext cx="112825"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 name="Google Shape;240;p8"/>
            <p:cNvSpPr/>
            <p:nvPr/>
          </p:nvSpPr>
          <p:spPr>
            <a:xfrm rot="-5400000">
              <a:off x="255467" y="4123467"/>
              <a:ext cx="100900" cy="78200"/>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8"/>
            <p:cNvSpPr/>
            <p:nvPr/>
          </p:nvSpPr>
          <p:spPr>
            <a:xfrm rot="-5400000">
              <a:off x="193442" y="3903692"/>
              <a:ext cx="82100" cy="70400"/>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8"/>
            <p:cNvSpPr/>
            <p:nvPr/>
          </p:nvSpPr>
          <p:spPr>
            <a:xfrm rot="-5400000">
              <a:off x="-11833" y="3988142"/>
              <a:ext cx="65100" cy="62450"/>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 name="Google Shape;243;p8"/>
            <p:cNvSpPr/>
            <p:nvPr/>
          </p:nvSpPr>
          <p:spPr>
            <a:xfrm rot="-5400000">
              <a:off x="53979" y="3905054"/>
              <a:ext cx="65150" cy="58325"/>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 name="Google Shape;244;p8"/>
            <p:cNvSpPr/>
            <p:nvPr/>
          </p:nvSpPr>
          <p:spPr>
            <a:xfrm rot="-5400000">
              <a:off x="-152333" y="3715342"/>
              <a:ext cx="1392900"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8"/>
            <p:cNvSpPr/>
            <p:nvPr/>
          </p:nvSpPr>
          <p:spPr>
            <a:xfrm rot="-5400000">
              <a:off x="695417" y="4960792"/>
              <a:ext cx="176100"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 name="Google Shape;246;p8"/>
            <p:cNvSpPr/>
            <p:nvPr/>
          </p:nvSpPr>
          <p:spPr>
            <a:xfrm rot="-5400000">
              <a:off x="333254" y="3796154"/>
              <a:ext cx="17732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 name="Google Shape;247;p8"/>
            <p:cNvSpPr/>
            <p:nvPr/>
          </p:nvSpPr>
          <p:spPr>
            <a:xfrm rot="-5400000">
              <a:off x="-75183" y="4623142"/>
              <a:ext cx="182975"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 name="Google Shape;248;p8"/>
            <p:cNvSpPr/>
            <p:nvPr/>
          </p:nvSpPr>
          <p:spPr>
            <a:xfrm rot="-5400000">
              <a:off x="792504" y="3822079"/>
              <a:ext cx="146000"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 name="Google Shape;249;p8"/>
            <p:cNvSpPr/>
            <p:nvPr/>
          </p:nvSpPr>
          <p:spPr>
            <a:xfrm rot="-5400000">
              <a:off x="973104" y="4303229"/>
              <a:ext cx="17860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8"/>
            <p:cNvSpPr/>
            <p:nvPr/>
          </p:nvSpPr>
          <p:spPr>
            <a:xfrm rot="-5400000">
              <a:off x="1118917" y="4670717"/>
              <a:ext cx="147275"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8"/>
            <p:cNvSpPr/>
            <p:nvPr/>
          </p:nvSpPr>
          <p:spPr>
            <a:xfrm rot="-5400000">
              <a:off x="-1233" y="4180992"/>
              <a:ext cx="165450"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8"/>
            <p:cNvSpPr/>
            <p:nvPr/>
          </p:nvSpPr>
          <p:spPr>
            <a:xfrm rot="-5400000">
              <a:off x="893304" y="4753129"/>
              <a:ext cx="155650"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 name="Google Shape;253;p8"/>
            <p:cNvSpPr/>
            <p:nvPr/>
          </p:nvSpPr>
          <p:spPr>
            <a:xfrm rot="-5400000">
              <a:off x="-204271" y="4282954"/>
              <a:ext cx="182350"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8"/>
            <p:cNvSpPr/>
            <p:nvPr/>
          </p:nvSpPr>
          <p:spPr>
            <a:xfrm rot="-5400000">
              <a:off x="466254" y="4634454"/>
              <a:ext cx="118450"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8"/>
            <p:cNvSpPr/>
            <p:nvPr/>
          </p:nvSpPr>
          <p:spPr>
            <a:xfrm rot="-5400000">
              <a:off x="192204" y="4433979"/>
              <a:ext cx="127225"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8"/>
            <p:cNvSpPr/>
            <p:nvPr/>
          </p:nvSpPr>
          <p:spPr>
            <a:xfrm rot="-5400000">
              <a:off x="731679" y="4022279"/>
              <a:ext cx="108425"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8"/>
            <p:cNvSpPr/>
            <p:nvPr/>
          </p:nvSpPr>
          <p:spPr>
            <a:xfrm rot="-5400000">
              <a:off x="583667" y="4256717"/>
              <a:ext cx="112100"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 name="Google Shape;258;p8"/>
            <p:cNvSpPr/>
            <p:nvPr/>
          </p:nvSpPr>
          <p:spPr>
            <a:xfrm rot="-5400000">
              <a:off x="833367" y="4520342"/>
              <a:ext cx="99650"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 name="Google Shape;259;p8"/>
            <p:cNvSpPr/>
            <p:nvPr/>
          </p:nvSpPr>
          <p:spPr>
            <a:xfrm rot="-5400000">
              <a:off x="345654" y="4840729"/>
              <a:ext cx="102125"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 name="Google Shape;260;p8"/>
            <p:cNvSpPr/>
            <p:nvPr/>
          </p:nvSpPr>
          <p:spPr>
            <a:xfrm rot="-5400000">
              <a:off x="238479" y="4015604"/>
              <a:ext cx="66450" cy="65225"/>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 name="Google Shape;261;p8"/>
            <p:cNvSpPr/>
            <p:nvPr/>
          </p:nvSpPr>
          <p:spPr>
            <a:xfrm rot="-5400000">
              <a:off x="125692" y="4038167"/>
              <a:ext cx="62075" cy="55825"/>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62" name="Google Shape;262;p8"/>
          <p:cNvSpPr/>
          <p:nvPr/>
        </p:nvSpPr>
        <p:spPr>
          <a:xfrm rot="5400000">
            <a:off x="210624" y="-637300"/>
            <a:ext cx="1305232" cy="2285899"/>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63" name="Google Shape;263;p8"/>
          <p:cNvGrpSpPr/>
          <p:nvPr/>
        </p:nvGrpSpPr>
        <p:grpSpPr>
          <a:xfrm>
            <a:off x="116394" y="542969"/>
            <a:ext cx="1493716" cy="918161"/>
            <a:chOff x="87512" y="407226"/>
            <a:chExt cx="1123065" cy="688621"/>
          </a:xfrm>
        </p:grpSpPr>
        <p:grpSp>
          <p:nvGrpSpPr>
            <p:cNvPr id="264" name="Google Shape;264;p8"/>
            <p:cNvGrpSpPr/>
            <p:nvPr/>
          </p:nvGrpSpPr>
          <p:grpSpPr>
            <a:xfrm rot="899778">
              <a:off x="115815" y="539087"/>
              <a:ext cx="1066459" cy="359129"/>
              <a:chOff x="2049650" y="0"/>
              <a:chExt cx="573350" cy="193075"/>
            </a:xfrm>
          </p:grpSpPr>
          <p:sp>
            <p:nvSpPr>
              <p:cNvPr id="265" name="Google Shape;265;p8"/>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 name="Google Shape;266;p8"/>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 name="Google Shape;267;p8"/>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 name="Google Shape;268;p8"/>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8"/>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8"/>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1" name="Google Shape;271;p8"/>
            <p:cNvSpPr/>
            <p:nvPr/>
          </p:nvSpPr>
          <p:spPr>
            <a:xfrm rot="899778">
              <a:off x="550819" y="948670"/>
              <a:ext cx="123600" cy="133458"/>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2" name="Google Shape;272;p8"/>
          <p:cNvSpPr/>
          <p:nvPr/>
        </p:nvSpPr>
        <p:spPr>
          <a:xfrm rot="-5400000" flipH="1">
            <a:off x="10735871" y="-345412"/>
            <a:ext cx="1403268" cy="2086936"/>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3" name="Google Shape;273;p8"/>
          <p:cNvSpPr/>
          <p:nvPr/>
        </p:nvSpPr>
        <p:spPr>
          <a:xfrm rot="-5400000" flipH="1">
            <a:off x="10757488" y="858707"/>
            <a:ext cx="418473" cy="332475"/>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4" name="Google Shape;274;p8"/>
          <p:cNvSpPr/>
          <p:nvPr/>
        </p:nvSpPr>
        <p:spPr>
          <a:xfrm rot="-5400000" flipH="1">
            <a:off x="10857783" y="492157"/>
            <a:ext cx="265852" cy="244072"/>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75" name="Google Shape;275;p8"/>
          <p:cNvGrpSpPr/>
          <p:nvPr/>
        </p:nvGrpSpPr>
        <p:grpSpPr>
          <a:xfrm>
            <a:off x="11258125" y="211847"/>
            <a:ext cx="785419" cy="904243"/>
            <a:chOff x="8464534" y="158885"/>
            <a:chExt cx="590525" cy="678182"/>
          </a:xfrm>
        </p:grpSpPr>
        <p:sp>
          <p:nvSpPr>
            <p:cNvPr id="276" name="Google Shape;276;p8"/>
            <p:cNvSpPr/>
            <p:nvPr/>
          </p:nvSpPr>
          <p:spPr>
            <a:xfrm rot="-5400000" flipH="1">
              <a:off x="8596141" y="497667"/>
              <a:ext cx="167656" cy="125844"/>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 name="Google Shape;277;p8"/>
            <p:cNvSpPr/>
            <p:nvPr/>
          </p:nvSpPr>
          <p:spPr>
            <a:xfrm rot="-5400000" flipH="1">
              <a:off x="8472066" y="170835"/>
              <a:ext cx="114991" cy="91091"/>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 name="Google Shape;278;p8"/>
            <p:cNvSpPr/>
            <p:nvPr/>
          </p:nvSpPr>
          <p:spPr>
            <a:xfrm rot="-5400000" flipH="1">
              <a:off x="8731682" y="169637"/>
              <a:ext cx="112953" cy="93996"/>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 name="Google Shape;279;p8"/>
            <p:cNvSpPr/>
            <p:nvPr/>
          </p:nvSpPr>
          <p:spPr>
            <a:xfrm rot="-5400000" flipH="1">
              <a:off x="8461505" y="372977"/>
              <a:ext cx="114986" cy="108928"/>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 name="Google Shape;280;p8"/>
            <p:cNvSpPr/>
            <p:nvPr/>
          </p:nvSpPr>
          <p:spPr>
            <a:xfrm rot="-5400000" flipH="1">
              <a:off x="8790604" y="350278"/>
              <a:ext cx="99015" cy="955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 name="Google Shape;281;p8"/>
            <p:cNvSpPr/>
            <p:nvPr/>
          </p:nvSpPr>
          <p:spPr>
            <a:xfrm rot="-5400000" flipH="1">
              <a:off x="8631545" y="315663"/>
              <a:ext cx="97741" cy="91983"/>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 name="Google Shape;282;p8"/>
            <p:cNvSpPr/>
            <p:nvPr/>
          </p:nvSpPr>
          <p:spPr>
            <a:xfrm rot="-5400000" flipH="1">
              <a:off x="8857273" y="527810"/>
              <a:ext cx="96060" cy="92136"/>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 name="Google Shape;283;p8"/>
            <p:cNvSpPr/>
            <p:nvPr/>
          </p:nvSpPr>
          <p:spPr>
            <a:xfrm rot="-5400000" flipH="1">
              <a:off x="8950848" y="399964"/>
              <a:ext cx="72822" cy="7218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 name="Google Shape;284;p8"/>
            <p:cNvSpPr/>
            <p:nvPr/>
          </p:nvSpPr>
          <p:spPr>
            <a:xfrm rot="-5400000" flipH="1">
              <a:off x="8544404" y="670800"/>
              <a:ext cx="136699" cy="111023"/>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 name="Google Shape;285;p8"/>
            <p:cNvSpPr/>
            <p:nvPr/>
          </p:nvSpPr>
          <p:spPr>
            <a:xfrm rot="-5400000" flipH="1">
              <a:off x="8940669" y="651784"/>
              <a:ext cx="112952" cy="115828"/>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8"/>
            <p:cNvSpPr/>
            <p:nvPr/>
          </p:nvSpPr>
          <p:spPr>
            <a:xfrm rot="-5400000" flipH="1">
              <a:off x="8716725" y="705784"/>
              <a:ext cx="136706" cy="125859"/>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7" name="Google Shape;287;p8"/>
          <p:cNvGrpSpPr/>
          <p:nvPr/>
        </p:nvGrpSpPr>
        <p:grpSpPr>
          <a:xfrm>
            <a:off x="6141967" y="17"/>
            <a:ext cx="1493733" cy="504260"/>
            <a:chOff x="2049650" y="0"/>
            <a:chExt cx="573350" cy="193075"/>
          </a:xfrm>
        </p:grpSpPr>
        <p:sp>
          <p:nvSpPr>
            <p:cNvPr id="288" name="Google Shape;288;p8"/>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 name="Google Shape;289;p8"/>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 name="Google Shape;290;p8"/>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 name="Google Shape;291;p8"/>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 name="Google Shape;292;p8"/>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 name="Google Shape;293;p8"/>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94" name="Google Shape;294;p8"/>
          <p:cNvSpPr/>
          <p:nvPr/>
        </p:nvSpPr>
        <p:spPr>
          <a:xfrm>
            <a:off x="9438293" y="6138001"/>
            <a:ext cx="2139983" cy="725791"/>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7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421"/>
        <p:cNvGrpSpPr/>
        <p:nvPr/>
      </p:nvGrpSpPr>
      <p:grpSpPr>
        <a:xfrm>
          <a:off x="0" y="0"/>
          <a:ext cx="0" cy="0"/>
          <a:chOff x="0" y="0"/>
          <a:chExt cx="0" cy="0"/>
        </a:xfrm>
      </p:grpSpPr>
      <p:sp>
        <p:nvSpPr>
          <p:cNvPr id="422" name="Google Shape;422;p14"/>
          <p:cNvSpPr txBox="1">
            <a:spLocks noGrp="1"/>
          </p:cNvSpPr>
          <p:nvPr>
            <p:ph type="title"/>
          </p:nvPr>
        </p:nvSpPr>
        <p:spPr>
          <a:xfrm>
            <a:off x="3052231" y="1948984"/>
            <a:ext cx="6057377" cy="1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atamaran"/>
              <a:buNone/>
              <a:defRPr sz="2660">
                <a:solidFill>
                  <a:schemeClr val="dk2"/>
                </a:solidFill>
                <a:latin typeface="Catamaran"/>
                <a:ea typeface="Catamaran"/>
                <a:cs typeface="Catamaran"/>
                <a:sym typeface="Catamara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3" name="Google Shape;423;p14"/>
          <p:cNvSpPr txBox="1">
            <a:spLocks noGrp="1"/>
          </p:cNvSpPr>
          <p:nvPr>
            <p:ph type="subTitle" idx="1"/>
          </p:nvPr>
        </p:nvSpPr>
        <p:spPr>
          <a:xfrm>
            <a:off x="3052264" y="3900517"/>
            <a:ext cx="6057377" cy="6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Font typeface="Barriecito"/>
              <a:buNone/>
              <a:defRPr sz="4655" b="1">
                <a:solidFill>
                  <a:schemeClr val="accent3"/>
                </a:solidFill>
                <a:latin typeface="Barriecito"/>
                <a:ea typeface="Barriecito"/>
                <a:cs typeface="Barriecito"/>
                <a:sym typeface="Barrieci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4" name="Google Shape;424;p14"/>
          <p:cNvSpPr/>
          <p:nvPr/>
        </p:nvSpPr>
        <p:spPr>
          <a:xfrm rot="378931">
            <a:off x="624554" y="293898"/>
            <a:ext cx="819210" cy="816841"/>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5" name="Google Shape;425;p14"/>
          <p:cNvSpPr/>
          <p:nvPr/>
        </p:nvSpPr>
        <p:spPr>
          <a:xfrm rot="378931">
            <a:off x="298232" y="1162830"/>
            <a:ext cx="694224" cy="487485"/>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6" name="Google Shape;426;p14"/>
          <p:cNvSpPr/>
          <p:nvPr/>
        </p:nvSpPr>
        <p:spPr>
          <a:xfrm rot="378931">
            <a:off x="1561521" y="1401748"/>
            <a:ext cx="474209" cy="518617"/>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7" name="Google Shape;427;p14"/>
          <p:cNvSpPr/>
          <p:nvPr/>
        </p:nvSpPr>
        <p:spPr>
          <a:xfrm rot="378931">
            <a:off x="1327941" y="1044195"/>
            <a:ext cx="344202" cy="324189"/>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14"/>
          <p:cNvSpPr/>
          <p:nvPr/>
        </p:nvSpPr>
        <p:spPr>
          <a:xfrm rot="378931">
            <a:off x="1223124" y="1412583"/>
            <a:ext cx="277536" cy="297791"/>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14"/>
          <p:cNvSpPr/>
          <p:nvPr/>
        </p:nvSpPr>
        <p:spPr>
          <a:xfrm rot="378931">
            <a:off x="984385" y="1827852"/>
            <a:ext cx="318366" cy="240059"/>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0" name="Google Shape;430;p14"/>
          <p:cNvSpPr/>
          <p:nvPr/>
        </p:nvSpPr>
        <p:spPr>
          <a:xfrm>
            <a:off x="1" y="4259440"/>
            <a:ext cx="675890" cy="842467"/>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1" name="Google Shape;431;p14"/>
          <p:cNvSpPr/>
          <p:nvPr/>
        </p:nvSpPr>
        <p:spPr>
          <a:xfrm>
            <a:off x="519212" y="4541041"/>
            <a:ext cx="254968" cy="200633"/>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2" name="Google Shape;432;p14"/>
          <p:cNvSpPr/>
          <p:nvPr/>
        </p:nvSpPr>
        <p:spPr>
          <a:xfrm>
            <a:off x="858372" y="4692001"/>
            <a:ext cx="480043" cy="484367"/>
          </a:xfrm>
          <a:custGeom>
            <a:avLst/>
            <a:gdLst/>
            <a:ahLst/>
            <a:cxnLst/>
            <a:rect l="l" t="t" r="r" b="b"/>
            <a:pathLst>
              <a:path w="14437" h="14531" extrusionOk="0">
                <a:moveTo>
                  <a:pt x="7695" y="4724"/>
                </a:moveTo>
                <a:cubicBezTo>
                  <a:pt x="9174" y="4724"/>
                  <a:pt x="10001" y="5602"/>
                  <a:pt x="10753" y="6554"/>
                </a:cubicBezTo>
                <a:cubicBezTo>
                  <a:pt x="11028" y="6930"/>
                  <a:pt x="10953" y="7381"/>
                  <a:pt x="10652" y="7782"/>
                </a:cubicBezTo>
                <a:cubicBezTo>
                  <a:pt x="9951" y="8760"/>
                  <a:pt x="9023" y="9436"/>
                  <a:pt x="7820" y="9687"/>
                </a:cubicBezTo>
                <a:cubicBezTo>
                  <a:pt x="7722" y="9707"/>
                  <a:pt x="7615" y="9716"/>
                  <a:pt x="7502" y="9716"/>
                </a:cubicBezTo>
                <a:cubicBezTo>
                  <a:pt x="6484" y="9716"/>
                  <a:pt x="4938" y="8952"/>
                  <a:pt x="4487" y="8208"/>
                </a:cubicBezTo>
                <a:cubicBezTo>
                  <a:pt x="4362" y="7958"/>
                  <a:pt x="4311" y="7707"/>
                  <a:pt x="4336" y="7431"/>
                </a:cubicBezTo>
                <a:cubicBezTo>
                  <a:pt x="4487" y="6003"/>
                  <a:pt x="5389" y="5025"/>
                  <a:pt x="6818" y="4825"/>
                </a:cubicBezTo>
                <a:cubicBezTo>
                  <a:pt x="7144" y="4775"/>
                  <a:pt x="7469" y="4749"/>
                  <a:pt x="7695" y="4724"/>
                </a:cubicBezTo>
                <a:close/>
                <a:moveTo>
                  <a:pt x="7923" y="1"/>
                </a:moveTo>
                <a:cubicBezTo>
                  <a:pt x="7695" y="1"/>
                  <a:pt x="7460" y="21"/>
                  <a:pt x="7219" y="63"/>
                </a:cubicBezTo>
                <a:cubicBezTo>
                  <a:pt x="7152" y="71"/>
                  <a:pt x="7085" y="74"/>
                  <a:pt x="7018" y="74"/>
                </a:cubicBezTo>
                <a:cubicBezTo>
                  <a:pt x="6885" y="74"/>
                  <a:pt x="6751" y="63"/>
                  <a:pt x="6617" y="63"/>
                </a:cubicBezTo>
                <a:cubicBezTo>
                  <a:pt x="6469" y="47"/>
                  <a:pt x="6322" y="39"/>
                  <a:pt x="6176" y="39"/>
                </a:cubicBezTo>
                <a:cubicBezTo>
                  <a:pt x="4976" y="39"/>
                  <a:pt x="3900" y="570"/>
                  <a:pt x="2983" y="1241"/>
                </a:cubicBezTo>
                <a:cubicBezTo>
                  <a:pt x="1053" y="2694"/>
                  <a:pt x="51" y="4724"/>
                  <a:pt x="26" y="7181"/>
                </a:cubicBezTo>
                <a:cubicBezTo>
                  <a:pt x="1" y="9461"/>
                  <a:pt x="953" y="11341"/>
                  <a:pt x="2657" y="12845"/>
                </a:cubicBezTo>
                <a:cubicBezTo>
                  <a:pt x="2808" y="12845"/>
                  <a:pt x="2958" y="12920"/>
                  <a:pt x="3058" y="13045"/>
                </a:cubicBezTo>
                <a:cubicBezTo>
                  <a:pt x="3209" y="13120"/>
                  <a:pt x="3384" y="13171"/>
                  <a:pt x="3509" y="13271"/>
                </a:cubicBezTo>
                <a:cubicBezTo>
                  <a:pt x="4678" y="14132"/>
                  <a:pt x="5904" y="14531"/>
                  <a:pt x="7186" y="14531"/>
                </a:cubicBezTo>
                <a:cubicBezTo>
                  <a:pt x="7993" y="14531"/>
                  <a:pt x="8823" y="14373"/>
                  <a:pt x="9675" y="14073"/>
                </a:cubicBezTo>
                <a:cubicBezTo>
                  <a:pt x="10176" y="13597"/>
                  <a:pt x="10778" y="13196"/>
                  <a:pt x="11204" y="12644"/>
                </a:cubicBezTo>
                <a:cubicBezTo>
                  <a:pt x="11454" y="12293"/>
                  <a:pt x="11680" y="11917"/>
                  <a:pt x="11981" y="11592"/>
                </a:cubicBezTo>
                <a:cubicBezTo>
                  <a:pt x="12707" y="10765"/>
                  <a:pt x="13334" y="9862"/>
                  <a:pt x="13710" y="8810"/>
                </a:cubicBezTo>
                <a:cubicBezTo>
                  <a:pt x="14286" y="7130"/>
                  <a:pt x="14437" y="5476"/>
                  <a:pt x="13459" y="3822"/>
                </a:cubicBezTo>
                <a:cubicBezTo>
                  <a:pt x="12858" y="2845"/>
                  <a:pt x="12106" y="2093"/>
                  <a:pt x="11254" y="1416"/>
                </a:cubicBezTo>
                <a:cubicBezTo>
                  <a:pt x="10256" y="610"/>
                  <a:pt x="9187" y="1"/>
                  <a:pt x="7923"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33" name="Google Shape;433;p14"/>
          <p:cNvGrpSpPr/>
          <p:nvPr/>
        </p:nvGrpSpPr>
        <p:grpSpPr>
          <a:xfrm>
            <a:off x="0" y="5110011"/>
            <a:ext cx="1852605" cy="1951200"/>
            <a:chOff x="0" y="3832508"/>
            <a:chExt cx="1392900" cy="1463400"/>
          </a:xfrm>
        </p:grpSpPr>
        <p:sp>
          <p:nvSpPr>
            <p:cNvPr id="434" name="Google Shape;434;p14"/>
            <p:cNvSpPr/>
            <p:nvPr/>
          </p:nvSpPr>
          <p:spPr>
            <a:xfrm>
              <a:off x="930475" y="4286908"/>
              <a:ext cx="100900" cy="78200"/>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5" name="Google Shape;435;p14"/>
            <p:cNvSpPr/>
            <p:nvPr/>
          </p:nvSpPr>
          <p:spPr>
            <a:xfrm>
              <a:off x="1163550" y="4219383"/>
              <a:ext cx="82100" cy="70400"/>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14"/>
            <p:cNvSpPr/>
            <p:nvPr/>
          </p:nvSpPr>
          <p:spPr>
            <a:xfrm>
              <a:off x="1091575" y="4009583"/>
              <a:ext cx="65100" cy="62450"/>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4"/>
            <p:cNvSpPr/>
            <p:nvPr/>
          </p:nvSpPr>
          <p:spPr>
            <a:xfrm>
              <a:off x="1176700" y="4077483"/>
              <a:ext cx="65150" cy="58325"/>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4"/>
            <p:cNvSpPr/>
            <p:nvPr/>
          </p:nvSpPr>
          <p:spPr>
            <a:xfrm>
              <a:off x="0" y="3832508"/>
              <a:ext cx="1392900"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4"/>
            <p:cNvSpPr/>
            <p:nvPr/>
          </p:nvSpPr>
          <p:spPr>
            <a:xfrm>
              <a:off x="0" y="4708908"/>
              <a:ext cx="176100"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4"/>
            <p:cNvSpPr/>
            <p:nvPr/>
          </p:nvSpPr>
          <p:spPr>
            <a:xfrm>
              <a:off x="0" y="4198408"/>
              <a:ext cx="112825"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4"/>
            <p:cNvSpPr/>
            <p:nvPr/>
          </p:nvSpPr>
          <p:spPr>
            <a:xfrm>
              <a:off x="1150400" y="4333733"/>
              <a:ext cx="17732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4"/>
            <p:cNvSpPr/>
            <p:nvPr/>
          </p:nvSpPr>
          <p:spPr>
            <a:xfrm>
              <a:off x="330225" y="3937758"/>
              <a:ext cx="182975"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4"/>
            <p:cNvSpPr/>
            <p:nvPr/>
          </p:nvSpPr>
          <p:spPr>
            <a:xfrm>
              <a:off x="1158550" y="4795733"/>
              <a:ext cx="146000"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4" name="Google Shape;444;p14"/>
            <p:cNvSpPr/>
            <p:nvPr/>
          </p:nvSpPr>
          <p:spPr>
            <a:xfrm>
              <a:off x="703650" y="5035183"/>
              <a:ext cx="17860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5" name="Google Shape;445;p14"/>
            <p:cNvSpPr/>
            <p:nvPr/>
          </p:nvSpPr>
          <p:spPr>
            <a:xfrm>
              <a:off x="345250" y="5158758"/>
              <a:ext cx="147275"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6" name="Google Shape;446;p14"/>
            <p:cNvSpPr/>
            <p:nvPr/>
          </p:nvSpPr>
          <p:spPr>
            <a:xfrm>
              <a:off x="807650" y="4029458"/>
              <a:ext cx="165450"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7" name="Google Shape;447;p14"/>
            <p:cNvSpPr/>
            <p:nvPr/>
          </p:nvSpPr>
          <p:spPr>
            <a:xfrm>
              <a:off x="247275" y="4925958"/>
              <a:ext cx="155650"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8" name="Google Shape;448;p14"/>
            <p:cNvSpPr/>
            <p:nvPr/>
          </p:nvSpPr>
          <p:spPr>
            <a:xfrm>
              <a:off x="704900" y="3842533"/>
              <a:ext cx="182350"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9" name="Google Shape;449;p14"/>
            <p:cNvSpPr/>
            <p:nvPr/>
          </p:nvSpPr>
          <p:spPr>
            <a:xfrm>
              <a:off x="378450" y="4474208"/>
              <a:ext cx="118450"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0" name="Google Shape;450;p14"/>
            <p:cNvSpPr/>
            <p:nvPr/>
          </p:nvSpPr>
          <p:spPr>
            <a:xfrm>
              <a:off x="585225" y="4215233"/>
              <a:ext cx="127225"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1" name="Google Shape;451;p14"/>
            <p:cNvSpPr/>
            <p:nvPr/>
          </p:nvSpPr>
          <p:spPr>
            <a:xfrm>
              <a:off x="1006275" y="4745258"/>
              <a:ext cx="108425"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2" name="Google Shape;452;p14"/>
            <p:cNvSpPr/>
            <p:nvPr/>
          </p:nvSpPr>
          <p:spPr>
            <a:xfrm>
              <a:off x="775150" y="4604233"/>
              <a:ext cx="112100"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3" name="Google Shape;453;p14"/>
            <p:cNvSpPr/>
            <p:nvPr/>
          </p:nvSpPr>
          <p:spPr>
            <a:xfrm>
              <a:off x="501275" y="4831233"/>
              <a:ext cx="99650"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4" name="Google Shape;454;p14"/>
            <p:cNvSpPr/>
            <p:nvPr/>
          </p:nvSpPr>
          <p:spPr>
            <a:xfrm>
              <a:off x="204300" y="4369408"/>
              <a:ext cx="102125"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5" name="Google Shape;455;p14"/>
            <p:cNvSpPr/>
            <p:nvPr/>
          </p:nvSpPr>
          <p:spPr>
            <a:xfrm>
              <a:off x="1062050" y="4259183"/>
              <a:ext cx="66450" cy="65225"/>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6" name="Google Shape;456;p14"/>
            <p:cNvSpPr/>
            <p:nvPr/>
          </p:nvSpPr>
          <p:spPr>
            <a:xfrm>
              <a:off x="1046375" y="4148908"/>
              <a:ext cx="62075" cy="55825"/>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7" name="Google Shape;457;p14"/>
          <p:cNvSpPr/>
          <p:nvPr/>
        </p:nvSpPr>
        <p:spPr>
          <a:xfrm rot="10800000" flipH="1">
            <a:off x="10944888" y="12"/>
            <a:ext cx="1216923" cy="1644744"/>
          </a:xfrm>
          <a:custGeom>
            <a:avLst/>
            <a:gdLst/>
            <a:ahLst/>
            <a:cxnLst/>
            <a:rect l="l" t="t" r="r" b="b"/>
            <a:pathLst>
              <a:path w="28172" h="37979" extrusionOk="0">
                <a:moveTo>
                  <a:pt x="12257" y="36367"/>
                </a:moveTo>
                <a:cubicBezTo>
                  <a:pt x="12282" y="36367"/>
                  <a:pt x="12382" y="36417"/>
                  <a:pt x="12382" y="36442"/>
                </a:cubicBezTo>
                <a:cubicBezTo>
                  <a:pt x="12334" y="36561"/>
                  <a:pt x="12287" y="36658"/>
                  <a:pt x="12131" y="36688"/>
                </a:cubicBezTo>
                <a:lnTo>
                  <a:pt x="12131" y="36688"/>
                </a:lnTo>
                <a:cubicBezTo>
                  <a:pt x="12131" y="36565"/>
                  <a:pt x="12133" y="36441"/>
                  <a:pt x="12257" y="36367"/>
                </a:cubicBezTo>
                <a:close/>
                <a:moveTo>
                  <a:pt x="28171" y="1"/>
                </a:moveTo>
                <a:cubicBezTo>
                  <a:pt x="27144" y="377"/>
                  <a:pt x="26066" y="427"/>
                  <a:pt x="25039" y="878"/>
                </a:cubicBezTo>
                <a:cubicBezTo>
                  <a:pt x="24287" y="1204"/>
                  <a:pt x="23560" y="1630"/>
                  <a:pt x="22758" y="1780"/>
                </a:cubicBezTo>
                <a:cubicBezTo>
                  <a:pt x="21805" y="1906"/>
                  <a:pt x="21104" y="2532"/>
                  <a:pt x="20377" y="2983"/>
                </a:cubicBezTo>
                <a:cubicBezTo>
                  <a:pt x="19049" y="3785"/>
                  <a:pt x="17720" y="4612"/>
                  <a:pt x="16442" y="5540"/>
                </a:cubicBezTo>
                <a:cubicBezTo>
                  <a:pt x="15289" y="6367"/>
                  <a:pt x="14186" y="7269"/>
                  <a:pt x="13134" y="8221"/>
                </a:cubicBezTo>
                <a:cubicBezTo>
                  <a:pt x="11680" y="9625"/>
                  <a:pt x="10201" y="11003"/>
                  <a:pt x="8823" y="12457"/>
                </a:cubicBezTo>
                <a:cubicBezTo>
                  <a:pt x="7369" y="14011"/>
                  <a:pt x="6066" y="15690"/>
                  <a:pt x="4813" y="17394"/>
                </a:cubicBezTo>
                <a:cubicBezTo>
                  <a:pt x="4136" y="18322"/>
                  <a:pt x="3334" y="19199"/>
                  <a:pt x="2808" y="20226"/>
                </a:cubicBezTo>
                <a:cubicBezTo>
                  <a:pt x="5590" y="20402"/>
                  <a:pt x="6492" y="22858"/>
                  <a:pt x="6216" y="25114"/>
                </a:cubicBezTo>
                <a:cubicBezTo>
                  <a:pt x="6191" y="25439"/>
                  <a:pt x="6141" y="25765"/>
                  <a:pt x="6041" y="26091"/>
                </a:cubicBezTo>
                <a:cubicBezTo>
                  <a:pt x="5891" y="26643"/>
                  <a:pt x="5540" y="27094"/>
                  <a:pt x="4963" y="27169"/>
                </a:cubicBezTo>
                <a:cubicBezTo>
                  <a:pt x="4926" y="27172"/>
                  <a:pt x="4889" y="27174"/>
                  <a:pt x="4853" y="27174"/>
                </a:cubicBezTo>
                <a:cubicBezTo>
                  <a:pt x="4355" y="27174"/>
                  <a:pt x="3971" y="26854"/>
                  <a:pt x="3760" y="26317"/>
                </a:cubicBezTo>
                <a:cubicBezTo>
                  <a:pt x="3459" y="25615"/>
                  <a:pt x="3109" y="24938"/>
                  <a:pt x="2808" y="24236"/>
                </a:cubicBezTo>
                <a:cubicBezTo>
                  <a:pt x="2697" y="23984"/>
                  <a:pt x="2547" y="23860"/>
                  <a:pt x="2363" y="23860"/>
                </a:cubicBezTo>
                <a:cubicBezTo>
                  <a:pt x="2255" y="23860"/>
                  <a:pt x="2135" y="23903"/>
                  <a:pt x="2006" y="23986"/>
                </a:cubicBezTo>
                <a:cubicBezTo>
                  <a:pt x="1329" y="24387"/>
                  <a:pt x="703" y="24788"/>
                  <a:pt x="251" y="25465"/>
                </a:cubicBezTo>
                <a:cubicBezTo>
                  <a:pt x="302" y="25991"/>
                  <a:pt x="1" y="26492"/>
                  <a:pt x="76" y="27018"/>
                </a:cubicBezTo>
                <a:cubicBezTo>
                  <a:pt x="176" y="27946"/>
                  <a:pt x="201" y="28898"/>
                  <a:pt x="352" y="29825"/>
                </a:cubicBezTo>
                <a:cubicBezTo>
                  <a:pt x="502" y="30803"/>
                  <a:pt x="803" y="31780"/>
                  <a:pt x="1505" y="32532"/>
                </a:cubicBezTo>
                <a:cubicBezTo>
                  <a:pt x="2131" y="33209"/>
                  <a:pt x="3008" y="33635"/>
                  <a:pt x="3434" y="34512"/>
                </a:cubicBezTo>
                <a:cubicBezTo>
                  <a:pt x="3510" y="34638"/>
                  <a:pt x="3710" y="34688"/>
                  <a:pt x="3860" y="34763"/>
                </a:cubicBezTo>
                <a:cubicBezTo>
                  <a:pt x="4512" y="35164"/>
                  <a:pt x="5214" y="35515"/>
                  <a:pt x="5815" y="35941"/>
                </a:cubicBezTo>
                <a:cubicBezTo>
                  <a:pt x="6592" y="36492"/>
                  <a:pt x="7269" y="37119"/>
                  <a:pt x="7996" y="37695"/>
                </a:cubicBezTo>
                <a:cubicBezTo>
                  <a:pt x="8240" y="37884"/>
                  <a:pt x="8508" y="37979"/>
                  <a:pt x="8764" y="37979"/>
                </a:cubicBezTo>
                <a:cubicBezTo>
                  <a:pt x="9087" y="37979"/>
                  <a:pt x="9390" y="37827"/>
                  <a:pt x="9600" y="37520"/>
                </a:cubicBezTo>
                <a:cubicBezTo>
                  <a:pt x="9825" y="37194"/>
                  <a:pt x="10076" y="36793"/>
                  <a:pt x="10377" y="36693"/>
                </a:cubicBezTo>
                <a:cubicBezTo>
                  <a:pt x="10703" y="36567"/>
                  <a:pt x="11053" y="36668"/>
                  <a:pt x="11179" y="36216"/>
                </a:cubicBezTo>
                <a:cubicBezTo>
                  <a:pt x="11192" y="36177"/>
                  <a:pt x="11205" y="36162"/>
                  <a:pt x="11218" y="36162"/>
                </a:cubicBezTo>
                <a:cubicBezTo>
                  <a:pt x="11252" y="36162"/>
                  <a:pt x="11279" y="36280"/>
                  <a:pt x="11279" y="36317"/>
                </a:cubicBezTo>
                <a:cubicBezTo>
                  <a:pt x="11305" y="36650"/>
                  <a:pt x="11448" y="36721"/>
                  <a:pt x="11623" y="36721"/>
                </a:cubicBezTo>
                <a:cubicBezTo>
                  <a:pt x="11753" y="36721"/>
                  <a:pt x="11900" y="36681"/>
                  <a:pt x="12028" y="36681"/>
                </a:cubicBezTo>
                <a:cubicBezTo>
                  <a:pt x="12060" y="36681"/>
                  <a:pt x="12092" y="36684"/>
                  <a:pt x="12121" y="36690"/>
                </a:cubicBezTo>
                <a:lnTo>
                  <a:pt x="12121" y="36690"/>
                </a:lnTo>
                <a:cubicBezTo>
                  <a:pt x="12116" y="36691"/>
                  <a:pt x="12111" y="36692"/>
                  <a:pt x="12106" y="36693"/>
                </a:cubicBezTo>
                <a:cubicBezTo>
                  <a:pt x="12156" y="36893"/>
                  <a:pt x="12131" y="37094"/>
                  <a:pt x="12056" y="37269"/>
                </a:cubicBezTo>
                <a:cubicBezTo>
                  <a:pt x="11892" y="37597"/>
                  <a:pt x="12064" y="37741"/>
                  <a:pt x="12269" y="37741"/>
                </a:cubicBezTo>
                <a:cubicBezTo>
                  <a:pt x="12314" y="37741"/>
                  <a:pt x="12361" y="37734"/>
                  <a:pt x="12407" y="37720"/>
                </a:cubicBezTo>
                <a:cubicBezTo>
                  <a:pt x="13184" y="37520"/>
                  <a:pt x="14136" y="37670"/>
                  <a:pt x="14612" y="36768"/>
                </a:cubicBezTo>
                <a:cubicBezTo>
                  <a:pt x="14663" y="36668"/>
                  <a:pt x="14838" y="36617"/>
                  <a:pt x="14938" y="36542"/>
                </a:cubicBezTo>
                <a:cubicBezTo>
                  <a:pt x="16292" y="35790"/>
                  <a:pt x="17419" y="34688"/>
                  <a:pt x="18873" y="34111"/>
                </a:cubicBezTo>
                <a:cubicBezTo>
                  <a:pt x="19023" y="34036"/>
                  <a:pt x="19149" y="33936"/>
                  <a:pt x="19274" y="33810"/>
                </a:cubicBezTo>
                <a:cubicBezTo>
                  <a:pt x="20978" y="32307"/>
                  <a:pt x="23008" y="31179"/>
                  <a:pt x="24738" y="29675"/>
                </a:cubicBezTo>
                <a:cubicBezTo>
                  <a:pt x="25765" y="28748"/>
                  <a:pt x="26943" y="27971"/>
                  <a:pt x="28171" y="27269"/>
                </a:cubicBezTo>
                <a:lnTo>
                  <a:pt x="28171" y="1"/>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8" name="Google Shape;458;p14"/>
          <p:cNvSpPr/>
          <p:nvPr/>
        </p:nvSpPr>
        <p:spPr>
          <a:xfrm rot="10800000" flipH="1">
            <a:off x="11069982" y="1262110"/>
            <a:ext cx="882815" cy="880252"/>
          </a:xfrm>
          <a:custGeom>
            <a:avLst/>
            <a:gdLst/>
            <a:ahLst/>
            <a:cxnLst/>
            <a:rect l="l" t="t" r="r" b="b"/>
            <a:pathLst>
              <a:path w="18573" h="18472" extrusionOk="0">
                <a:moveTo>
                  <a:pt x="11409" y="5098"/>
                </a:moveTo>
                <a:cubicBezTo>
                  <a:pt x="11713" y="5098"/>
                  <a:pt x="11982" y="5126"/>
                  <a:pt x="12181" y="5188"/>
                </a:cubicBezTo>
                <a:cubicBezTo>
                  <a:pt x="12682" y="5338"/>
                  <a:pt x="12983" y="5614"/>
                  <a:pt x="13108" y="6115"/>
                </a:cubicBezTo>
                <a:cubicBezTo>
                  <a:pt x="13560" y="7694"/>
                  <a:pt x="13409" y="9198"/>
                  <a:pt x="12657" y="10627"/>
                </a:cubicBezTo>
                <a:cubicBezTo>
                  <a:pt x="12432" y="11053"/>
                  <a:pt x="12106" y="11404"/>
                  <a:pt x="11705" y="11679"/>
                </a:cubicBezTo>
                <a:cubicBezTo>
                  <a:pt x="10828" y="12281"/>
                  <a:pt x="9775" y="12506"/>
                  <a:pt x="8722" y="12682"/>
                </a:cubicBezTo>
                <a:cubicBezTo>
                  <a:pt x="8698" y="12683"/>
                  <a:pt x="8674" y="12683"/>
                  <a:pt x="8650" y="12683"/>
                </a:cubicBezTo>
                <a:cubicBezTo>
                  <a:pt x="7962" y="12683"/>
                  <a:pt x="7483" y="12338"/>
                  <a:pt x="7143" y="11805"/>
                </a:cubicBezTo>
                <a:cubicBezTo>
                  <a:pt x="6066" y="10025"/>
                  <a:pt x="5940" y="9073"/>
                  <a:pt x="7143" y="7293"/>
                </a:cubicBezTo>
                <a:cubicBezTo>
                  <a:pt x="7544" y="6692"/>
                  <a:pt x="7971" y="6090"/>
                  <a:pt x="8622" y="5714"/>
                </a:cubicBezTo>
                <a:cubicBezTo>
                  <a:pt x="9244" y="5356"/>
                  <a:pt x="10489" y="5098"/>
                  <a:pt x="11409" y="5098"/>
                </a:cubicBezTo>
                <a:close/>
                <a:moveTo>
                  <a:pt x="10151" y="0"/>
                </a:moveTo>
                <a:cubicBezTo>
                  <a:pt x="8622" y="0"/>
                  <a:pt x="7118" y="301"/>
                  <a:pt x="5665" y="752"/>
                </a:cubicBezTo>
                <a:cubicBezTo>
                  <a:pt x="4963" y="952"/>
                  <a:pt x="4236" y="1228"/>
                  <a:pt x="3760" y="1805"/>
                </a:cubicBezTo>
                <a:cubicBezTo>
                  <a:pt x="2983" y="2807"/>
                  <a:pt x="2006" y="3634"/>
                  <a:pt x="1354" y="4737"/>
                </a:cubicBezTo>
                <a:cubicBezTo>
                  <a:pt x="1178" y="5013"/>
                  <a:pt x="1028" y="5313"/>
                  <a:pt x="928" y="5614"/>
                </a:cubicBezTo>
                <a:cubicBezTo>
                  <a:pt x="402" y="7143"/>
                  <a:pt x="1" y="8672"/>
                  <a:pt x="376" y="10301"/>
                </a:cubicBezTo>
                <a:cubicBezTo>
                  <a:pt x="702" y="11654"/>
                  <a:pt x="853" y="13058"/>
                  <a:pt x="1830" y="14161"/>
                </a:cubicBezTo>
                <a:cubicBezTo>
                  <a:pt x="2206" y="14562"/>
                  <a:pt x="2557" y="15013"/>
                  <a:pt x="2858" y="15489"/>
                </a:cubicBezTo>
                <a:cubicBezTo>
                  <a:pt x="3058" y="15815"/>
                  <a:pt x="3309" y="16065"/>
                  <a:pt x="3635" y="16266"/>
                </a:cubicBezTo>
                <a:cubicBezTo>
                  <a:pt x="4161" y="16617"/>
                  <a:pt x="4687" y="16943"/>
                  <a:pt x="5239" y="17268"/>
                </a:cubicBezTo>
                <a:cubicBezTo>
                  <a:pt x="6079" y="17791"/>
                  <a:pt x="6920" y="18313"/>
                  <a:pt x="7947" y="18313"/>
                </a:cubicBezTo>
                <a:cubicBezTo>
                  <a:pt x="8053" y="18313"/>
                  <a:pt x="8161" y="18308"/>
                  <a:pt x="8271" y="18296"/>
                </a:cubicBezTo>
                <a:cubicBezTo>
                  <a:pt x="8285" y="18294"/>
                  <a:pt x="8298" y="18293"/>
                  <a:pt x="8312" y="18293"/>
                </a:cubicBezTo>
                <a:cubicBezTo>
                  <a:pt x="8477" y="18293"/>
                  <a:pt x="8662" y="18425"/>
                  <a:pt x="8848" y="18471"/>
                </a:cubicBezTo>
                <a:cubicBezTo>
                  <a:pt x="9900" y="17519"/>
                  <a:pt x="11003" y="16617"/>
                  <a:pt x="12156" y="15790"/>
                </a:cubicBezTo>
                <a:cubicBezTo>
                  <a:pt x="13434" y="14862"/>
                  <a:pt x="14763" y="14035"/>
                  <a:pt x="16091" y="13233"/>
                </a:cubicBezTo>
                <a:cubicBezTo>
                  <a:pt x="16818" y="12782"/>
                  <a:pt x="17519" y="12156"/>
                  <a:pt x="18472" y="12030"/>
                </a:cubicBezTo>
                <a:cubicBezTo>
                  <a:pt x="18572" y="10526"/>
                  <a:pt x="18096" y="9098"/>
                  <a:pt x="17870" y="7619"/>
                </a:cubicBezTo>
                <a:cubicBezTo>
                  <a:pt x="17695" y="6191"/>
                  <a:pt x="17219" y="4862"/>
                  <a:pt x="16517" y="3684"/>
                </a:cubicBezTo>
                <a:cubicBezTo>
                  <a:pt x="15088" y="1328"/>
                  <a:pt x="12983" y="50"/>
                  <a:pt x="10151"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9" name="Google Shape;459;p14"/>
          <p:cNvSpPr/>
          <p:nvPr/>
        </p:nvSpPr>
        <p:spPr>
          <a:xfrm rot="900050" flipH="1">
            <a:off x="10922467" y="476603"/>
            <a:ext cx="613280" cy="463477"/>
          </a:xfrm>
          <a:custGeom>
            <a:avLst/>
            <a:gdLst/>
            <a:ahLst/>
            <a:cxnLst/>
            <a:rect l="l" t="t" r="r" b="b"/>
            <a:pathLst>
              <a:path w="9250" h="6973" extrusionOk="0">
                <a:moveTo>
                  <a:pt x="5565" y="25"/>
                </a:moveTo>
                <a:cubicBezTo>
                  <a:pt x="5064" y="76"/>
                  <a:pt x="4562" y="0"/>
                  <a:pt x="4086" y="226"/>
                </a:cubicBezTo>
                <a:cubicBezTo>
                  <a:pt x="2658" y="903"/>
                  <a:pt x="1505" y="1855"/>
                  <a:pt x="627" y="3158"/>
                </a:cubicBezTo>
                <a:cubicBezTo>
                  <a:pt x="226" y="3760"/>
                  <a:pt x="1" y="4386"/>
                  <a:pt x="26" y="5138"/>
                </a:cubicBezTo>
                <a:cubicBezTo>
                  <a:pt x="51" y="5740"/>
                  <a:pt x="277" y="6166"/>
                  <a:pt x="803" y="6416"/>
                </a:cubicBezTo>
                <a:cubicBezTo>
                  <a:pt x="942" y="6479"/>
                  <a:pt x="1092" y="6509"/>
                  <a:pt x="1244" y="6509"/>
                </a:cubicBezTo>
                <a:cubicBezTo>
                  <a:pt x="1637" y="6509"/>
                  <a:pt x="2049" y="6309"/>
                  <a:pt x="2357" y="5965"/>
                </a:cubicBezTo>
                <a:cubicBezTo>
                  <a:pt x="2557" y="5715"/>
                  <a:pt x="2708" y="5414"/>
                  <a:pt x="3008" y="5264"/>
                </a:cubicBezTo>
                <a:cubicBezTo>
                  <a:pt x="3460" y="4587"/>
                  <a:pt x="4086" y="4186"/>
                  <a:pt x="4763" y="3785"/>
                </a:cubicBezTo>
                <a:cubicBezTo>
                  <a:pt x="4892" y="3702"/>
                  <a:pt x="5012" y="3659"/>
                  <a:pt x="5120" y="3659"/>
                </a:cubicBezTo>
                <a:cubicBezTo>
                  <a:pt x="5304" y="3659"/>
                  <a:pt x="5454" y="3783"/>
                  <a:pt x="5565" y="4035"/>
                </a:cubicBezTo>
                <a:cubicBezTo>
                  <a:pt x="5866" y="4737"/>
                  <a:pt x="6216" y="5414"/>
                  <a:pt x="6517" y="6116"/>
                </a:cubicBezTo>
                <a:cubicBezTo>
                  <a:pt x="6728" y="6653"/>
                  <a:pt x="7112" y="6973"/>
                  <a:pt x="7610" y="6973"/>
                </a:cubicBezTo>
                <a:cubicBezTo>
                  <a:pt x="7646" y="6973"/>
                  <a:pt x="7683" y="6971"/>
                  <a:pt x="7720" y="6968"/>
                </a:cubicBezTo>
                <a:cubicBezTo>
                  <a:pt x="8297" y="6893"/>
                  <a:pt x="8648" y="6442"/>
                  <a:pt x="8798" y="5890"/>
                </a:cubicBezTo>
                <a:cubicBezTo>
                  <a:pt x="8898" y="5564"/>
                  <a:pt x="8948" y="5238"/>
                  <a:pt x="8973" y="4913"/>
                </a:cubicBezTo>
                <a:cubicBezTo>
                  <a:pt x="9249" y="2657"/>
                  <a:pt x="8347" y="201"/>
                  <a:pt x="5565" y="25"/>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0" name="Google Shape;460;p14"/>
          <p:cNvSpPr/>
          <p:nvPr/>
        </p:nvSpPr>
        <p:spPr>
          <a:xfrm rot="5400000">
            <a:off x="10771671" y="5738323"/>
            <a:ext cx="1316360" cy="1509695"/>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CUSTOM_4_1">
    <p:spTree>
      <p:nvGrpSpPr>
        <p:cNvPr id="1" name="Shape 536"/>
        <p:cNvGrpSpPr/>
        <p:nvPr/>
      </p:nvGrpSpPr>
      <p:grpSpPr>
        <a:xfrm>
          <a:off x="0" y="0"/>
          <a:ext cx="0" cy="0"/>
          <a:chOff x="0" y="0"/>
          <a:chExt cx="0" cy="0"/>
        </a:xfrm>
      </p:grpSpPr>
      <p:sp>
        <p:nvSpPr>
          <p:cNvPr id="537" name="Google Shape;537;p18"/>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000"/>
              <a:buNone/>
              <a:defRPr sz="4655">
                <a:solidFill>
                  <a:schemeClr val="accent5"/>
                </a:solidFill>
                <a:latin typeface="Barriecito"/>
                <a:ea typeface="Barriecito"/>
                <a:cs typeface="Barriecito"/>
                <a:sym typeface="Barrieci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8"/>
          <p:cNvSpPr/>
          <p:nvPr/>
        </p:nvSpPr>
        <p:spPr>
          <a:xfrm flipH="1">
            <a:off x="10359231" y="1"/>
            <a:ext cx="1717836" cy="593372"/>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9" name="Google Shape;539;p18"/>
          <p:cNvSpPr/>
          <p:nvPr/>
        </p:nvSpPr>
        <p:spPr>
          <a:xfrm rot="-5400000" flipH="1">
            <a:off x="10098430" y="223101"/>
            <a:ext cx="205533" cy="228633"/>
          </a:xfrm>
          <a:custGeom>
            <a:avLst/>
            <a:gdLst/>
            <a:ahLst/>
            <a:cxnLst/>
            <a:rect l="l" t="t" r="r" b="b"/>
            <a:pathLst>
              <a:path w="6166" h="6876" extrusionOk="0">
                <a:moveTo>
                  <a:pt x="3289" y="1"/>
                </a:moveTo>
                <a:cubicBezTo>
                  <a:pt x="2736" y="1"/>
                  <a:pt x="2181" y="169"/>
                  <a:pt x="1654" y="538"/>
                </a:cubicBezTo>
                <a:cubicBezTo>
                  <a:pt x="376" y="1440"/>
                  <a:pt x="0" y="2693"/>
                  <a:pt x="25" y="4197"/>
                </a:cubicBezTo>
                <a:cubicBezTo>
                  <a:pt x="25" y="5450"/>
                  <a:pt x="752" y="6052"/>
                  <a:pt x="1654" y="6603"/>
                </a:cubicBezTo>
                <a:cubicBezTo>
                  <a:pt x="1754" y="6653"/>
                  <a:pt x="1805" y="6728"/>
                  <a:pt x="1880" y="6804"/>
                </a:cubicBezTo>
                <a:cubicBezTo>
                  <a:pt x="2142" y="6852"/>
                  <a:pt x="2393" y="6876"/>
                  <a:pt x="2631" y="6876"/>
                </a:cubicBezTo>
                <a:cubicBezTo>
                  <a:pt x="3988" y="6876"/>
                  <a:pt x="4976" y="6117"/>
                  <a:pt x="5764" y="4924"/>
                </a:cubicBezTo>
                <a:cubicBezTo>
                  <a:pt x="5790" y="4874"/>
                  <a:pt x="5840" y="4824"/>
                  <a:pt x="5890" y="4799"/>
                </a:cubicBezTo>
                <a:cubicBezTo>
                  <a:pt x="5965" y="4097"/>
                  <a:pt x="6165" y="3420"/>
                  <a:pt x="6090" y="2718"/>
                </a:cubicBezTo>
                <a:cubicBezTo>
                  <a:pt x="5990" y="1741"/>
                  <a:pt x="5639" y="839"/>
                  <a:pt x="4762" y="388"/>
                </a:cubicBezTo>
                <a:cubicBezTo>
                  <a:pt x="4286" y="138"/>
                  <a:pt x="3788" y="1"/>
                  <a:pt x="3289"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 name="Google Shape;540;p18"/>
          <p:cNvSpPr/>
          <p:nvPr/>
        </p:nvSpPr>
        <p:spPr>
          <a:xfrm rot="-5400000" flipH="1">
            <a:off x="9695170" y="873288"/>
            <a:ext cx="200533" cy="218126"/>
          </a:xfrm>
          <a:custGeom>
            <a:avLst/>
            <a:gdLst/>
            <a:ahLst/>
            <a:cxnLst/>
            <a:rect l="l" t="t" r="r" b="b"/>
            <a:pathLst>
              <a:path w="6016" h="6560" extrusionOk="0">
                <a:moveTo>
                  <a:pt x="3266" y="1"/>
                </a:moveTo>
                <a:cubicBezTo>
                  <a:pt x="2176" y="1"/>
                  <a:pt x="1443" y="595"/>
                  <a:pt x="878" y="1455"/>
                </a:cubicBezTo>
                <a:cubicBezTo>
                  <a:pt x="101" y="2683"/>
                  <a:pt x="1" y="4036"/>
                  <a:pt x="126" y="5415"/>
                </a:cubicBezTo>
                <a:cubicBezTo>
                  <a:pt x="301" y="5640"/>
                  <a:pt x="477" y="5891"/>
                  <a:pt x="677" y="6092"/>
                </a:cubicBezTo>
                <a:cubicBezTo>
                  <a:pt x="974" y="6389"/>
                  <a:pt x="1343" y="6560"/>
                  <a:pt x="1738" y="6560"/>
                </a:cubicBezTo>
                <a:cubicBezTo>
                  <a:pt x="1810" y="6560"/>
                  <a:pt x="1882" y="6554"/>
                  <a:pt x="1956" y="6543"/>
                </a:cubicBezTo>
                <a:cubicBezTo>
                  <a:pt x="3509" y="6367"/>
                  <a:pt x="4838" y="5791"/>
                  <a:pt x="5515" y="4237"/>
                </a:cubicBezTo>
                <a:cubicBezTo>
                  <a:pt x="5540" y="4137"/>
                  <a:pt x="5540" y="4036"/>
                  <a:pt x="5565" y="3936"/>
                </a:cubicBezTo>
                <a:cubicBezTo>
                  <a:pt x="6016" y="2508"/>
                  <a:pt x="5314" y="1430"/>
                  <a:pt x="4412" y="427"/>
                </a:cubicBezTo>
                <a:cubicBezTo>
                  <a:pt x="4136" y="127"/>
                  <a:pt x="3760" y="1"/>
                  <a:pt x="3334" y="1"/>
                </a:cubicBezTo>
                <a:cubicBezTo>
                  <a:pt x="3311" y="1"/>
                  <a:pt x="3289" y="1"/>
                  <a:pt x="326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 name="Google Shape;541;p18"/>
          <p:cNvSpPr/>
          <p:nvPr/>
        </p:nvSpPr>
        <p:spPr>
          <a:xfrm rot="-5400000" flipH="1">
            <a:off x="9662047" y="158840"/>
            <a:ext cx="177967" cy="205923"/>
          </a:xfrm>
          <a:custGeom>
            <a:avLst/>
            <a:gdLst/>
            <a:ahLst/>
            <a:cxnLst/>
            <a:rect l="l" t="t" r="r" b="b"/>
            <a:pathLst>
              <a:path w="5339" h="6193" extrusionOk="0">
                <a:moveTo>
                  <a:pt x="2490" y="1"/>
                </a:moveTo>
                <a:cubicBezTo>
                  <a:pt x="2244" y="1"/>
                  <a:pt x="1990" y="40"/>
                  <a:pt x="1730" y="126"/>
                </a:cubicBezTo>
                <a:cubicBezTo>
                  <a:pt x="853" y="477"/>
                  <a:pt x="301" y="1153"/>
                  <a:pt x="151" y="2031"/>
                </a:cubicBezTo>
                <a:cubicBezTo>
                  <a:pt x="0" y="3033"/>
                  <a:pt x="51" y="4011"/>
                  <a:pt x="577" y="4938"/>
                </a:cubicBezTo>
                <a:cubicBezTo>
                  <a:pt x="1060" y="5758"/>
                  <a:pt x="1766" y="6193"/>
                  <a:pt x="2509" y="6193"/>
                </a:cubicBezTo>
                <a:cubicBezTo>
                  <a:pt x="3038" y="6193"/>
                  <a:pt x="3586" y="5973"/>
                  <a:pt x="4086" y="5514"/>
                </a:cubicBezTo>
                <a:cubicBezTo>
                  <a:pt x="4637" y="5013"/>
                  <a:pt x="5038" y="4437"/>
                  <a:pt x="5314" y="3760"/>
                </a:cubicBezTo>
                <a:cubicBezTo>
                  <a:pt x="5314" y="3459"/>
                  <a:pt x="5339" y="3158"/>
                  <a:pt x="5314" y="2858"/>
                </a:cubicBezTo>
                <a:cubicBezTo>
                  <a:pt x="5142" y="1438"/>
                  <a:pt x="3974" y="1"/>
                  <a:pt x="2490"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 name="Google Shape;542;p18"/>
          <p:cNvSpPr/>
          <p:nvPr/>
        </p:nvSpPr>
        <p:spPr>
          <a:xfrm rot="-5400000" flipH="1">
            <a:off x="9773801" y="471276"/>
            <a:ext cx="192200" cy="195083"/>
          </a:xfrm>
          <a:custGeom>
            <a:avLst/>
            <a:gdLst/>
            <a:ahLst/>
            <a:cxnLst/>
            <a:rect l="l" t="t" r="r" b="b"/>
            <a:pathLst>
              <a:path w="5766" h="5867" extrusionOk="0">
                <a:moveTo>
                  <a:pt x="3211" y="860"/>
                </a:moveTo>
                <a:cubicBezTo>
                  <a:pt x="3242" y="860"/>
                  <a:pt x="3276" y="866"/>
                  <a:pt x="3309" y="874"/>
                </a:cubicBezTo>
                <a:cubicBezTo>
                  <a:pt x="3409" y="899"/>
                  <a:pt x="3485" y="949"/>
                  <a:pt x="3460" y="1075"/>
                </a:cubicBezTo>
                <a:cubicBezTo>
                  <a:pt x="3408" y="1160"/>
                  <a:pt x="3333" y="1199"/>
                  <a:pt x="3251" y="1199"/>
                </a:cubicBezTo>
                <a:cubicBezTo>
                  <a:pt x="3213" y="1199"/>
                  <a:pt x="3173" y="1191"/>
                  <a:pt x="3134" y="1175"/>
                </a:cubicBezTo>
                <a:cubicBezTo>
                  <a:pt x="3034" y="1125"/>
                  <a:pt x="3008" y="1024"/>
                  <a:pt x="3059" y="949"/>
                </a:cubicBezTo>
                <a:cubicBezTo>
                  <a:pt x="3092" y="882"/>
                  <a:pt x="3148" y="860"/>
                  <a:pt x="3211" y="860"/>
                </a:cubicBezTo>
                <a:close/>
                <a:moveTo>
                  <a:pt x="3108" y="0"/>
                </a:moveTo>
                <a:cubicBezTo>
                  <a:pt x="2428" y="0"/>
                  <a:pt x="1777" y="146"/>
                  <a:pt x="1154" y="448"/>
                </a:cubicBezTo>
                <a:cubicBezTo>
                  <a:pt x="853" y="824"/>
                  <a:pt x="527" y="1150"/>
                  <a:pt x="352" y="1601"/>
                </a:cubicBezTo>
                <a:cubicBezTo>
                  <a:pt x="1" y="2704"/>
                  <a:pt x="51" y="3756"/>
                  <a:pt x="703" y="4759"/>
                </a:cubicBezTo>
                <a:cubicBezTo>
                  <a:pt x="1054" y="5310"/>
                  <a:pt x="1555" y="5711"/>
                  <a:pt x="2181" y="5811"/>
                </a:cubicBezTo>
                <a:cubicBezTo>
                  <a:pt x="2371" y="5848"/>
                  <a:pt x="2555" y="5867"/>
                  <a:pt x="2733" y="5867"/>
                </a:cubicBezTo>
                <a:cubicBezTo>
                  <a:pt x="3524" y="5867"/>
                  <a:pt x="4206" y="5509"/>
                  <a:pt x="4738" y="4834"/>
                </a:cubicBezTo>
                <a:cubicBezTo>
                  <a:pt x="5414" y="4007"/>
                  <a:pt x="5765" y="3054"/>
                  <a:pt x="5239" y="2002"/>
                </a:cubicBezTo>
                <a:cubicBezTo>
                  <a:pt x="5114" y="1751"/>
                  <a:pt x="4963" y="1526"/>
                  <a:pt x="4963" y="1250"/>
                </a:cubicBezTo>
                <a:cubicBezTo>
                  <a:pt x="4888" y="1175"/>
                  <a:pt x="4813" y="1075"/>
                  <a:pt x="4763" y="999"/>
                </a:cubicBezTo>
                <a:cubicBezTo>
                  <a:pt x="4537" y="874"/>
                  <a:pt x="4462" y="648"/>
                  <a:pt x="4362" y="448"/>
                </a:cubicBezTo>
                <a:cubicBezTo>
                  <a:pt x="4161" y="323"/>
                  <a:pt x="3961" y="172"/>
                  <a:pt x="3785" y="47"/>
                </a:cubicBezTo>
                <a:cubicBezTo>
                  <a:pt x="3556" y="16"/>
                  <a:pt x="3330" y="0"/>
                  <a:pt x="3108"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 name="Google Shape;543;p18"/>
          <p:cNvSpPr/>
          <p:nvPr/>
        </p:nvSpPr>
        <p:spPr>
          <a:xfrm rot="-5400000" flipH="1">
            <a:off x="9420062" y="448509"/>
            <a:ext cx="193033" cy="208051"/>
          </a:xfrm>
          <a:custGeom>
            <a:avLst/>
            <a:gdLst/>
            <a:ahLst/>
            <a:cxnLst/>
            <a:rect l="l" t="t" r="r" b="b"/>
            <a:pathLst>
              <a:path w="5791" h="6257" extrusionOk="0">
                <a:moveTo>
                  <a:pt x="3434" y="3850"/>
                </a:moveTo>
                <a:cubicBezTo>
                  <a:pt x="3585" y="3850"/>
                  <a:pt x="3735" y="3875"/>
                  <a:pt x="3735" y="4026"/>
                </a:cubicBezTo>
                <a:cubicBezTo>
                  <a:pt x="3735" y="4201"/>
                  <a:pt x="3585" y="4201"/>
                  <a:pt x="3459" y="4226"/>
                </a:cubicBezTo>
                <a:cubicBezTo>
                  <a:pt x="3309" y="4201"/>
                  <a:pt x="3159" y="4201"/>
                  <a:pt x="3159" y="4026"/>
                </a:cubicBezTo>
                <a:cubicBezTo>
                  <a:pt x="3159" y="3850"/>
                  <a:pt x="3309" y="3850"/>
                  <a:pt x="3434" y="3850"/>
                </a:cubicBezTo>
                <a:close/>
                <a:moveTo>
                  <a:pt x="2812" y="1"/>
                </a:moveTo>
                <a:cubicBezTo>
                  <a:pt x="2443" y="1"/>
                  <a:pt x="2074" y="33"/>
                  <a:pt x="1705" y="66"/>
                </a:cubicBezTo>
                <a:cubicBezTo>
                  <a:pt x="1504" y="266"/>
                  <a:pt x="1329" y="442"/>
                  <a:pt x="1154" y="642"/>
                </a:cubicBezTo>
                <a:cubicBezTo>
                  <a:pt x="51" y="1670"/>
                  <a:pt x="1" y="2923"/>
                  <a:pt x="502" y="4201"/>
                </a:cubicBezTo>
                <a:cubicBezTo>
                  <a:pt x="972" y="5363"/>
                  <a:pt x="1783" y="6257"/>
                  <a:pt x="3176" y="6257"/>
                </a:cubicBezTo>
                <a:cubicBezTo>
                  <a:pt x="3195" y="6257"/>
                  <a:pt x="3214" y="6257"/>
                  <a:pt x="3234" y="6256"/>
                </a:cubicBezTo>
                <a:cubicBezTo>
                  <a:pt x="3635" y="6181"/>
                  <a:pt x="3986" y="6006"/>
                  <a:pt x="4286" y="5705"/>
                </a:cubicBezTo>
                <a:cubicBezTo>
                  <a:pt x="5189" y="4703"/>
                  <a:pt x="5790" y="3625"/>
                  <a:pt x="5665" y="2196"/>
                </a:cubicBezTo>
                <a:cubicBezTo>
                  <a:pt x="5590" y="1194"/>
                  <a:pt x="5214" y="592"/>
                  <a:pt x="4261" y="241"/>
                </a:cubicBezTo>
                <a:cubicBezTo>
                  <a:pt x="3778" y="57"/>
                  <a:pt x="3295" y="1"/>
                  <a:pt x="281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 name="Google Shape;544;p18"/>
          <p:cNvSpPr/>
          <p:nvPr/>
        </p:nvSpPr>
        <p:spPr>
          <a:xfrm rot="-5400000" flipH="1">
            <a:off x="10161880" y="760460"/>
            <a:ext cx="199200" cy="195515"/>
          </a:xfrm>
          <a:custGeom>
            <a:avLst/>
            <a:gdLst/>
            <a:ahLst/>
            <a:cxnLst/>
            <a:rect l="l" t="t" r="r" b="b"/>
            <a:pathLst>
              <a:path w="5976" h="5880" extrusionOk="0">
                <a:moveTo>
                  <a:pt x="2510" y="1"/>
                </a:moveTo>
                <a:cubicBezTo>
                  <a:pt x="1920" y="1"/>
                  <a:pt x="1344" y="163"/>
                  <a:pt x="878" y="524"/>
                </a:cubicBezTo>
                <a:cubicBezTo>
                  <a:pt x="652" y="699"/>
                  <a:pt x="527" y="925"/>
                  <a:pt x="427" y="1176"/>
                </a:cubicBezTo>
                <a:cubicBezTo>
                  <a:pt x="51" y="2253"/>
                  <a:pt x="1" y="3306"/>
                  <a:pt x="452" y="4384"/>
                </a:cubicBezTo>
                <a:cubicBezTo>
                  <a:pt x="878" y="5386"/>
                  <a:pt x="1454" y="5862"/>
                  <a:pt x="2557" y="5862"/>
                </a:cubicBezTo>
                <a:cubicBezTo>
                  <a:pt x="2638" y="5874"/>
                  <a:pt x="2720" y="5879"/>
                  <a:pt x="2800" y="5879"/>
                </a:cubicBezTo>
                <a:cubicBezTo>
                  <a:pt x="4484" y="5879"/>
                  <a:pt x="5976" y="3471"/>
                  <a:pt x="5665" y="2203"/>
                </a:cubicBezTo>
                <a:cubicBezTo>
                  <a:pt x="5349" y="887"/>
                  <a:pt x="3890" y="1"/>
                  <a:pt x="2510"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5" name="Google Shape;545;p18"/>
          <p:cNvSpPr/>
          <p:nvPr/>
        </p:nvSpPr>
        <p:spPr>
          <a:xfrm rot="-5400000" flipH="1">
            <a:off x="9798642" y="575299"/>
            <a:ext cx="15900" cy="11272"/>
          </a:xfrm>
          <a:custGeom>
            <a:avLst/>
            <a:gdLst/>
            <a:ahLst/>
            <a:cxnLst/>
            <a:rect l="l" t="t" r="r" b="b"/>
            <a:pathLst>
              <a:path w="477" h="339" extrusionOk="0">
                <a:moveTo>
                  <a:pt x="203" y="0"/>
                </a:moveTo>
                <a:cubicBezTo>
                  <a:pt x="140" y="0"/>
                  <a:pt x="84" y="22"/>
                  <a:pt x="51" y="89"/>
                </a:cubicBezTo>
                <a:cubicBezTo>
                  <a:pt x="0" y="164"/>
                  <a:pt x="26" y="265"/>
                  <a:pt x="126" y="315"/>
                </a:cubicBezTo>
                <a:cubicBezTo>
                  <a:pt x="165" y="331"/>
                  <a:pt x="205" y="339"/>
                  <a:pt x="243" y="339"/>
                </a:cubicBezTo>
                <a:cubicBezTo>
                  <a:pt x="325" y="339"/>
                  <a:pt x="400" y="300"/>
                  <a:pt x="452" y="215"/>
                </a:cubicBezTo>
                <a:cubicBezTo>
                  <a:pt x="477" y="89"/>
                  <a:pt x="401" y="39"/>
                  <a:pt x="301" y="14"/>
                </a:cubicBezTo>
                <a:cubicBezTo>
                  <a:pt x="268" y="6"/>
                  <a:pt x="234" y="0"/>
                  <a:pt x="20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6" name="Google Shape;546;p18"/>
          <p:cNvSpPr/>
          <p:nvPr/>
        </p:nvSpPr>
        <p:spPr>
          <a:xfrm rot="-5400000" flipH="1">
            <a:off x="9537202" y="564649"/>
            <a:ext cx="19267" cy="12536"/>
          </a:xfrm>
          <a:custGeom>
            <a:avLst/>
            <a:gdLst/>
            <a:ahLst/>
            <a:cxnLst/>
            <a:rect l="l" t="t" r="r" b="b"/>
            <a:pathLst>
              <a:path w="578" h="377" extrusionOk="0">
                <a:moveTo>
                  <a:pt x="276" y="0"/>
                </a:moveTo>
                <a:cubicBezTo>
                  <a:pt x="151" y="0"/>
                  <a:pt x="1" y="0"/>
                  <a:pt x="1" y="176"/>
                </a:cubicBezTo>
                <a:cubicBezTo>
                  <a:pt x="1" y="351"/>
                  <a:pt x="151" y="351"/>
                  <a:pt x="301" y="376"/>
                </a:cubicBezTo>
                <a:cubicBezTo>
                  <a:pt x="427" y="351"/>
                  <a:pt x="577" y="351"/>
                  <a:pt x="577" y="176"/>
                </a:cubicBezTo>
                <a:cubicBezTo>
                  <a:pt x="577" y="25"/>
                  <a:pt x="427" y="0"/>
                  <a:pt x="276"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7" name="Google Shape;547;p18"/>
          <p:cNvSpPr/>
          <p:nvPr/>
        </p:nvSpPr>
        <p:spPr>
          <a:xfrm flipH="1">
            <a:off x="-296205" y="6335529"/>
            <a:ext cx="1557573"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8" name="Google Shape;548;p18"/>
          <p:cNvSpPr/>
          <p:nvPr/>
        </p:nvSpPr>
        <p:spPr>
          <a:xfrm flipH="1">
            <a:off x="1053733" y="6240568"/>
            <a:ext cx="599214" cy="617433"/>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4_1_1_1_1">
    <p:spTree>
      <p:nvGrpSpPr>
        <p:cNvPr id="1" name="Shape 634"/>
        <p:cNvGrpSpPr/>
        <p:nvPr/>
      </p:nvGrpSpPr>
      <p:grpSpPr>
        <a:xfrm>
          <a:off x="0" y="0"/>
          <a:ext cx="0" cy="0"/>
          <a:chOff x="0" y="0"/>
          <a:chExt cx="0" cy="0"/>
        </a:xfrm>
      </p:grpSpPr>
      <p:sp>
        <p:nvSpPr>
          <p:cNvPr id="635" name="Google Shape;635;p28"/>
          <p:cNvSpPr txBox="1">
            <a:spLocks noGrp="1"/>
          </p:cNvSpPr>
          <p:nvPr>
            <p:ph type="title"/>
          </p:nvPr>
        </p:nvSpPr>
        <p:spPr>
          <a:xfrm>
            <a:off x="2009782" y="1972800"/>
            <a:ext cx="3720772" cy="124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4655">
                <a:solidFill>
                  <a:schemeClr val="accent3"/>
                </a:solidFill>
                <a:latin typeface="Barriecito"/>
                <a:ea typeface="Barriecito"/>
                <a:cs typeface="Barriecito"/>
                <a:sym typeface="Barrieci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6" name="Google Shape;636;p28"/>
          <p:cNvSpPr txBox="1">
            <a:spLocks noGrp="1"/>
          </p:cNvSpPr>
          <p:nvPr>
            <p:ph type="subTitle" idx="1"/>
          </p:nvPr>
        </p:nvSpPr>
        <p:spPr>
          <a:xfrm>
            <a:off x="2009782" y="3448067"/>
            <a:ext cx="3720772" cy="1233600"/>
          </a:xfrm>
          <a:prstGeom prst="rect">
            <a:avLst/>
          </a:prstGeom>
        </p:spPr>
        <p:txBody>
          <a:bodyPr spcFirstLastPara="1" wrap="square" lIns="91425" tIns="91425" rIns="91425" bIns="91425" anchor="ctr" anchorCtr="0">
            <a:noAutofit/>
          </a:bodyPr>
          <a:lstStyle>
            <a:lvl1pPr marR="119699" lvl="0" rtl="0">
              <a:lnSpc>
                <a:spcPct val="100000"/>
              </a:lnSpc>
              <a:spcBef>
                <a:spcPts val="0"/>
              </a:spcBef>
              <a:spcAft>
                <a:spcPts val="0"/>
              </a:spcAft>
              <a:buClr>
                <a:schemeClr val="lt1"/>
              </a:buClr>
              <a:buSzPts val="1400"/>
              <a:buNone/>
              <a:defRPr sz="1862">
                <a:solidFill>
                  <a:schemeClr val="dk2"/>
                </a:solidFill>
                <a:latin typeface="Catamaran"/>
                <a:ea typeface="Catamaran"/>
                <a:cs typeface="Catamaran"/>
                <a:sym typeface="Catamaran"/>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37" name="Google Shape;637;p28"/>
          <p:cNvSpPr/>
          <p:nvPr/>
        </p:nvSpPr>
        <p:spPr>
          <a:xfrm rot="5400000">
            <a:off x="384828" y="-397093"/>
            <a:ext cx="1579779" cy="2349441"/>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8" name="Google Shape;638;p28"/>
          <p:cNvSpPr/>
          <p:nvPr/>
        </p:nvSpPr>
        <p:spPr>
          <a:xfrm rot="5400000">
            <a:off x="1469174" y="958483"/>
            <a:ext cx="471095" cy="374282"/>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9" name="Google Shape;639;p28"/>
          <p:cNvSpPr/>
          <p:nvPr/>
        </p:nvSpPr>
        <p:spPr>
          <a:xfrm rot="5400000">
            <a:off x="1528051" y="545831"/>
            <a:ext cx="299309" cy="274789"/>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8"/>
          <p:cNvGrpSpPr/>
          <p:nvPr/>
        </p:nvGrpSpPr>
        <p:grpSpPr>
          <a:xfrm>
            <a:off x="492456" y="230260"/>
            <a:ext cx="884204" cy="1017984"/>
            <a:chOff x="370258" y="172695"/>
            <a:chExt cx="664798" cy="763488"/>
          </a:xfrm>
        </p:grpSpPr>
        <p:sp>
          <p:nvSpPr>
            <p:cNvPr id="641" name="Google Shape;641;p28"/>
            <p:cNvSpPr/>
            <p:nvPr/>
          </p:nvSpPr>
          <p:spPr>
            <a:xfrm rot="5400000">
              <a:off x="698142" y="554091"/>
              <a:ext cx="188754" cy="141680"/>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8"/>
            <p:cNvSpPr/>
            <p:nvPr/>
          </p:nvSpPr>
          <p:spPr>
            <a:xfrm rot="5400000">
              <a:off x="897121" y="186148"/>
              <a:ext cx="129455" cy="102549"/>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8"/>
            <p:cNvSpPr/>
            <p:nvPr/>
          </p:nvSpPr>
          <p:spPr>
            <a:xfrm rot="5400000">
              <a:off x="607145" y="184800"/>
              <a:ext cx="127161" cy="105819"/>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28"/>
            <p:cNvSpPr/>
            <p:nvPr/>
          </p:nvSpPr>
          <p:spPr>
            <a:xfrm rot="5400000">
              <a:off x="909011" y="413717"/>
              <a:ext cx="129455" cy="122635"/>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28"/>
            <p:cNvSpPr/>
            <p:nvPr/>
          </p:nvSpPr>
          <p:spPr>
            <a:xfrm rot="5400000">
              <a:off x="556501" y="388162"/>
              <a:ext cx="111470" cy="107597"/>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8"/>
            <p:cNvSpPr/>
            <p:nvPr/>
          </p:nvSpPr>
          <p:spPr>
            <a:xfrm rot="5400000">
              <a:off x="737002" y="349194"/>
              <a:ext cx="110036" cy="103553"/>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8"/>
            <p:cNvSpPr/>
            <p:nvPr/>
          </p:nvSpPr>
          <p:spPr>
            <a:xfrm rot="5400000">
              <a:off x="484774" y="588025"/>
              <a:ext cx="108142" cy="103725"/>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8"/>
            <p:cNvSpPr/>
            <p:nvPr/>
          </p:nvSpPr>
          <p:spPr>
            <a:xfrm rot="5400000">
              <a:off x="405590" y="444098"/>
              <a:ext cx="81982" cy="8126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8"/>
            <p:cNvSpPr/>
            <p:nvPr/>
          </p:nvSpPr>
          <p:spPr>
            <a:xfrm rot="5400000">
              <a:off x="791244" y="749001"/>
              <a:ext cx="153896" cy="12499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8"/>
            <p:cNvSpPr/>
            <p:nvPr/>
          </p:nvSpPr>
          <p:spPr>
            <a:xfrm rot="5400000">
              <a:off x="371877" y="727594"/>
              <a:ext cx="127154" cy="130391"/>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8"/>
            <p:cNvSpPr/>
            <p:nvPr/>
          </p:nvSpPr>
          <p:spPr>
            <a:xfrm rot="5400000">
              <a:off x="597241" y="788385"/>
              <a:ext cx="153903" cy="141692"/>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2" name="Google Shape;652;p28"/>
          <p:cNvSpPr/>
          <p:nvPr/>
        </p:nvSpPr>
        <p:spPr>
          <a:xfrm>
            <a:off x="10619913" y="5248300"/>
            <a:ext cx="819235"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3" name="Google Shape;653;p28"/>
          <p:cNvSpPr/>
          <p:nvPr/>
        </p:nvSpPr>
        <p:spPr>
          <a:xfrm>
            <a:off x="10373225" y="6155834"/>
            <a:ext cx="694245"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4" name="Google Shape;654;p28"/>
          <p:cNvSpPr/>
          <p:nvPr/>
        </p:nvSpPr>
        <p:spPr>
          <a:xfrm>
            <a:off x="11657440" y="6266034"/>
            <a:ext cx="474224"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5" name="Google Shape;655;p28"/>
          <p:cNvSpPr/>
          <p:nvPr/>
        </p:nvSpPr>
        <p:spPr>
          <a:xfrm>
            <a:off x="11375771" y="5944167"/>
            <a:ext cx="344213"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6" name="Google Shape;656;p28"/>
          <p:cNvSpPr/>
          <p:nvPr/>
        </p:nvSpPr>
        <p:spPr>
          <a:xfrm>
            <a:off x="11310767" y="6325633"/>
            <a:ext cx="277545"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7" name="Google Shape;657;p28"/>
          <p:cNvSpPr/>
          <p:nvPr/>
        </p:nvSpPr>
        <p:spPr>
          <a:xfrm>
            <a:off x="11115750" y="6762633"/>
            <a:ext cx="31837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rgbClr val="66BAB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8" name="Google Shape;658;p28"/>
          <p:cNvSpPr/>
          <p:nvPr/>
        </p:nvSpPr>
        <p:spPr>
          <a:xfrm>
            <a:off x="404131" y="6204033"/>
            <a:ext cx="1945316" cy="659768"/>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9" name="Google Shape;659;p28"/>
          <p:cNvSpPr/>
          <p:nvPr/>
        </p:nvSpPr>
        <p:spPr>
          <a:xfrm>
            <a:off x="10373252" y="0"/>
            <a:ext cx="1373401" cy="474397"/>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0" name="Google Shape;660;p28"/>
          <p:cNvGrpSpPr/>
          <p:nvPr/>
        </p:nvGrpSpPr>
        <p:grpSpPr>
          <a:xfrm>
            <a:off x="8977203" y="3521"/>
            <a:ext cx="1143710" cy="386099"/>
            <a:chOff x="6749600" y="2641"/>
            <a:chExt cx="859910" cy="289574"/>
          </a:xfrm>
        </p:grpSpPr>
        <p:sp>
          <p:nvSpPr>
            <p:cNvPr id="661" name="Google Shape;661;p28"/>
            <p:cNvSpPr/>
            <p:nvPr/>
          </p:nvSpPr>
          <p:spPr>
            <a:xfrm>
              <a:off x="7122675" y="2641"/>
              <a:ext cx="127858" cy="107761"/>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8"/>
            <p:cNvSpPr/>
            <p:nvPr/>
          </p:nvSpPr>
          <p:spPr>
            <a:xfrm>
              <a:off x="6894330" y="2641"/>
              <a:ext cx="113760" cy="96062"/>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8"/>
            <p:cNvSpPr/>
            <p:nvPr/>
          </p:nvSpPr>
          <p:spPr>
            <a:xfrm>
              <a:off x="6749600" y="173093"/>
              <a:ext cx="112822" cy="119122"/>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28"/>
            <p:cNvSpPr/>
            <p:nvPr/>
          </p:nvSpPr>
          <p:spPr>
            <a:xfrm>
              <a:off x="6989230" y="162369"/>
              <a:ext cx="99662" cy="110048"/>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28"/>
            <p:cNvSpPr/>
            <p:nvPr/>
          </p:nvSpPr>
          <p:spPr>
            <a:xfrm>
              <a:off x="7334109" y="152021"/>
              <a:ext cx="99662" cy="107611"/>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28"/>
            <p:cNvSpPr/>
            <p:nvPr/>
          </p:nvSpPr>
          <p:spPr>
            <a:xfrm>
              <a:off x="7513598" y="101290"/>
              <a:ext cx="95912" cy="105323"/>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4">
  <p:cSld name="CUSTOM_6">
    <p:spTree>
      <p:nvGrpSpPr>
        <p:cNvPr id="1" name="Shape 757"/>
        <p:cNvGrpSpPr/>
        <p:nvPr/>
      </p:nvGrpSpPr>
      <p:grpSpPr>
        <a:xfrm>
          <a:off x="0" y="0"/>
          <a:ext cx="0" cy="0"/>
          <a:chOff x="0" y="0"/>
          <a:chExt cx="0" cy="0"/>
        </a:xfrm>
      </p:grpSpPr>
      <p:sp>
        <p:nvSpPr>
          <p:cNvPr id="758" name="Google Shape;758;p31"/>
          <p:cNvSpPr txBox="1">
            <a:spLocks noGrp="1"/>
          </p:cNvSpPr>
          <p:nvPr>
            <p:ph type="ctrTitle"/>
          </p:nvPr>
        </p:nvSpPr>
        <p:spPr>
          <a:xfrm>
            <a:off x="3201028" y="2246251"/>
            <a:ext cx="5759716" cy="149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4630">
                <a:solidFill>
                  <a:schemeClr val="accent3"/>
                </a:solidFill>
                <a:latin typeface="Barriecito"/>
                <a:ea typeface="Barriecito"/>
                <a:cs typeface="Barriecito"/>
                <a:sym typeface="Barriecito"/>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
        <p:nvSpPr>
          <p:cNvPr id="759" name="Google Shape;759;p31"/>
          <p:cNvSpPr txBox="1">
            <a:spLocks noGrp="1"/>
          </p:cNvSpPr>
          <p:nvPr>
            <p:ph type="subTitle" idx="1"/>
          </p:nvPr>
        </p:nvSpPr>
        <p:spPr>
          <a:xfrm>
            <a:off x="2775350" y="3943267"/>
            <a:ext cx="6611204" cy="938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394">
                <a:solidFill>
                  <a:schemeClr val="dk2"/>
                </a:solidFill>
                <a:latin typeface="Catamaran"/>
                <a:ea typeface="Catamaran"/>
                <a:cs typeface="Catamaran"/>
                <a:sym typeface="Catamaran"/>
              </a:defRPr>
            </a:lvl1pPr>
            <a:lvl2pPr lvl="1" algn="ctr" rtl="0">
              <a:lnSpc>
                <a:spcPct val="100000"/>
              </a:lnSpc>
              <a:spcBef>
                <a:spcPts val="0"/>
              </a:spcBef>
              <a:spcAft>
                <a:spcPts val="0"/>
              </a:spcAft>
              <a:buClr>
                <a:srgbClr val="05192A"/>
              </a:buClr>
              <a:buSzPts val="1800"/>
              <a:buNone/>
              <a:defRPr sz="2394">
                <a:solidFill>
                  <a:srgbClr val="05192A"/>
                </a:solidFill>
              </a:defRPr>
            </a:lvl2pPr>
            <a:lvl3pPr lvl="2" algn="ctr" rtl="0">
              <a:lnSpc>
                <a:spcPct val="100000"/>
              </a:lnSpc>
              <a:spcBef>
                <a:spcPts val="0"/>
              </a:spcBef>
              <a:spcAft>
                <a:spcPts val="0"/>
              </a:spcAft>
              <a:buClr>
                <a:srgbClr val="05192A"/>
              </a:buClr>
              <a:buSzPts val="1800"/>
              <a:buNone/>
              <a:defRPr sz="2394">
                <a:solidFill>
                  <a:srgbClr val="05192A"/>
                </a:solidFill>
              </a:defRPr>
            </a:lvl3pPr>
            <a:lvl4pPr lvl="3" algn="ctr" rtl="0">
              <a:lnSpc>
                <a:spcPct val="100000"/>
              </a:lnSpc>
              <a:spcBef>
                <a:spcPts val="0"/>
              </a:spcBef>
              <a:spcAft>
                <a:spcPts val="0"/>
              </a:spcAft>
              <a:buClr>
                <a:srgbClr val="05192A"/>
              </a:buClr>
              <a:buSzPts val="1800"/>
              <a:buNone/>
              <a:defRPr sz="2394">
                <a:solidFill>
                  <a:srgbClr val="05192A"/>
                </a:solidFill>
              </a:defRPr>
            </a:lvl4pPr>
            <a:lvl5pPr lvl="4" algn="ctr" rtl="0">
              <a:lnSpc>
                <a:spcPct val="100000"/>
              </a:lnSpc>
              <a:spcBef>
                <a:spcPts val="0"/>
              </a:spcBef>
              <a:spcAft>
                <a:spcPts val="0"/>
              </a:spcAft>
              <a:buClr>
                <a:srgbClr val="05192A"/>
              </a:buClr>
              <a:buSzPts val="1800"/>
              <a:buNone/>
              <a:defRPr sz="2394">
                <a:solidFill>
                  <a:srgbClr val="05192A"/>
                </a:solidFill>
              </a:defRPr>
            </a:lvl5pPr>
            <a:lvl6pPr lvl="5" algn="ctr" rtl="0">
              <a:lnSpc>
                <a:spcPct val="100000"/>
              </a:lnSpc>
              <a:spcBef>
                <a:spcPts val="0"/>
              </a:spcBef>
              <a:spcAft>
                <a:spcPts val="0"/>
              </a:spcAft>
              <a:buClr>
                <a:srgbClr val="05192A"/>
              </a:buClr>
              <a:buSzPts val="1800"/>
              <a:buNone/>
              <a:defRPr sz="2394">
                <a:solidFill>
                  <a:srgbClr val="05192A"/>
                </a:solidFill>
              </a:defRPr>
            </a:lvl6pPr>
            <a:lvl7pPr lvl="6" algn="ctr" rtl="0">
              <a:lnSpc>
                <a:spcPct val="100000"/>
              </a:lnSpc>
              <a:spcBef>
                <a:spcPts val="0"/>
              </a:spcBef>
              <a:spcAft>
                <a:spcPts val="0"/>
              </a:spcAft>
              <a:buClr>
                <a:srgbClr val="05192A"/>
              </a:buClr>
              <a:buSzPts val="1800"/>
              <a:buNone/>
              <a:defRPr sz="2394">
                <a:solidFill>
                  <a:srgbClr val="05192A"/>
                </a:solidFill>
              </a:defRPr>
            </a:lvl7pPr>
            <a:lvl8pPr lvl="7" algn="ctr" rtl="0">
              <a:lnSpc>
                <a:spcPct val="100000"/>
              </a:lnSpc>
              <a:spcBef>
                <a:spcPts val="0"/>
              </a:spcBef>
              <a:spcAft>
                <a:spcPts val="0"/>
              </a:spcAft>
              <a:buClr>
                <a:srgbClr val="05192A"/>
              </a:buClr>
              <a:buSzPts val="1800"/>
              <a:buNone/>
              <a:defRPr sz="2394">
                <a:solidFill>
                  <a:srgbClr val="05192A"/>
                </a:solidFill>
              </a:defRPr>
            </a:lvl8pPr>
            <a:lvl9pPr lvl="8" algn="ctr" rtl="0">
              <a:lnSpc>
                <a:spcPct val="100000"/>
              </a:lnSpc>
              <a:spcBef>
                <a:spcPts val="0"/>
              </a:spcBef>
              <a:spcAft>
                <a:spcPts val="0"/>
              </a:spcAft>
              <a:buClr>
                <a:srgbClr val="05192A"/>
              </a:buClr>
              <a:buSzPts val="1800"/>
              <a:buNone/>
              <a:defRPr sz="2394">
                <a:solidFill>
                  <a:srgbClr val="05192A"/>
                </a:solidFill>
              </a:defRPr>
            </a:lvl9pPr>
          </a:lstStyle>
          <a:p>
            <a:endParaRPr/>
          </a:p>
        </p:txBody>
      </p:sp>
      <p:grpSp>
        <p:nvGrpSpPr>
          <p:cNvPr id="760" name="Google Shape;760;p31"/>
          <p:cNvGrpSpPr/>
          <p:nvPr/>
        </p:nvGrpSpPr>
        <p:grpSpPr>
          <a:xfrm rot="-2700000">
            <a:off x="356756" y="-593307"/>
            <a:ext cx="1980083" cy="2599636"/>
            <a:chOff x="9944425" y="2968150"/>
            <a:chExt cx="1171100" cy="1533725"/>
          </a:xfrm>
        </p:grpSpPr>
        <p:sp>
          <p:nvSpPr>
            <p:cNvPr id="761" name="Google Shape;761;p31"/>
            <p:cNvSpPr/>
            <p:nvPr/>
          </p:nvSpPr>
          <p:spPr>
            <a:xfrm>
              <a:off x="10540300" y="3495525"/>
              <a:ext cx="575225" cy="1006350"/>
            </a:xfrm>
            <a:custGeom>
              <a:avLst/>
              <a:gdLst/>
              <a:ahLst/>
              <a:cxnLst/>
              <a:rect l="l" t="t" r="r" b="b"/>
              <a:pathLst>
                <a:path w="23009" h="40254" extrusionOk="0">
                  <a:moveTo>
                    <a:pt x="12534" y="15239"/>
                  </a:moveTo>
                  <a:cubicBezTo>
                    <a:pt x="12570" y="15239"/>
                    <a:pt x="12611" y="15247"/>
                    <a:pt x="12657" y="15265"/>
                  </a:cubicBezTo>
                  <a:cubicBezTo>
                    <a:pt x="12858" y="15316"/>
                    <a:pt x="12908" y="15516"/>
                    <a:pt x="12833" y="15666"/>
                  </a:cubicBezTo>
                  <a:cubicBezTo>
                    <a:pt x="12432" y="16569"/>
                    <a:pt x="12381" y="17621"/>
                    <a:pt x="11655" y="18373"/>
                  </a:cubicBezTo>
                  <a:cubicBezTo>
                    <a:pt x="11855" y="17446"/>
                    <a:pt x="12056" y="16519"/>
                    <a:pt x="12256" y="15566"/>
                  </a:cubicBezTo>
                  <a:cubicBezTo>
                    <a:pt x="12297" y="15403"/>
                    <a:pt x="12371" y="15239"/>
                    <a:pt x="12534" y="15239"/>
                  </a:cubicBezTo>
                  <a:close/>
                  <a:moveTo>
                    <a:pt x="21003" y="21230"/>
                  </a:moveTo>
                  <a:cubicBezTo>
                    <a:pt x="20727" y="23336"/>
                    <a:pt x="20427" y="25416"/>
                    <a:pt x="19725" y="27421"/>
                  </a:cubicBezTo>
                  <a:cubicBezTo>
                    <a:pt x="20051" y="25341"/>
                    <a:pt x="20226" y="23235"/>
                    <a:pt x="21003" y="21230"/>
                  </a:cubicBezTo>
                  <a:close/>
                  <a:moveTo>
                    <a:pt x="17068" y="26544"/>
                  </a:moveTo>
                  <a:lnTo>
                    <a:pt x="17068" y="26544"/>
                  </a:lnTo>
                  <a:cubicBezTo>
                    <a:pt x="17469" y="27070"/>
                    <a:pt x="17168" y="27521"/>
                    <a:pt x="16843" y="28173"/>
                  </a:cubicBezTo>
                  <a:cubicBezTo>
                    <a:pt x="16567" y="27396"/>
                    <a:pt x="16943" y="26995"/>
                    <a:pt x="17068" y="26544"/>
                  </a:cubicBezTo>
                  <a:close/>
                  <a:moveTo>
                    <a:pt x="14737" y="27321"/>
                  </a:moveTo>
                  <a:cubicBezTo>
                    <a:pt x="14988" y="27747"/>
                    <a:pt x="14662" y="28022"/>
                    <a:pt x="14562" y="28423"/>
                  </a:cubicBezTo>
                  <a:cubicBezTo>
                    <a:pt x="14236" y="27847"/>
                    <a:pt x="14236" y="27847"/>
                    <a:pt x="14737" y="27321"/>
                  </a:cubicBezTo>
                  <a:close/>
                  <a:moveTo>
                    <a:pt x="7544" y="27246"/>
                  </a:moveTo>
                  <a:cubicBezTo>
                    <a:pt x="7695" y="27847"/>
                    <a:pt x="7369" y="28323"/>
                    <a:pt x="7244" y="28875"/>
                  </a:cubicBezTo>
                  <a:cubicBezTo>
                    <a:pt x="7093" y="29601"/>
                    <a:pt x="6843" y="30328"/>
                    <a:pt x="6617" y="31055"/>
                  </a:cubicBezTo>
                  <a:cubicBezTo>
                    <a:pt x="6596" y="31181"/>
                    <a:pt x="6523" y="31324"/>
                    <a:pt x="6382" y="31324"/>
                  </a:cubicBezTo>
                  <a:cubicBezTo>
                    <a:pt x="6355" y="31324"/>
                    <a:pt x="6324" y="31318"/>
                    <a:pt x="6291" y="31306"/>
                  </a:cubicBezTo>
                  <a:cubicBezTo>
                    <a:pt x="6116" y="31256"/>
                    <a:pt x="6066" y="31080"/>
                    <a:pt x="6091" y="30905"/>
                  </a:cubicBezTo>
                  <a:cubicBezTo>
                    <a:pt x="6091" y="30804"/>
                    <a:pt x="6141" y="30729"/>
                    <a:pt x="6166" y="30629"/>
                  </a:cubicBezTo>
                  <a:cubicBezTo>
                    <a:pt x="6567" y="29476"/>
                    <a:pt x="6968" y="28323"/>
                    <a:pt x="7544" y="27246"/>
                  </a:cubicBezTo>
                  <a:close/>
                  <a:moveTo>
                    <a:pt x="6066" y="31682"/>
                  </a:moveTo>
                  <a:cubicBezTo>
                    <a:pt x="6291" y="31682"/>
                    <a:pt x="6442" y="31782"/>
                    <a:pt x="6341" y="32032"/>
                  </a:cubicBezTo>
                  <a:cubicBezTo>
                    <a:pt x="6241" y="32283"/>
                    <a:pt x="6266" y="32634"/>
                    <a:pt x="5865" y="32659"/>
                  </a:cubicBezTo>
                  <a:cubicBezTo>
                    <a:pt x="5815" y="32433"/>
                    <a:pt x="5715" y="32233"/>
                    <a:pt x="5690" y="32007"/>
                  </a:cubicBezTo>
                  <a:cubicBezTo>
                    <a:pt x="5665" y="31757"/>
                    <a:pt x="5840" y="31682"/>
                    <a:pt x="6066" y="31682"/>
                  </a:cubicBezTo>
                  <a:close/>
                  <a:moveTo>
                    <a:pt x="5865" y="32659"/>
                  </a:moveTo>
                  <a:lnTo>
                    <a:pt x="5865" y="32659"/>
                  </a:lnTo>
                  <a:cubicBezTo>
                    <a:pt x="5840" y="32684"/>
                    <a:pt x="5815" y="32734"/>
                    <a:pt x="5815" y="32734"/>
                  </a:cubicBezTo>
                  <a:cubicBezTo>
                    <a:pt x="5740" y="32734"/>
                    <a:pt x="5765" y="32684"/>
                    <a:pt x="5865" y="32659"/>
                  </a:cubicBezTo>
                  <a:close/>
                  <a:moveTo>
                    <a:pt x="2431" y="34489"/>
                  </a:moveTo>
                  <a:lnTo>
                    <a:pt x="2431" y="34489"/>
                  </a:lnTo>
                  <a:cubicBezTo>
                    <a:pt x="2782" y="34940"/>
                    <a:pt x="2757" y="35291"/>
                    <a:pt x="2381" y="35591"/>
                  </a:cubicBezTo>
                  <a:cubicBezTo>
                    <a:pt x="2352" y="35611"/>
                    <a:pt x="2316" y="35623"/>
                    <a:pt x="2279" y="35623"/>
                  </a:cubicBezTo>
                  <a:cubicBezTo>
                    <a:pt x="2220" y="35623"/>
                    <a:pt x="2161" y="35593"/>
                    <a:pt x="2131" y="35516"/>
                  </a:cubicBezTo>
                  <a:cubicBezTo>
                    <a:pt x="1955" y="35115"/>
                    <a:pt x="2106" y="34814"/>
                    <a:pt x="2431" y="34489"/>
                  </a:cubicBezTo>
                  <a:close/>
                  <a:moveTo>
                    <a:pt x="7917" y="1"/>
                  </a:moveTo>
                  <a:cubicBezTo>
                    <a:pt x="7902" y="1"/>
                    <a:pt x="7886" y="1"/>
                    <a:pt x="7870" y="2"/>
                  </a:cubicBezTo>
                  <a:cubicBezTo>
                    <a:pt x="7594" y="52"/>
                    <a:pt x="7469" y="253"/>
                    <a:pt x="7469" y="504"/>
                  </a:cubicBezTo>
                  <a:cubicBezTo>
                    <a:pt x="7494" y="1255"/>
                    <a:pt x="7294" y="1957"/>
                    <a:pt x="7269" y="2684"/>
                  </a:cubicBezTo>
                  <a:cubicBezTo>
                    <a:pt x="7244" y="3661"/>
                    <a:pt x="7043" y="4614"/>
                    <a:pt x="6943" y="5566"/>
                  </a:cubicBezTo>
                  <a:cubicBezTo>
                    <a:pt x="6767" y="6995"/>
                    <a:pt x="6467" y="8373"/>
                    <a:pt x="6216" y="9777"/>
                  </a:cubicBezTo>
                  <a:cubicBezTo>
                    <a:pt x="6091" y="10378"/>
                    <a:pt x="5965" y="10980"/>
                    <a:pt x="5840" y="11581"/>
                  </a:cubicBezTo>
                  <a:cubicBezTo>
                    <a:pt x="5464" y="13586"/>
                    <a:pt x="4938" y="15541"/>
                    <a:pt x="4512" y="17521"/>
                  </a:cubicBezTo>
                  <a:cubicBezTo>
                    <a:pt x="3835" y="20629"/>
                    <a:pt x="3033" y="23737"/>
                    <a:pt x="2331" y="26844"/>
                  </a:cubicBezTo>
                  <a:cubicBezTo>
                    <a:pt x="1730" y="29501"/>
                    <a:pt x="1053" y="32133"/>
                    <a:pt x="502" y="34814"/>
                  </a:cubicBezTo>
                  <a:cubicBezTo>
                    <a:pt x="226" y="36143"/>
                    <a:pt x="0" y="37496"/>
                    <a:pt x="25" y="38850"/>
                  </a:cubicBezTo>
                  <a:cubicBezTo>
                    <a:pt x="51" y="39351"/>
                    <a:pt x="176" y="39802"/>
                    <a:pt x="702" y="40002"/>
                  </a:cubicBezTo>
                  <a:cubicBezTo>
                    <a:pt x="880" y="40065"/>
                    <a:pt x="1051" y="40098"/>
                    <a:pt x="1217" y="40098"/>
                  </a:cubicBezTo>
                  <a:cubicBezTo>
                    <a:pt x="1520" y="40098"/>
                    <a:pt x="1805" y="39986"/>
                    <a:pt x="2081" y="39727"/>
                  </a:cubicBezTo>
                  <a:cubicBezTo>
                    <a:pt x="2457" y="39376"/>
                    <a:pt x="2707" y="39000"/>
                    <a:pt x="2933" y="38524"/>
                  </a:cubicBezTo>
                  <a:cubicBezTo>
                    <a:pt x="3434" y="37421"/>
                    <a:pt x="4086" y="36343"/>
                    <a:pt x="4662" y="35266"/>
                  </a:cubicBezTo>
                  <a:cubicBezTo>
                    <a:pt x="4913" y="34564"/>
                    <a:pt x="5163" y="33862"/>
                    <a:pt x="5464" y="33010"/>
                  </a:cubicBezTo>
                  <a:lnTo>
                    <a:pt x="5464" y="33010"/>
                  </a:lnTo>
                  <a:cubicBezTo>
                    <a:pt x="5564" y="33737"/>
                    <a:pt x="5414" y="34413"/>
                    <a:pt x="4988" y="35215"/>
                  </a:cubicBezTo>
                  <a:cubicBezTo>
                    <a:pt x="4637" y="36920"/>
                    <a:pt x="4311" y="38599"/>
                    <a:pt x="3810" y="40253"/>
                  </a:cubicBezTo>
                  <a:cubicBezTo>
                    <a:pt x="4537" y="39952"/>
                    <a:pt x="5339" y="39852"/>
                    <a:pt x="6066" y="39501"/>
                  </a:cubicBezTo>
                  <a:cubicBezTo>
                    <a:pt x="6239" y="39436"/>
                    <a:pt x="6450" y="39371"/>
                    <a:pt x="6650" y="39371"/>
                  </a:cubicBezTo>
                  <a:cubicBezTo>
                    <a:pt x="6681" y="39371"/>
                    <a:pt x="6712" y="39373"/>
                    <a:pt x="6742" y="39376"/>
                  </a:cubicBezTo>
                  <a:cubicBezTo>
                    <a:pt x="7066" y="39435"/>
                    <a:pt x="7388" y="39457"/>
                    <a:pt x="7708" y="39457"/>
                  </a:cubicBezTo>
                  <a:cubicBezTo>
                    <a:pt x="8478" y="39457"/>
                    <a:pt x="9239" y="39329"/>
                    <a:pt x="10000" y="39276"/>
                  </a:cubicBezTo>
                  <a:cubicBezTo>
                    <a:pt x="10702" y="37697"/>
                    <a:pt x="11404" y="36118"/>
                    <a:pt x="12056" y="34539"/>
                  </a:cubicBezTo>
                  <a:cubicBezTo>
                    <a:pt x="12607" y="33210"/>
                    <a:pt x="13058" y="31882"/>
                    <a:pt x="13885" y="30504"/>
                  </a:cubicBezTo>
                  <a:lnTo>
                    <a:pt x="13885" y="30504"/>
                  </a:lnTo>
                  <a:cubicBezTo>
                    <a:pt x="13885" y="31456"/>
                    <a:pt x="13860" y="32233"/>
                    <a:pt x="13885" y="33035"/>
                  </a:cubicBezTo>
                  <a:cubicBezTo>
                    <a:pt x="13910" y="33862"/>
                    <a:pt x="14136" y="34589"/>
                    <a:pt x="15063" y="34890"/>
                  </a:cubicBezTo>
                  <a:cubicBezTo>
                    <a:pt x="16291" y="34639"/>
                    <a:pt x="17394" y="33361"/>
                    <a:pt x="17444" y="32083"/>
                  </a:cubicBezTo>
                  <a:cubicBezTo>
                    <a:pt x="17469" y="31631"/>
                    <a:pt x="17444" y="31180"/>
                    <a:pt x="18121" y="30829"/>
                  </a:cubicBezTo>
                  <a:lnTo>
                    <a:pt x="18121" y="30829"/>
                  </a:lnTo>
                  <a:cubicBezTo>
                    <a:pt x="17770" y="31657"/>
                    <a:pt x="18071" y="32408"/>
                    <a:pt x="17569" y="33060"/>
                  </a:cubicBezTo>
                  <a:cubicBezTo>
                    <a:pt x="17219" y="33486"/>
                    <a:pt x="17569" y="34238"/>
                    <a:pt x="18021" y="34413"/>
                  </a:cubicBezTo>
                  <a:cubicBezTo>
                    <a:pt x="18113" y="34446"/>
                    <a:pt x="18196" y="34463"/>
                    <a:pt x="18272" y="34463"/>
                  </a:cubicBezTo>
                  <a:cubicBezTo>
                    <a:pt x="18548" y="34463"/>
                    <a:pt x="18737" y="34237"/>
                    <a:pt x="18973" y="33687"/>
                  </a:cubicBezTo>
                  <a:cubicBezTo>
                    <a:pt x="19474" y="32534"/>
                    <a:pt x="19599" y="31256"/>
                    <a:pt x="20026" y="30078"/>
                  </a:cubicBezTo>
                  <a:cubicBezTo>
                    <a:pt x="20602" y="27546"/>
                    <a:pt x="21204" y="25015"/>
                    <a:pt x="21579" y="22459"/>
                  </a:cubicBezTo>
                  <a:cubicBezTo>
                    <a:pt x="21855" y="20754"/>
                    <a:pt x="22306" y="19050"/>
                    <a:pt x="21930" y="17321"/>
                  </a:cubicBezTo>
                  <a:cubicBezTo>
                    <a:pt x="21905" y="17170"/>
                    <a:pt x="21955" y="16970"/>
                    <a:pt x="22006" y="16819"/>
                  </a:cubicBezTo>
                  <a:cubicBezTo>
                    <a:pt x="22407" y="15591"/>
                    <a:pt x="22432" y="14263"/>
                    <a:pt x="22833" y="13010"/>
                  </a:cubicBezTo>
                  <a:cubicBezTo>
                    <a:pt x="23008" y="12484"/>
                    <a:pt x="22883" y="11907"/>
                    <a:pt x="22707" y="11356"/>
                  </a:cubicBezTo>
                  <a:cubicBezTo>
                    <a:pt x="22657" y="11155"/>
                    <a:pt x="22582" y="10980"/>
                    <a:pt x="22381" y="10854"/>
                  </a:cubicBezTo>
                  <a:cubicBezTo>
                    <a:pt x="22217" y="10745"/>
                    <a:pt x="22045" y="10691"/>
                    <a:pt x="21882" y="10691"/>
                  </a:cubicBezTo>
                  <a:cubicBezTo>
                    <a:pt x="21525" y="10691"/>
                    <a:pt x="21214" y="10949"/>
                    <a:pt x="21128" y="11431"/>
                  </a:cubicBezTo>
                  <a:cubicBezTo>
                    <a:pt x="20878" y="12734"/>
                    <a:pt x="20402" y="13937"/>
                    <a:pt x="20126" y="15215"/>
                  </a:cubicBezTo>
                  <a:cubicBezTo>
                    <a:pt x="19725" y="16819"/>
                    <a:pt x="19424" y="18474"/>
                    <a:pt x="19023" y="20078"/>
                  </a:cubicBezTo>
                  <a:cubicBezTo>
                    <a:pt x="18823" y="20880"/>
                    <a:pt x="18772" y="21732"/>
                    <a:pt x="18296" y="22433"/>
                  </a:cubicBezTo>
                  <a:cubicBezTo>
                    <a:pt x="18296" y="22659"/>
                    <a:pt x="18346" y="22885"/>
                    <a:pt x="18196" y="23110"/>
                  </a:cubicBezTo>
                  <a:cubicBezTo>
                    <a:pt x="18046" y="22834"/>
                    <a:pt x="18046" y="22609"/>
                    <a:pt x="18271" y="22433"/>
                  </a:cubicBezTo>
                  <a:cubicBezTo>
                    <a:pt x="18296" y="20930"/>
                    <a:pt x="18722" y="19476"/>
                    <a:pt x="18998" y="18022"/>
                  </a:cubicBezTo>
                  <a:cubicBezTo>
                    <a:pt x="19374" y="15917"/>
                    <a:pt x="19875" y="13862"/>
                    <a:pt x="19900" y="11732"/>
                  </a:cubicBezTo>
                  <a:cubicBezTo>
                    <a:pt x="19925" y="10930"/>
                    <a:pt x="19700" y="10579"/>
                    <a:pt x="19023" y="10353"/>
                  </a:cubicBezTo>
                  <a:cubicBezTo>
                    <a:pt x="18846" y="10296"/>
                    <a:pt x="18694" y="10266"/>
                    <a:pt x="18558" y="10266"/>
                  </a:cubicBezTo>
                  <a:cubicBezTo>
                    <a:pt x="18212" y="10266"/>
                    <a:pt x="17961" y="10462"/>
                    <a:pt x="17620" y="10930"/>
                  </a:cubicBezTo>
                  <a:cubicBezTo>
                    <a:pt x="17344" y="11281"/>
                    <a:pt x="17193" y="11757"/>
                    <a:pt x="16818" y="12057"/>
                  </a:cubicBezTo>
                  <a:cubicBezTo>
                    <a:pt x="16364" y="11356"/>
                    <a:pt x="15842" y="10977"/>
                    <a:pt x="15266" y="10977"/>
                  </a:cubicBezTo>
                  <a:cubicBezTo>
                    <a:pt x="15142" y="10977"/>
                    <a:pt x="15016" y="10994"/>
                    <a:pt x="14888" y="11030"/>
                  </a:cubicBezTo>
                  <a:cubicBezTo>
                    <a:pt x="14361" y="11180"/>
                    <a:pt x="13960" y="11556"/>
                    <a:pt x="13685" y="12032"/>
                  </a:cubicBezTo>
                  <a:cubicBezTo>
                    <a:pt x="13635" y="12559"/>
                    <a:pt x="13484" y="13035"/>
                    <a:pt x="13133" y="13586"/>
                  </a:cubicBezTo>
                  <a:cubicBezTo>
                    <a:pt x="13058" y="12960"/>
                    <a:pt x="13259" y="12509"/>
                    <a:pt x="13359" y="12057"/>
                  </a:cubicBezTo>
                  <a:cubicBezTo>
                    <a:pt x="13484" y="11080"/>
                    <a:pt x="13559" y="10128"/>
                    <a:pt x="13710" y="9175"/>
                  </a:cubicBezTo>
                  <a:cubicBezTo>
                    <a:pt x="13810" y="8624"/>
                    <a:pt x="13885" y="8047"/>
                    <a:pt x="13860" y="7496"/>
                  </a:cubicBezTo>
                  <a:cubicBezTo>
                    <a:pt x="13835" y="6869"/>
                    <a:pt x="13660" y="6669"/>
                    <a:pt x="13083" y="6494"/>
                  </a:cubicBezTo>
                  <a:cubicBezTo>
                    <a:pt x="12979" y="6459"/>
                    <a:pt x="12883" y="6443"/>
                    <a:pt x="12795" y="6443"/>
                  </a:cubicBezTo>
                  <a:cubicBezTo>
                    <a:pt x="12441" y="6443"/>
                    <a:pt x="12216" y="6704"/>
                    <a:pt x="12056" y="7045"/>
                  </a:cubicBezTo>
                  <a:cubicBezTo>
                    <a:pt x="11880" y="7371"/>
                    <a:pt x="11755" y="7697"/>
                    <a:pt x="11630" y="8047"/>
                  </a:cubicBezTo>
                  <a:cubicBezTo>
                    <a:pt x="10878" y="10504"/>
                    <a:pt x="10151" y="12935"/>
                    <a:pt x="9374" y="15391"/>
                  </a:cubicBezTo>
                  <a:cubicBezTo>
                    <a:pt x="8447" y="18423"/>
                    <a:pt x="7494" y="21481"/>
                    <a:pt x="6517" y="24514"/>
                  </a:cubicBezTo>
                  <a:cubicBezTo>
                    <a:pt x="5815" y="26794"/>
                    <a:pt x="4963" y="29050"/>
                    <a:pt x="4111" y="31281"/>
                  </a:cubicBezTo>
                  <a:cubicBezTo>
                    <a:pt x="3860" y="31932"/>
                    <a:pt x="3559" y="32559"/>
                    <a:pt x="3058" y="33060"/>
                  </a:cubicBezTo>
                  <a:cubicBezTo>
                    <a:pt x="3058" y="33135"/>
                    <a:pt x="3058" y="33185"/>
                    <a:pt x="3058" y="33261"/>
                  </a:cubicBezTo>
                  <a:cubicBezTo>
                    <a:pt x="3033" y="33336"/>
                    <a:pt x="3008" y="33411"/>
                    <a:pt x="2958" y="33511"/>
                  </a:cubicBezTo>
                  <a:cubicBezTo>
                    <a:pt x="2832" y="33411"/>
                    <a:pt x="2883" y="33286"/>
                    <a:pt x="2908" y="33185"/>
                  </a:cubicBezTo>
                  <a:cubicBezTo>
                    <a:pt x="2933" y="33135"/>
                    <a:pt x="3008" y="33085"/>
                    <a:pt x="3033" y="33060"/>
                  </a:cubicBezTo>
                  <a:cubicBezTo>
                    <a:pt x="3008" y="32333"/>
                    <a:pt x="3058" y="31606"/>
                    <a:pt x="3158" y="30880"/>
                  </a:cubicBezTo>
                  <a:cubicBezTo>
                    <a:pt x="3309" y="29852"/>
                    <a:pt x="3634" y="28875"/>
                    <a:pt x="3835" y="27872"/>
                  </a:cubicBezTo>
                  <a:cubicBezTo>
                    <a:pt x="4386" y="25065"/>
                    <a:pt x="4988" y="22283"/>
                    <a:pt x="5539" y="19476"/>
                  </a:cubicBezTo>
                  <a:cubicBezTo>
                    <a:pt x="5940" y="17596"/>
                    <a:pt x="6366" y="15717"/>
                    <a:pt x="6692" y="13837"/>
                  </a:cubicBezTo>
                  <a:cubicBezTo>
                    <a:pt x="6918" y="12484"/>
                    <a:pt x="7143" y="11155"/>
                    <a:pt x="7544" y="9852"/>
                  </a:cubicBezTo>
                  <a:cubicBezTo>
                    <a:pt x="7444" y="9250"/>
                    <a:pt x="7670" y="8724"/>
                    <a:pt x="7845" y="8173"/>
                  </a:cubicBezTo>
                  <a:cubicBezTo>
                    <a:pt x="7795" y="6719"/>
                    <a:pt x="8196" y="5290"/>
                    <a:pt x="8221" y="3837"/>
                  </a:cubicBezTo>
                  <a:cubicBezTo>
                    <a:pt x="8221" y="2709"/>
                    <a:pt x="8572" y="1581"/>
                    <a:pt x="8271" y="453"/>
                  </a:cubicBezTo>
                  <a:cubicBezTo>
                    <a:pt x="8223" y="238"/>
                    <a:pt x="8221" y="1"/>
                    <a:pt x="79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31"/>
            <p:cNvSpPr/>
            <p:nvPr/>
          </p:nvSpPr>
          <p:spPr>
            <a:xfrm>
              <a:off x="10726400" y="3364450"/>
              <a:ext cx="251900" cy="377375"/>
            </a:xfrm>
            <a:custGeom>
              <a:avLst/>
              <a:gdLst/>
              <a:ahLst/>
              <a:cxnLst/>
              <a:rect l="l" t="t" r="r" b="b"/>
              <a:pathLst>
                <a:path w="10076" h="15095" extrusionOk="0">
                  <a:moveTo>
                    <a:pt x="7736" y="0"/>
                  </a:moveTo>
                  <a:cubicBezTo>
                    <a:pt x="7608" y="0"/>
                    <a:pt x="7476" y="11"/>
                    <a:pt x="7343" y="32"/>
                  </a:cubicBezTo>
                  <a:cubicBezTo>
                    <a:pt x="7043" y="82"/>
                    <a:pt x="6767" y="183"/>
                    <a:pt x="6466" y="208"/>
                  </a:cubicBezTo>
                  <a:cubicBezTo>
                    <a:pt x="5464" y="258"/>
                    <a:pt x="5113" y="559"/>
                    <a:pt x="4762" y="1561"/>
                  </a:cubicBezTo>
                  <a:cubicBezTo>
                    <a:pt x="5013" y="1586"/>
                    <a:pt x="5238" y="1561"/>
                    <a:pt x="5464" y="1636"/>
                  </a:cubicBezTo>
                  <a:cubicBezTo>
                    <a:pt x="6015" y="1762"/>
                    <a:pt x="6667" y="1912"/>
                    <a:pt x="6892" y="2438"/>
                  </a:cubicBezTo>
                  <a:cubicBezTo>
                    <a:pt x="7193" y="3115"/>
                    <a:pt x="7669" y="3691"/>
                    <a:pt x="7895" y="4393"/>
                  </a:cubicBezTo>
                  <a:cubicBezTo>
                    <a:pt x="8246" y="5371"/>
                    <a:pt x="8120" y="6223"/>
                    <a:pt x="7469" y="7150"/>
                  </a:cubicBezTo>
                  <a:cubicBezTo>
                    <a:pt x="6692" y="8228"/>
                    <a:pt x="5564" y="8854"/>
                    <a:pt x="4687" y="9782"/>
                  </a:cubicBezTo>
                  <a:cubicBezTo>
                    <a:pt x="3810" y="10684"/>
                    <a:pt x="2832" y="11486"/>
                    <a:pt x="1855" y="12288"/>
                  </a:cubicBezTo>
                  <a:cubicBezTo>
                    <a:pt x="1378" y="12664"/>
                    <a:pt x="1078" y="13290"/>
                    <a:pt x="401" y="13416"/>
                  </a:cubicBezTo>
                  <a:cubicBezTo>
                    <a:pt x="226" y="13967"/>
                    <a:pt x="0" y="14493"/>
                    <a:pt x="100" y="15095"/>
                  </a:cubicBezTo>
                  <a:cubicBezTo>
                    <a:pt x="376" y="15020"/>
                    <a:pt x="551" y="14819"/>
                    <a:pt x="752" y="14644"/>
                  </a:cubicBezTo>
                  <a:cubicBezTo>
                    <a:pt x="2406" y="12864"/>
                    <a:pt x="4236" y="11285"/>
                    <a:pt x="5890" y="9531"/>
                  </a:cubicBezTo>
                  <a:cubicBezTo>
                    <a:pt x="7293" y="8027"/>
                    <a:pt x="8546" y="6448"/>
                    <a:pt x="9449" y="4644"/>
                  </a:cubicBezTo>
                  <a:cubicBezTo>
                    <a:pt x="9825" y="3917"/>
                    <a:pt x="10075" y="3115"/>
                    <a:pt x="10025" y="2238"/>
                  </a:cubicBezTo>
                  <a:cubicBezTo>
                    <a:pt x="9957" y="945"/>
                    <a:pt x="8965" y="0"/>
                    <a:pt x="7736" y="0"/>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63" name="Google Shape;763;p31"/>
            <p:cNvGrpSpPr/>
            <p:nvPr/>
          </p:nvGrpSpPr>
          <p:grpSpPr>
            <a:xfrm>
              <a:off x="9944425" y="2968150"/>
              <a:ext cx="988125" cy="947050"/>
              <a:chOff x="3971325" y="3315350"/>
              <a:chExt cx="988125" cy="947050"/>
            </a:xfrm>
          </p:grpSpPr>
          <p:sp>
            <p:nvSpPr>
              <p:cNvPr id="764" name="Google Shape;764;p31"/>
              <p:cNvSpPr/>
              <p:nvPr/>
            </p:nvSpPr>
            <p:spPr>
              <a:xfrm>
                <a:off x="3988250" y="3315350"/>
                <a:ext cx="875975" cy="947050"/>
              </a:xfrm>
              <a:custGeom>
                <a:avLst/>
                <a:gdLst/>
                <a:ahLst/>
                <a:cxnLst/>
                <a:rect l="l" t="t" r="r" b="b"/>
                <a:pathLst>
                  <a:path w="35039" h="37882" extrusionOk="0">
                    <a:moveTo>
                      <a:pt x="10477" y="6009"/>
                    </a:moveTo>
                    <a:cubicBezTo>
                      <a:pt x="11780" y="6009"/>
                      <a:pt x="12833" y="7438"/>
                      <a:pt x="12507" y="8766"/>
                    </a:cubicBezTo>
                    <a:cubicBezTo>
                      <a:pt x="12457" y="8992"/>
                      <a:pt x="12381" y="9217"/>
                      <a:pt x="12281" y="9418"/>
                    </a:cubicBezTo>
                    <a:cubicBezTo>
                      <a:pt x="11979" y="10152"/>
                      <a:pt x="11305" y="10607"/>
                      <a:pt x="10611" y="10607"/>
                    </a:cubicBezTo>
                    <a:cubicBezTo>
                      <a:pt x="10500" y="10607"/>
                      <a:pt x="10387" y="10595"/>
                      <a:pt x="10276" y="10571"/>
                    </a:cubicBezTo>
                    <a:cubicBezTo>
                      <a:pt x="9574" y="10420"/>
                      <a:pt x="8772" y="9493"/>
                      <a:pt x="8747" y="8766"/>
                    </a:cubicBezTo>
                    <a:cubicBezTo>
                      <a:pt x="8697" y="7814"/>
                      <a:pt x="9098" y="7012"/>
                      <a:pt x="9650" y="6285"/>
                    </a:cubicBezTo>
                    <a:cubicBezTo>
                      <a:pt x="9875" y="6009"/>
                      <a:pt x="10176" y="6009"/>
                      <a:pt x="10477" y="6009"/>
                    </a:cubicBezTo>
                    <a:close/>
                    <a:moveTo>
                      <a:pt x="13378" y="27070"/>
                    </a:moveTo>
                    <a:cubicBezTo>
                      <a:pt x="13453" y="27070"/>
                      <a:pt x="13522" y="27076"/>
                      <a:pt x="13584" y="27087"/>
                    </a:cubicBezTo>
                    <a:cubicBezTo>
                      <a:pt x="13697" y="27087"/>
                      <a:pt x="13801" y="27086"/>
                      <a:pt x="13897" y="27086"/>
                    </a:cubicBezTo>
                    <a:cubicBezTo>
                      <a:pt x="14184" y="27086"/>
                      <a:pt x="14405" y="27100"/>
                      <a:pt x="14612" y="27213"/>
                    </a:cubicBezTo>
                    <a:cubicBezTo>
                      <a:pt x="15037" y="27468"/>
                      <a:pt x="15462" y="27630"/>
                      <a:pt x="15919" y="27630"/>
                    </a:cubicBezTo>
                    <a:cubicBezTo>
                      <a:pt x="16135" y="27630"/>
                      <a:pt x="16358" y="27594"/>
                      <a:pt x="16592" y="27513"/>
                    </a:cubicBezTo>
                    <a:cubicBezTo>
                      <a:pt x="16681" y="27485"/>
                      <a:pt x="16773" y="27470"/>
                      <a:pt x="16860" y="27470"/>
                    </a:cubicBezTo>
                    <a:cubicBezTo>
                      <a:pt x="17163" y="27470"/>
                      <a:pt x="17405" y="27658"/>
                      <a:pt x="17269" y="28165"/>
                    </a:cubicBezTo>
                    <a:cubicBezTo>
                      <a:pt x="17193" y="28441"/>
                      <a:pt x="17369" y="28591"/>
                      <a:pt x="17620" y="28666"/>
                    </a:cubicBezTo>
                    <a:cubicBezTo>
                      <a:pt x="17945" y="28775"/>
                      <a:pt x="18270" y="28902"/>
                      <a:pt x="18611" y="28902"/>
                    </a:cubicBezTo>
                    <a:cubicBezTo>
                      <a:pt x="18664" y="28902"/>
                      <a:pt x="18718" y="28899"/>
                      <a:pt x="18772" y="28892"/>
                    </a:cubicBezTo>
                    <a:cubicBezTo>
                      <a:pt x="18887" y="28876"/>
                      <a:pt x="19001" y="28870"/>
                      <a:pt x="19114" y="28870"/>
                    </a:cubicBezTo>
                    <a:cubicBezTo>
                      <a:pt x="19739" y="28870"/>
                      <a:pt x="20337" y="29071"/>
                      <a:pt x="20953" y="29092"/>
                    </a:cubicBezTo>
                    <a:cubicBezTo>
                      <a:pt x="21053" y="29092"/>
                      <a:pt x="21178" y="29117"/>
                      <a:pt x="21229" y="29167"/>
                    </a:cubicBezTo>
                    <a:cubicBezTo>
                      <a:pt x="21855" y="30095"/>
                      <a:pt x="22983" y="30396"/>
                      <a:pt x="23735" y="31172"/>
                    </a:cubicBezTo>
                    <a:cubicBezTo>
                      <a:pt x="24061" y="31498"/>
                      <a:pt x="24286" y="31874"/>
                      <a:pt x="24161" y="32325"/>
                    </a:cubicBezTo>
                    <a:cubicBezTo>
                      <a:pt x="23935" y="33102"/>
                      <a:pt x="23960" y="34030"/>
                      <a:pt x="22983" y="34381"/>
                    </a:cubicBezTo>
                    <a:cubicBezTo>
                      <a:pt x="22908" y="34406"/>
                      <a:pt x="22833" y="34531"/>
                      <a:pt x="22833" y="34606"/>
                    </a:cubicBezTo>
                    <a:cubicBezTo>
                      <a:pt x="22871" y="35306"/>
                      <a:pt x="22397" y="35463"/>
                      <a:pt x="21984" y="35463"/>
                    </a:cubicBezTo>
                    <a:cubicBezTo>
                      <a:pt x="21864" y="35463"/>
                      <a:pt x="21750" y="35450"/>
                      <a:pt x="21655" y="35433"/>
                    </a:cubicBezTo>
                    <a:cubicBezTo>
                      <a:pt x="20351" y="35208"/>
                      <a:pt x="19023" y="35233"/>
                      <a:pt x="17720" y="34907"/>
                    </a:cubicBezTo>
                    <a:cubicBezTo>
                      <a:pt x="16517" y="34581"/>
                      <a:pt x="15289" y="34280"/>
                      <a:pt x="14061" y="34080"/>
                    </a:cubicBezTo>
                    <a:cubicBezTo>
                      <a:pt x="13409" y="33980"/>
                      <a:pt x="13033" y="33478"/>
                      <a:pt x="12557" y="33127"/>
                    </a:cubicBezTo>
                    <a:cubicBezTo>
                      <a:pt x="12056" y="32802"/>
                      <a:pt x="11454" y="32501"/>
                      <a:pt x="11504" y="31699"/>
                    </a:cubicBezTo>
                    <a:cubicBezTo>
                      <a:pt x="11529" y="31373"/>
                      <a:pt x="11128" y="31172"/>
                      <a:pt x="10903" y="30947"/>
                    </a:cubicBezTo>
                    <a:cubicBezTo>
                      <a:pt x="10276" y="30345"/>
                      <a:pt x="10226" y="30170"/>
                      <a:pt x="10527" y="29393"/>
                    </a:cubicBezTo>
                    <a:cubicBezTo>
                      <a:pt x="10602" y="29167"/>
                      <a:pt x="10752" y="28967"/>
                      <a:pt x="10752" y="28741"/>
                    </a:cubicBezTo>
                    <a:cubicBezTo>
                      <a:pt x="10777" y="28062"/>
                      <a:pt x="11060" y="27688"/>
                      <a:pt x="11715" y="27688"/>
                    </a:cubicBezTo>
                    <a:cubicBezTo>
                      <a:pt x="11736" y="27688"/>
                      <a:pt x="11758" y="27688"/>
                      <a:pt x="11780" y="27689"/>
                    </a:cubicBezTo>
                    <a:cubicBezTo>
                      <a:pt x="12081" y="27689"/>
                      <a:pt x="12256" y="27463"/>
                      <a:pt x="12482" y="27338"/>
                    </a:cubicBezTo>
                    <a:cubicBezTo>
                      <a:pt x="12793" y="27144"/>
                      <a:pt x="13118" y="27070"/>
                      <a:pt x="13378" y="27070"/>
                    </a:cubicBezTo>
                    <a:close/>
                    <a:moveTo>
                      <a:pt x="9920" y="0"/>
                    </a:moveTo>
                    <a:cubicBezTo>
                      <a:pt x="9183" y="0"/>
                      <a:pt x="8466" y="354"/>
                      <a:pt x="7945" y="997"/>
                    </a:cubicBezTo>
                    <a:cubicBezTo>
                      <a:pt x="7143" y="1999"/>
                      <a:pt x="6742" y="3202"/>
                      <a:pt x="6041" y="4255"/>
                    </a:cubicBezTo>
                    <a:cubicBezTo>
                      <a:pt x="5439" y="5182"/>
                      <a:pt x="4988" y="6185"/>
                      <a:pt x="4562" y="7187"/>
                    </a:cubicBezTo>
                    <a:cubicBezTo>
                      <a:pt x="4863" y="7130"/>
                      <a:pt x="5092" y="7095"/>
                      <a:pt x="5279" y="7095"/>
                    </a:cubicBezTo>
                    <a:cubicBezTo>
                      <a:pt x="5747" y="7095"/>
                      <a:pt x="5955" y="7313"/>
                      <a:pt x="6366" y="7939"/>
                    </a:cubicBezTo>
                    <a:cubicBezTo>
                      <a:pt x="6717" y="8466"/>
                      <a:pt x="6918" y="9042"/>
                      <a:pt x="6993" y="9694"/>
                    </a:cubicBezTo>
                    <a:cubicBezTo>
                      <a:pt x="7294" y="12551"/>
                      <a:pt x="6692" y="15308"/>
                      <a:pt x="6091" y="18040"/>
                    </a:cubicBezTo>
                    <a:cubicBezTo>
                      <a:pt x="5640" y="20095"/>
                      <a:pt x="4988" y="22100"/>
                      <a:pt x="4161" y="24030"/>
                    </a:cubicBezTo>
                    <a:cubicBezTo>
                      <a:pt x="4086" y="24180"/>
                      <a:pt x="4035" y="24330"/>
                      <a:pt x="3960" y="24481"/>
                    </a:cubicBezTo>
                    <a:cubicBezTo>
                      <a:pt x="3254" y="25971"/>
                      <a:pt x="2472" y="26602"/>
                      <a:pt x="1192" y="26602"/>
                    </a:cubicBezTo>
                    <a:cubicBezTo>
                      <a:pt x="836" y="26602"/>
                      <a:pt x="442" y="26553"/>
                      <a:pt x="0" y="26461"/>
                    </a:cubicBezTo>
                    <a:lnTo>
                      <a:pt x="0" y="26461"/>
                    </a:lnTo>
                    <a:cubicBezTo>
                      <a:pt x="0" y="27413"/>
                      <a:pt x="677" y="28040"/>
                      <a:pt x="1028" y="28842"/>
                    </a:cubicBezTo>
                    <a:cubicBezTo>
                      <a:pt x="2557" y="29443"/>
                      <a:pt x="3860" y="30521"/>
                      <a:pt x="5364" y="31223"/>
                    </a:cubicBezTo>
                    <a:cubicBezTo>
                      <a:pt x="6040" y="31561"/>
                      <a:pt x="6670" y="31876"/>
                      <a:pt x="7432" y="31876"/>
                    </a:cubicBezTo>
                    <a:cubicBezTo>
                      <a:pt x="7461" y="31876"/>
                      <a:pt x="7490" y="31875"/>
                      <a:pt x="7519" y="31874"/>
                    </a:cubicBezTo>
                    <a:cubicBezTo>
                      <a:pt x="7582" y="31871"/>
                      <a:pt x="7645" y="31869"/>
                      <a:pt x="7707" y="31869"/>
                    </a:cubicBezTo>
                    <a:cubicBezTo>
                      <a:pt x="8558" y="31869"/>
                      <a:pt x="9325" y="32184"/>
                      <a:pt x="10025" y="32651"/>
                    </a:cubicBezTo>
                    <a:cubicBezTo>
                      <a:pt x="10477" y="32952"/>
                      <a:pt x="10978" y="33127"/>
                      <a:pt x="11354" y="33553"/>
                    </a:cubicBezTo>
                    <a:cubicBezTo>
                      <a:pt x="11630" y="33854"/>
                      <a:pt x="11579" y="34330"/>
                      <a:pt x="11880" y="34606"/>
                    </a:cubicBezTo>
                    <a:cubicBezTo>
                      <a:pt x="12507" y="35258"/>
                      <a:pt x="12757" y="36060"/>
                      <a:pt x="13008" y="36912"/>
                    </a:cubicBezTo>
                    <a:cubicBezTo>
                      <a:pt x="14086" y="37112"/>
                      <a:pt x="15163" y="37338"/>
                      <a:pt x="16216" y="37564"/>
                    </a:cubicBezTo>
                    <a:cubicBezTo>
                      <a:pt x="17143" y="37746"/>
                      <a:pt x="18062" y="37881"/>
                      <a:pt x="18977" y="37881"/>
                    </a:cubicBezTo>
                    <a:cubicBezTo>
                      <a:pt x="19695" y="37881"/>
                      <a:pt x="20412" y="37798"/>
                      <a:pt x="21128" y="37589"/>
                    </a:cubicBezTo>
                    <a:cubicBezTo>
                      <a:pt x="21705" y="37413"/>
                      <a:pt x="22306" y="37313"/>
                      <a:pt x="22808" y="36987"/>
                    </a:cubicBezTo>
                    <a:cubicBezTo>
                      <a:pt x="24787" y="35709"/>
                      <a:pt x="26843" y="34556"/>
                      <a:pt x="28547" y="32902"/>
                    </a:cubicBezTo>
                    <a:cubicBezTo>
                      <a:pt x="28672" y="32777"/>
                      <a:pt x="28848" y="32751"/>
                      <a:pt x="28998" y="32676"/>
                    </a:cubicBezTo>
                    <a:cubicBezTo>
                      <a:pt x="29123" y="32075"/>
                      <a:pt x="29249" y="31473"/>
                      <a:pt x="29374" y="30872"/>
                    </a:cubicBezTo>
                    <a:lnTo>
                      <a:pt x="29374" y="30872"/>
                    </a:lnTo>
                    <a:cubicBezTo>
                      <a:pt x="28447" y="31097"/>
                      <a:pt x="27770" y="31749"/>
                      <a:pt x="26968" y="32225"/>
                    </a:cubicBezTo>
                    <a:cubicBezTo>
                      <a:pt x="26517" y="32501"/>
                      <a:pt x="26116" y="32952"/>
                      <a:pt x="25564" y="33052"/>
                    </a:cubicBezTo>
                    <a:cubicBezTo>
                      <a:pt x="25339" y="32751"/>
                      <a:pt x="25389" y="32476"/>
                      <a:pt x="25414" y="32225"/>
                    </a:cubicBezTo>
                    <a:cubicBezTo>
                      <a:pt x="25439" y="31423"/>
                      <a:pt x="25063" y="30872"/>
                      <a:pt x="24412" y="30521"/>
                    </a:cubicBezTo>
                    <a:cubicBezTo>
                      <a:pt x="23785" y="30195"/>
                      <a:pt x="23284" y="29794"/>
                      <a:pt x="23008" y="29142"/>
                    </a:cubicBezTo>
                    <a:cubicBezTo>
                      <a:pt x="22883" y="28817"/>
                      <a:pt x="22607" y="28641"/>
                      <a:pt x="22331" y="28441"/>
                    </a:cubicBezTo>
                    <a:cubicBezTo>
                      <a:pt x="21880" y="28115"/>
                      <a:pt x="21880" y="27839"/>
                      <a:pt x="22356" y="27513"/>
                    </a:cubicBezTo>
                    <a:cubicBezTo>
                      <a:pt x="23960" y="26486"/>
                      <a:pt x="25289" y="25132"/>
                      <a:pt x="26818" y="24030"/>
                    </a:cubicBezTo>
                    <a:cubicBezTo>
                      <a:pt x="27970" y="23177"/>
                      <a:pt x="28973" y="22150"/>
                      <a:pt x="30051" y="21223"/>
                    </a:cubicBezTo>
                    <a:cubicBezTo>
                      <a:pt x="31304" y="20145"/>
                      <a:pt x="32507" y="18992"/>
                      <a:pt x="33885" y="18065"/>
                    </a:cubicBezTo>
                    <a:cubicBezTo>
                      <a:pt x="34261" y="17814"/>
                      <a:pt x="34788" y="17839"/>
                      <a:pt x="35038" y="17363"/>
                    </a:cubicBezTo>
                    <a:cubicBezTo>
                      <a:pt x="35013" y="17112"/>
                      <a:pt x="34838" y="16962"/>
                      <a:pt x="34612" y="16862"/>
                    </a:cubicBezTo>
                    <a:cubicBezTo>
                      <a:pt x="34240" y="16650"/>
                      <a:pt x="33867" y="16544"/>
                      <a:pt x="33503" y="16544"/>
                    </a:cubicBezTo>
                    <a:cubicBezTo>
                      <a:pt x="32790" y="16544"/>
                      <a:pt x="32110" y="16951"/>
                      <a:pt x="31529" y="17764"/>
                    </a:cubicBezTo>
                    <a:cubicBezTo>
                      <a:pt x="30351" y="19393"/>
                      <a:pt x="28823" y="20571"/>
                      <a:pt x="27369" y="21899"/>
                    </a:cubicBezTo>
                    <a:cubicBezTo>
                      <a:pt x="26316" y="22852"/>
                      <a:pt x="25113" y="23629"/>
                      <a:pt x="23960" y="24456"/>
                    </a:cubicBezTo>
                    <a:cubicBezTo>
                      <a:pt x="22732" y="25333"/>
                      <a:pt x="21579" y="26260"/>
                      <a:pt x="20201" y="26862"/>
                    </a:cubicBezTo>
                    <a:cubicBezTo>
                      <a:pt x="20022" y="26931"/>
                      <a:pt x="19873" y="26969"/>
                      <a:pt x="19730" y="26969"/>
                    </a:cubicBezTo>
                    <a:cubicBezTo>
                      <a:pt x="19612" y="26969"/>
                      <a:pt x="19498" y="26943"/>
                      <a:pt x="19374" y="26887"/>
                    </a:cubicBezTo>
                    <a:cubicBezTo>
                      <a:pt x="18951" y="26686"/>
                      <a:pt x="18529" y="26468"/>
                      <a:pt x="18080" y="26468"/>
                    </a:cubicBezTo>
                    <a:cubicBezTo>
                      <a:pt x="17970" y="26468"/>
                      <a:pt x="17858" y="26481"/>
                      <a:pt x="17745" y="26511"/>
                    </a:cubicBezTo>
                    <a:cubicBezTo>
                      <a:pt x="17589" y="26547"/>
                      <a:pt x="17442" y="26563"/>
                      <a:pt x="17301" y="26563"/>
                    </a:cubicBezTo>
                    <a:cubicBezTo>
                      <a:pt x="16851" y="26563"/>
                      <a:pt x="16460" y="26401"/>
                      <a:pt x="16041" y="26210"/>
                    </a:cubicBezTo>
                    <a:cubicBezTo>
                      <a:pt x="15163" y="25784"/>
                      <a:pt x="14311" y="25383"/>
                      <a:pt x="13384" y="25082"/>
                    </a:cubicBezTo>
                    <a:cubicBezTo>
                      <a:pt x="13115" y="25190"/>
                      <a:pt x="12991" y="25240"/>
                      <a:pt x="12836" y="25240"/>
                    </a:cubicBezTo>
                    <a:cubicBezTo>
                      <a:pt x="12703" y="25240"/>
                      <a:pt x="12547" y="25202"/>
                      <a:pt x="12256" y="25132"/>
                    </a:cubicBezTo>
                    <a:cubicBezTo>
                      <a:pt x="12349" y="24886"/>
                      <a:pt x="12527" y="24876"/>
                      <a:pt x="12702" y="24876"/>
                    </a:cubicBezTo>
                    <a:cubicBezTo>
                      <a:pt x="12717" y="24876"/>
                      <a:pt x="12732" y="24876"/>
                      <a:pt x="12746" y="24876"/>
                    </a:cubicBezTo>
                    <a:cubicBezTo>
                      <a:pt x="12841" y="24876"/>
                      <a:pt x="12933" y="24873"/>
                      <a:pt x="13008" y="24832"/>
                    </a:cubicBezTo>
                    <a:cubicBezTo>
                      <a:pt x="13008" y="24205"/>
                      <a:pt x="12782" y="23654"/>
                      <a:pt x="12682" y="23052"/>
                    </a:cubicBezTo>
                    <a:cubicBezTo>
                      <a:pt x="12507" y="22075"/>
                      <a:pt x="12381" y="21072"/>
                      <a:pt x="12782" y="20095"/>
                    </a:cubicBezTo>
                    <a:cubicBezTo>
                      <a:pt x="13284" y="18842"/>
                      <a:pt x="13860" y="17588"/>
                      <a:pt x="14437" y="16360"/>
                    </a:cubicBezTo>
                    <a:cubicBezTo>
                      <a:pt x="15715" y="13654"/>
                      <a:pt x="16893" y="10897"/>
                      <a:pt x="18021" y="8115"/>
                    </a:cubicBezTo>
                    <a:cubicBezTo>
                      <a:pt x="18572" y="6786"/>
                      <a:pt x="19073" y="5408"/>
                      <a:pt x="17745" y="4130"/>
                    </a:cubicBezTo>
                    <a:cubicBezTo>
                      <a:pt x="17469" y="3854"/>
                      <a:pt x="17168" y="3603"/>
                      <a:pt x="16792" y="3428"/>
                    </a:cubicBezTo>
                    <a:cubicBezTo>
                      <a:pt x="16467" y="3278"/>
                      <a:pt x="16166" y="3102"/>
                      <a:pt x="16015" y="2726"/>
                    </a:cubicBezTo>
                    <a:cubicBezTo>
                      <a:pt x="15517" y="1424"/>
                      <a:pt x="14191" y="611"/>
                      <a:pt x="12755" y="611"/>
                    </a:cubicBezTo>
                    <a:cubicBezTo>
                      <a:pt x="12532" y="611"/>
                      <a:pt x="12306" y="631"/>
                      <a:pt x="12081" y="671"/>
                    </a:cubicBezTo>
                    <a:cubicBezTo>
                      <a:pt x="12009" y="686"/>
                      <a:pt x="11945" y="693"/>
                      <a:pt x="11887" y="693"/>
                    </a:cubicBezTo>
                    <a:cubicBezTo>
                      <a:pt x="11655" y="693"/>
                      <a:pt x="11503" y="585"/>
                      <a:pt x="11304" y="446"/>
                    </a:cubicBezTo>
                    <a:cubicBezTo>
                      <a:pt x="10865" y="143"/>
                      <a:pt x="10389" y="0"/>
                      <a:pt x="9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4535250" y="3749400"/>
                <a:ext cx="424200" cy="392275"/>
              </a:xfrm>
              <a:custGeom>
                <a:avLst/>
                <a:gdLst/>
                <a:ahLst/>
                <a:cxnLst/>
                <a:rect l="l" t="t" r="r" b="b"/>
                <a:pathLst>
                  <a:path w="16968" h="15691" extrusionOk="0">
                    <a:moveTo>
                      <a:pt x="13158" y="1"/>
                    </a:moveTo>
                    <a:cubicBezTo>
                      <a:pt x="12908" y="477"/>
                      <a:pt x="12381" y="452"/>
                      <a:pt x="12005" y="703"/>
                    </a:cubicBezTo>
                    <a:cubicBezTo>
                      <a:pt x="10627" y="1630"/>
                      <a:pt x="9424" y="2783"/>
                      <a:pt x="8171" y="3861"/>
                    </a:cubicBezTo>
                    <a:cubicBezTo>
                      <a:pt x="7093" y="4788"/>
                      <a:pt x="6090" y="5815"/>
                      <a:pt x="4938" y="6668"/>
                    </a:cubicBezTo>
                    <a:cubicBezTo>
                      <a:pt x="3409" y="7770"/>
                      <a:pt x="2080" y="9124"/>
                      <a:pt x="476" y="10151"/>
                    </a:cubicBezTo>
                    <a:cubicBezTo>
                      <a:pt x="0" y="10477"/>
                      <a:pt x="0" y="10753"/>
                      <a:pt x="451" y="11079"/>
                    </a:cubicBezTo>
                    <a:cubicBezTo>
                      <a:pt x="727" y="11279"/>
                      <a:pt x="1003" y="11455"/>
                      <a:pt x="1128" y="11780"/>
                    </a:cubicBezTo>
                    <a:cubicBezTo>
                      <a:pt x="1404" y="12432"/>
                      <a:pt x="1905" y="12833"/>
                      <a:pt x="2532" y="13159"/>
                    </a:cubicBezTo>
                    <a:cubicBezTo>
                      <a:pt x="3183" y="13510"/>
                      <a:pt x="3559" y="14061"/>
                      <a:pt x="3534" y="14863"/>
                    </a:cubicBezTo>
                    <a:cubicBezTo>
                      <a:pt x="3509" y="15114"/>
                      <a:pt x="3459" y="15389"/>
                      <a:pt x="3684" y="15690"/>
                    </a:cubicBezTo>
                    <a:cubicBezTo>
                      <a:pt x="4236" y="15590"/>
                      <a:pt x="4637" y="15139"/>
                      <a:pt x="5088" y="14863"/>
                    </a:cubicBezTo>
                    <a:cubicBezTo>
                      <a:pt x="5890" y="14387"/>
                      <a:pt x="6567" y="13735"/>
                      <a:pt x="7494" y="13510"/>
                    </a:cubicBezTo>
                    <a:cubicBezTo>
                      <a:pt x="7745" y="12106"/>
                      <a:pt x="8045" y="10728"/>
                      <a:pt x="8221" y="9299"/>
                    </a:cubicBezTo>
                    <a:cubicBezTo>
                      <a:pt x="8321" y="8347"/>
                      <a:pt x="8522" y="7394"/>
                      <a:pt x="8547" y="6417"/>
                    </a:cubicBezTo>
                    <a:cubicBezTo>
                      <a:pt x="8572" y="5690"/>
                      <a:pt x="8772" y="4988"/>
                      <a:pt x="8747" y="4237"/>
                    </a:cubicBezTo>
                    <a:cubicBezTo>
                      <a:pt x="8747" y="3986"/>
                      <a:pt x="8897" y="3785"/>
                      <a:pt x="9148" y="3735"/>
                    </a:cubicBezTo>
                    <a:cubicBezTo>
                      <a:pt x="9164" y="3734"/>
                      <a:pt x="9180" y="3734"/>
                      <a:pt x="9195" y="3734"/>
                    </a:cubicBezTo>
                    <a:cubicBezTo>
                      <a:pt x="9499" y="3734"/>
                      <a:pt x="9501" y="3971"/>
                      <a:pt x="9549" y="4186"/>
                    </a:cubicBezTo>
                    <a:cubicBezTo>
                      <a:pt x="9850" y="5314"/>
                      <a:pt x="9499" y="6442"/>
                      <a:pt x="9499" y="7570"/>
                    </a:cubicBezTo>
                    <a:cubicBezTo>
                      <a:pt x="9474" y="9023"/>
                      <a:pt x="9073" y="10452"/>
                      <a:pt x="9123" y="11906"/>
                    </a:cubicBezTo>
                    <a:cubicBezTo>
                      <a:pt x="9800" y="11780"/>
                      <a:pt x="10100" y="11154"/>
                      <a:pt x="10577" y="10778"/>
                    </a:cubicBezTo>
                    <a:cubicBezTo>
                      <a:pt x="11554" y="9976"/>
                      <a:pt x="12532" y="9174"/>
                      <a:pt x="13409" y="8272"/>
                    </a:cubicBezTo>
                    <a:cubicBezTo>
                      <a:pt x="14286" y="7344"/>
                      <a:pt x="15414" y="6718"/>
                      <a:pt x="16191" y="5640"/>
                    </a:cubicBezTo>
                    <a:cubicBezTo>
                      <a:pt x="16842" y="4713"/>
                      <a:pt x="16968" y="3861"/>
                      <a:pt x="16617" y="2883"/>
                    </a:cubicBezTo>
                    <a:cubicBezTo>
                      <a:pt x="16391" y="2181"/>
                      <a:pt x="15915" y="1605"/>
                      <a:pt x="15614" y="928"/>
                    </a:cubicBezTo>
                    <a:cubicBezTo>
                      <a:pt x="15389" y="402"/>
                      <a:pt x="14737" y="252"/>
                      <a:pt x="14186" y="126"/>
                    </a:cubicBezTo>
                    <a:cubicBezTo>
                      <a:pt x="13960" y="51"/>
                      <a:pt x="13735" y="76"/>
                      <a:pt x="13484" y="51"/>
                    </a:cubicBezTo>
                    <a:cubicBezTo>
                      <a:pt x="13384" y="26"/>
                      <a:pt x="13283" y="26"/>
                      <a:pt x="13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31"/>
              <p:cNvSpPr/>
              <p:nvPr/>
            </p:nvSpPr>
            <p:spPr>
              <a:xfrm>
                <a:off x="3971325" y="3492725"/>
                <a:ext cx="199275" cy="487700"/>
              </a:xfrm>
              <a:custGeom>
                <a:avLst/>
                <a:gdLst/>
                <a:ahLst/>
                <a:cxnLst/>
                <a:rect l="l" t="t" r="r" b="b"/>
                <a:pathLst>
                  <a:path w="7971" h="19508" extrusionOk="0">
                    <a:moveTo>
                      <a:pt x="5956" y="0"/>
                    </a:moveTo>
                    <a:cubicBezTo>
                      <a:pt x="5769" y="0"/>
                      <a:pt x="5540" y="35"/>
                      <a:pt x="5239" y="92"/>
                    </a:cubicBezTo>
                    <a:cubicBezTo>
                      <a:pt x="4888" y="293"/>
                      <a:pt x="4763" y="644"/>
                      <a:pt x="4637" y="995"/>
                    </a:cubicBezTo>
                    <a:cubicBezTo>
                      <a:pt x="4186" y="2398"/>
                      <a:pt x="3484" y="3727"/>
                      <a:pt x="2908" y="5105"/>
                    </a:cubicBezTo>
                    <a:cubicBezTo>
                      <a:pt x="1905" y="7436"/>
                      <a:pt x="1003" y="9792"/>
                      <a:pt x="502" y="12273"/>
                    </a:cubicBezTo>
                    <a:cubicBezTo>
                      <a:pt x="276" y="13376"/>
                      <a:pt x="1" y="14504"/>
                      <a:pt x="76" y="15631"/>
                    </a:cubicBezTo>
                    <a:cubicBezTo>
                      <a:pt x="151" y="16884"/>
                      <a:pt x="301" y="18163"/>
                      <a:pt x="677" y="19366"/>
                    </a:cubicBezTo>
                    <a:cubicBezTo>
                      <a:pt x="1119" y="19458"/>
                      <a:pt x="1513" y="19507"/>
                      <a:pt x="1869" y="19507"/>
                    </a:cubicBezTo>
                    <a:cubicBezTo>
                      <a:pt x="3149" y="19507"/>
                      <a:pt x="3931" y="18876"/>
                      <a:pt x="4637" y="17386"/>
                    </a:cubicBezTo>
                    <a:cubicBezTo>
                      <a:pt x="4712" y="17235"/>
                      <a:pt x="4763" y="17085"/>
                      <a:pt x="4838" y="16935"/>
                    </a:cubicBezTo>
                    <a:cubicBezTo>
                      <a:pt x="5665" y="15005"/>
                      <a:pt x="6317" y="13000"/>
                      <a:pt x="6768" y="10945"/>
                    </a:cubicBezTo>
                    <a:cubicBezTo>
                      <a:pt x="7369" y="8213"/>
                      <a:pt x="7971" y="5456"/>
                      <a:pt x="7670" y="2599"/>
                    </a:cubicBezTo>
                    <a:cubicBezTo>
                      <a:pt x="7595" y="1947"/>
                      <a:pt x="7394" y="1371"/>
                      <a:pt x="7043" y="844"/>
                    </a:cubicBezTo>
                    <a:cubicBezTo>
                      <a:pt x="6632" y="218"/>
                      <a:pt x="6424" y="0"/>
                      <a:pt x="5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31"/>
              <p:cNvSpPr/>
              <p:nvPr/>
            </p:nvSpPr>
            <p:spPr>
              <a:xfrm>
                <a:off x="4243875" y="3992075"/>
                <a:ext cx="351550" cy="209875"/>
              </a:xfrm>
              <a:custGeom>
                <a:avLst/>
                <a:gdLst/>
                <a:ahLst/>
                <a:cxnLst/>
                <a:rect l="l" t="t" r="r" b="b"/>
                <a:pathLst>
                  <a:path w="14062" h="8395" extrusionOk="0">
                    <a:moveTo>
                      <a:pt x="3153" y="1"/>
                    </a:moveTo>
                    <a:cubicBezTo>
                      <a:pt x="2893" y="1"/>
                      <a:pt x="2568" y="75"/>
                      <a:pt x="2257" y="269"/>
                    </a:cubicBezTo>
                    <a:cubicBezTo>
                      <a:pt x="2031" y="394"/>
                      <a:pt x="1856" y="620"/>
                      <a:pt x="1555" y="620"/>
                    </a:cubicBezTo>
                    <a:cubicBezTo>
                      <a:pt x="1533" y="619"/>
                      <a:pt x="1511" y="619"/>
                      <a:pt x="1490" y="619"/>
                    </a:cubicBezTo>
                    <a:cubicBezTo>
                      <a:pt x="835" y="619"/>
                      <a:pt x="552" y="993"/>
                      <a:pt x="527" y="1672"/>
                    </a:cubicBezTo>
                    <a:cubicBezTo>
                      <a:pt x="527" y="1898"/>
                      <a:pt x="377" y="2098"/>
                      <a:pt x="302" y="2324"/>
                    </a:cubicBezTo>
                    <a:cubicBezTo>
                      <a:pt x="1" y="3101"/>
                      <a:pt x="51" y="3276"/>
                      <a:pt x="678" y="3878"/>
                    </a:cubicBezTo>
                    <a:cubicBezTo>
                      <a:pt x="903" y="4103"/>
                      <a:pt x="1304" y="4304"/>
                      <a:pt x="1279" y="4630"/>
                    </a:cubicBezTo>
                    <a:cubicBezTo>
                      <a:pt x="1229" y="5432"/>
                      <a:pt x="1831" y="5733"/>
                      <a:pt x="2332" y="6058"/>
                    </a:cubicBezTo>
                    <a:cubicBezTo>
                      <a:pt x="2808" y="6409"/>
                      <a:pt x="3184" y="6911"/>
                      <a:pt x="3836" y="7011"/>
                    </a:cubicBezTo>
                    <a:cubicBezTo>
                      <a:pt x="5064" y="7211"/>
                      <a:pt x="6292" y="7512"/>
                      <a:pt x="7495" y="7838"/>
                    </a:cubicBezTo>
                    <a:cubicBezTo>
                      <a:pt x="8798" y="8164"/>
                      <a:pt x="10126" y="8139"/>
                      <a:pt x="11430" y="8364"/>
                    </a:cubicBezTo>
                    <a:cubicBezTo>
                      <a:pt x="11525" y="8381"/>
                      <a:pt x="11639" y="8394"/>
                      <a:pt x="11759" y="8394"/>
                    </a:cubicBezTo>
                    <a:cubicBezTo>
                      <a:pt x="12172" y="8394"/>
                      <a:pt x="12646" y="8237"/>
                      <a:pt x="12608" y="7537"/>
                    </a:cubicBezTo>
                    <a:cubicBezTo>
                      <a:pt x="12608" y="7462"/>
                      <a:pt x="12683" y="7337"/>
                      <a:pt x="12758" y="7312"/>
                    </a:cubicBezTo>
                    <a:cubicBezTo>
                      <a:pt x="13735" y="6961"/>
                      <a:pt x="13710" y="6033"/>
                      <a:pt x="13936" y="5256"/>
                    </a:cubicBezTo>
                    <a:cubicBezTo>
                      <a:pt x="14061" y="4805"/>
                      <a:pt x="13836" y="4429"/>
                      <a:pt x="13510" y="4103"/>
                    </a:cubicBezTo>
                    <a:cubicBezTo>
                      <a:pt x="12758" y="3327"/>
                      <a:pt x="11630" y="3026"/>
                      <a:pt x="11004" y="2098"/>
                    </a:cubicBezTo>
                    <a:cubicBezTo>
                      <a:pt x="10953" y="2048"/>
                      <a:pt x="10828" y="2023"/>
                      <a:pt x="10728" y="2023"/>
                    </a:cubicBezTo>
                    <a:cubicBezTo>
                      <a:pt x="10112" y="2002"/>
                      <a:pt x="9514" y="1801"/>
                      <a:pt x="8889" y="1801"/>
                    </a:cubicBezTo>
                    <a:cubicBezTo>
                      <a:pt x="8776" y="1801"/>
                      <a:pt x="8662" y="1807"/>
                      <a:pt x="8547" y="1823"/>
                    </a:cubicBezTo>
                    <a:cubicBezTo>
                      <a:pt x="8493" y="1830"/>
                      <a:pt x="8439" y="1833"/>
                      <a:pt x="8386" y="1833"/>
                    </a:cubicBezTo>
                    <a:cubicBezTo>
                      <a:pt x="8045" y="1833"/>
                      <a:pt x="7720" y="1706"/>
                      <a:pt x="7395" y="1597"/>
                    </a:cubicBezTo>
                    <a:cubicBezTo>
                      <a:pt x="7144" y="1522"/>
                      <a:pt x="6968" y="1372"/>
                      <a:pt x="7044" y="1096"/>
                    </a:cubicBezTo>
                    <a:cubicBezTo>
                      <a:pt x="7180" y="589"/>
                      <a:pt x="6938" y="401"/>
                      <a:pt x="6635" y="401"/>
                    </a:cubicBezTo>
                    <a:cubicBezTo>
                      <a:pt x="6548" y="401"/>
                      <a:pt x="6456" y="416"/>
                      <a:pt x="6367" y="444"/>
                    </a:cubicBezTo>
                    <a:cubicBezTo>
                      <a:pt x="6133" y="525"/>
                      <a:pt x="5910" y="561"/>
                      <a:pt x="5694" y="561"/>
                    </a:cubicBezTo>
                    <a:cubicBezTo>
                      <a:pt x="5237" y="561"/>
                      <a:pt x="4812" y="399"/>
                      <a:pt x="4387" y="144"/>
                    </a:cubicBezTo>
                    <a:cubicBezTo>
                      <a:pt x="4180" y="31"/>
                      <a:pt x="3959" y="17"/>
                      <a:pt x="3672" y="17"/>
                    </a:cubicBezTo>
                    <a:cubicBezTo>
                      <a:pt x="3576" y="17"/>
                      <a:pt x="3472" y="18"/>
                      <a:pt x="3359" y="18"/>
                    </a:cubicBezTo>
                    <a:cubicBezTo>
                      <a:pt x="3297" y="7"/>
                      <a:pt x="3228" y="1"/>
                      <a:pt x="3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31"/>
              <p:cNvSpPr/>
              <p:nvPr/>
            </p:nvSpPr>
            <p:spPr>
              <a:xfrm>
                <a:off x="4205675" y="3465575"/>
                <a:ext cx="103400" cy="114950"/>
              </a:xfrm>
              <a:custGeom>
                <a:avLst/>
                <a:gdLst/>
                <a:ahLst/>
                <a:cxnLst/>
                <a:rect l="l" t="t" r="r" b="b"/>
                <a:pathLst>
                  <a:path w="4136" h="4598" extrusionOk="0">
                    <a:moveTo>
                      <a:pt x="1780" y="0"/>
                    </a:moveTo>
                    <a:cubicBezTo>
                      <a:pt x="1479" y="0"/>
                      <a:pt x="1178" y="0"/>
                      <a:pt x="953" y="276"/>
                    </a:cubicBezTo>
                    <a:cubicBezTo>
                      <a:pt x="401" y="1003"/>
                      <a:pt x="0" y="1805"/>
                      <a:pt x="50" y="2757"/>
                    </a:cubicBezTo>
                    <a:cubicBezTo>
                      <a:pt x="75" y="3484"/>
                      <a:pt x="877" y="4411"/>
                      <a:pt x="1579" y="4562"/>
                    </a:cubicBezTo>
                    <a:cubicBezTo>
                      <a:pt x="1690" y="4586"/>
                      <a:pt x="1803" y="4598"/>
                      <a:pt x="1914" y="4598"/>
                    </a:cubicBezTo>
                    <a:cubicBezTo>
                      <a:pt x="2608" y="4598"/>
                      <a:pt x="3282" y="4143"/>
                      <a:pt x="3584" y="3409"/>
                    </a:cubicBezTo>
                    <a:cubicBezTo>
                      <a:pt x="3684" y="3208"/>
                      <a:pt x="3760" y="2983"/>
                      <a:pt x="3810" y="2757"/>
                    </a:cubicBezTo>
                    <a:cubicBezTo>
                      <a:pt x="4136" y="1429"/>
                      <a:pt x="3083" y="0"/>
                      <a:pt x="1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69" name="Google Shape;769;p31"/>
          <p:cNvGrpSpPr/>
          <p:nvPr/>
        </p:nvGrpSpPr>
        <p:grpSpPr>
          <a:xfrm rot="10800000">
            <a:off x="-13318" y="2427286"/>
            <a:ext cx="1097960" cy="1607633"/>
            <a:chOff x="8318488" y="2113013"/>
            <a:chExt cx="825512" cy="1205725"/>
          </a:xfrm>
        </p:grpSpPr>
        <p:sp>
          <p:nvSpPr>
            <p:cNvPr id="770" name="Google Shape;770;p31"/>
            <p:cNvSpPr/>
            <p:nvPr/>
          </p:nvSpPr>
          <p:spPr>
            <a:xfrm>
              <a:off x="8439700" y="2369263"/>
              <a:ext cx="704300" cy="949475"/>
            </a:xfrm>
            <a:custGeom>
              <a:avLst/>
              <a:gdLst/>
              <a:ahLst/>
              <a:cxnLst/>
              <a:rect l="l" t="t" r="r" b="b"/>
              <a:pathLst>
                <a:path w="28172" h="37979" extrusionOk="0">
                  <a:moveTo>
                    <a:pt x="12257" y="36367"/>
                  </a:moveTo>
                  <a:cubicBezTo>
                    <a:pt x="12282" y="36367"/>
                    <a:pt x="12382" y="36417"/>
                    <a:pt x="12382" y="36442"/>
                  </a:cubicBezTo>
                  <a:cubicBezTo>
                    <a:pt x="12334" y="36561"/>
                    <a:pt x="12287" y="36658"/>
                    <a:pt x="12131" y="36688"/>
                  </a:cubicBezTo>
                  <a:lnTo>
                    <a:pt x="12131" y="36688"/>
                  </a:lnTo>
                  <a:cubicBezTo>
                    <a:pt x="12131" y="36565"/>
                    <a:pt x="12133" y="36441"/>
                    <a:pt x="12257" y="36367"/>
                  </a:cubicBezTo>
                  <a:close/>
                  <a:moveTo>
                    <a:pt x="28171" y="1"/>
                  </a:moveTo>
                  <a:cubicBezTo>
                    <a:pt x="27144" y="377"/>
                    <a:pt x="26066" y="427"/>
                    <a:pt x="25039" y="878"/>
                  </a:cubicBezTo>
                  <a:cubicBezTo>
                    <a:pt x="24287" y="1204"/>
                    <a:pt x="23560" y="1630"/>
                    <a:pt x="22758" y="1780"/>
                  </a:cubicBezTo>
                  <a:cubicBezTo>
                    <a:pt x="21805" y="1906"/>
                    <a:pt x="21104" y="2532"/>
                    <a:pt x="20377" y="2983"/>
                  </a:cubicBezTo>
                  <a:cubicBezTo>
                    <a:pt x="19049" y="3785"/>
                    <a:pt x="17720" y="4612"/>
                    <a:pt x="16442" y="5540"/>
                  </a:cubicBezTo>
                  <a:cubicBezTo>
                    <a:pt x="15289" y="6367"/>
                    <a:pt x="14186" y="7269"/>
                    <a:pt x="13134" y="8221"/>
                  </a:cubicBezTo>
                  <a:cubicBezTo>
                    <a:pt x="11680" y="9625"/>
                    <a:pt x="10201" y="11003"/>
                    <a:pt x="8823" y="12457"/>
                  </a:cubicBezTo>
                  <a:cubicBezTo>
                    <a:pt x="7369" y="14011"/>
                    <a:pt x="6066" y="15690"/>
                    <a:pt x="4813" y="17394"/>
                  </a:cubicBezTo>
                  <a:cubicBezTo>
                    <a:pt x="4136" y="18322"/>
                    <a:pt x="3334" y="19199"/>
                    <a:pt x="2808" y="20226"/>
                  </a:cubicBezTo>
                  <a:cubicBezTo>
                    <a:pt x="5590" y="20402"/>
                    <a:pt x="6492" y="22858"/>
                    <a:pt x="6216" y="25114"/>
                  </a:cubicBezTo>
                  <a:cubicBezTo>
                    <a:pt x="6191" y="25439"/>
                    <a:pt x="6141" y="25765"/>
                    <a:pt x="6041" y="26091"/>
                  </a:cubicBezTo>
                  <a:cubicBezTo>
                    <a:pt x="5891" y="26643"/>
                    <a:pt x="5540" y="27094"/>
                    <a:pt x="4963" y="27169"/>
                  </a:cubicBezTo>
                  <a:cubicBezTo>
                    <a:pt x="4926" y="27172"/>
                    <a:pt x="4889" y="27174"/>
                    <a:pt x="4853" y="27174"/>
                  </a:cubicBezTo>
                  <a:cubicBezTo>
                    <a:pt x="4355" y="27174"/>
                    <a:pt x="3971" y="26854"/>
                    <a:pt x="3760" y="26317"/>
                  </a:cubicBezTo>
                  <a:cubicBezTo>
                    <a:pt x="3459" y="25615"/>
                    <a:pt x="3109" y="24938"/>
                    <a:pt x="2808" y="24236"/>
                  </a:cubicBezTo>
                  <a:cubicBezTo>
                    <a:pt x="2697" y="23984"/>
                    <a:pt x="2547" y="23860"/>
                    <a:pt x="2363" y="23860"/>
                  </a:cubicBezTo>
                  <a:cubicBezTo>
                    <a:pt x="2255" y="23860"/>
                    <a:pt x="2135" y="23903"/>
                    <a:pt x="2006" y="23986"/>
                  </a:cubicBezTo>
                  <a:cubicBezTo>
                    <a:pt x="1329" y="24387"/>
                    <a:pt x="703" y="24788"/>
                    <a:pt x="251" y="25465"/>
                  </a:cubicBezTo>
                  <a:cubicBezTo>
                    <a:pt x="302" y="25991"/>
                    <a:pt x="1" y="26492"/>
                    <a:pt x="76" y="27018"/>
                  </a:cubicBezTo>
                  <a:cubicBezTo>
                    <a:pt x="176" y="27946"/>
                    <a:pt x="201" y="28898"/>
                    <a:pt x="352" y="29825"/>
                  </a:cubicBezTo>
                  <a:cubicBezTo>
                    <a:pt x="502" y="30803"/>
                    <a:pt x="803" y="31780"/>
                    <a:pt x="1505" y="32532"/>
                  </a:cubicBezTo>
                  <a:cubicBezTo>
                    <a:pt x="2131" y="33209"/>
                    <a:pt x="3008" y="33635"/>
                    <a:pt x="3434" y="34512"/>
                  </a:cubicBezTo>
                  <a:cubicBezTo>
                    <a:pt x="3510" y="34638"/>
                    <a:pt x="3710" y="34688"/>
                    <a:pt x="3860" y="34763"/>
                  </a:cubicBezTo>
                  <a:cubicBezTo>
                    <a:pt x="4512" y="35164"/>
                    <a:pt x="5214" y="35515"/>
                    <a:pt x="5815" y="35941"/>
                  </a:cubicBezTo>
                  <a:cubicBezTo>
                    <a:pt x="6592" y="36492"/>
                    <a:pt x="7269" y="37119"/>
                    <a:pt x="7996" y="37695"/>
                  </a:cubicBezTo>
                  <a:cubicBezTo>
                    <a:pt x="8240" y="37884"/>
                    <a:pt x="8508" y="37979"/>
                    <a:pt x="8764" y="37979"/>
                  </a:cubicBezTo>
                  <a:cubicBezTo>
                    <a:pt x="9087" y="37979"/>
                    <a:pt x="9390" y="37827"/>
                    <a:pt x="9600" y="37520"/>
                  </a:cubicBezTo>
                  <a:cubicBezTo>
                    <a:pt x="9825" y="37194"/>
                    <a:pt x="10076" y="36793"/>
                    <a:pt x="10377" y="36693"/>
                  </a:cubicBezTo>
                  <a:cubicBezTo>
                    <a:pt x="10703" y="36567"/>
                    <a:pt x="11053" y="36668"/>
                    <a:pt x="11179" y="36216"/>
                  </a:cubicBezTo>
                  <a:cubicBezTo>
                    <a:pt x="11192" y="36177"/>
                    <a:pt x="11205" y="36162"/>
                    <a:pt x="11218" y="36162"/>
                  </a:cubicBezTo>
                  <a:cubicBezTo>
                    <a:pt x="11252" y="36162"/>
                    <a:pt x="11279" y="36280"/>
                    <a:pt x="11279" y="36317"/>
                  </a:cubicBezTo>
                  <a:cubicBezTo>
                    <a:pt x="11305" y="36650"/>
                    <a:pt x="11448" y="36721"/>
                    <a:pt x="11623" y="36721"/>
                  </a:cubicBezTo>
                  <a:cubicBezTo>
                    <a:pt x="11753" y="36721"/>
                    <a:pt x="11900" y="36681"/>
                    <a:pt x="12028" y="36681"/>
                  </a:cubicBezTo>
                  <a:cubicBezTo>
                    <a:pt x="12060" y="36681"/>
                    <a:pt x="12092" y="36684"/>
                    <a:pt x="12121" y="36690"/>
                  </a:cubicBezTo>
                  <a:lnTo>
                    <a:pt x="12121" y="36690"/>
                  </a:lnTo>
                  <a:cubicBezTo>
                    <a:pt x="12116" y="36691"/>
                    <a:pt x="12111" y="36692"/>
                    <a:pt x="12106" y="36693"/>
                  </a:cubicBezTo>
                  <a:cubicBezTo>
                    <a:pt x="12156" y="36893"/>
                    <a:pt x="12131" y="37094"/>
                    <a:pt x="12056" y="37269"/>
                  </a:cubicBezTo>
                  <a:cubicBezTo>
                    <a:pt x="11892" y="37597"/>
                    <a:pt x="12064" y="37741"/>
                    <a:pt x="12269" y="37741"/>
                  </a:cubicBezTo>
                  <a:cubicBezTo>
                    <a:pt x="12314" y="37741"/>
                    <a:pt x="12361" y="37734"/>
                    <a:pt x="12407" y="37720"/>
                  </a:cubicBezTo>
                  <a:cubicBezTo>
                    <a:pt x="13184" y="37520"/>
                    <a:pt x="14136" y="37670"/>
                    <a:pt x="14612" y="36768"/>
                  </a:cubicBezTo>
                  <a:cubicBezTo>
                    <a:pt x="14663" y="36668"/>
                    <a:pt x="14838" y="36617"/>
                    <a:pt x="14938" y="36542"/>
                  </a:cubicBezTo>
                  <a:cubicBezTo>
                    <a:pt x="16292" y="35790"/>
                    <a:pt x="17419" y="34688"/>
                    <a:pt x="18873" y="34111"/>
                  </a:cubicBezTo>
                  <a:cubicBezTo>
                    <a:pt x="19023" y="34036"/>
                    <a:pt x="19149" y="33936"/>
                    <a:pt x="19274" y="33810"/>
                  </a:cubicBezTo>
                  <a:cubicBezTo>
                    <a:pt x="20978" y="32307"/>
                    <a:pt x="23008" y="31179"/>
                    <a:pt x="24738" y="29675"/>
                  </a:cubicBezTo>
                  <a:cubicBezTo>
                    <a:pt x="25765" y="28748"/>
                    <a:pt x="26943" y="27971"/>
                    <a:pt x="28171" y="27269"/>
                  </a:cubicBezTo>
                  <a:lnTo>
                    <a:pt x="28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1"/>
            <p:cNvSpPr/>
            <p:nvPr/>
          </p:nvSpPr>
          <p:spPr>
            <a:xfrm>
              <a:off x="8546850" y="2113013"/>
              <a:ext cx="464325" cy="461800"/>
            </a:xfrm>
            <a:custGeom>
              <a:avLst/>
              <a:gdLst/>
              <a:ahLst/>
              <a:cxnLst/>
              <a:rect l="l" t="t" r="r" b="b"/>
              <a:pathLst>
                <a:path w="18573" h="18472" extrusionOk="0">
                  <a:moveTo>
                    <a:pt x="11409" y="5098"/>
                  </a:moveTo>
                  <a:cubicBezTo>
                    <a:pt x="11713" y="5098"/>
                    <a:pt x="11982" y="5126"/>
                    <a:pt x="12181" y="5188"/>
                  </a:cubicBezTo>
                  <a:cubicBezTo>
                    <a:pt x="12682" y="5338"/>
                    <a:pt x="12983" y="5614"/>
                    <a:pt x="13108" y="6115"/>
                  </a:cubicBezTo>
                  <a:cubicBezTo>
                    <a:pt x="13560" y="7694"/>
                    <a:pt x="13409" y="9198"/>
                    <a:pt x="12657" y="10627"/>
                  </a:cubicBezTo>
                  <a:cubicBezTo>
                    <a:pt x="12432" y="11053"/>
                    <a:pt x="12106" y="11404"/>
                    <a:pt x="11705" y="11679"/>
                  </a:cubicBezTo>
                  <a:cubicBezTo>
                    <a:pt x="10828" y="12281"/>
                    <a:pt x="9775" y="12506"/>
                    <a:pt x="8722" y="12682"/>
                  </a:cubicBezTo>
                  <a:cubicBezTo>
                    <a:pt x="8698" y="12683"/>
                    <a:pt x="8674" y="12683"/>
                    <a:pt x="8650" y="12683"/>
                  </a:cubicBezTo>
                  <a:cubicBezTo>
                    <a:pt x="7962" y="12683"/>
                    <a:pt x="7483" y="12338"/>
                    <a:pt x="7143" y="11805"/>
                  </a:cubicBezTo>
                  <a:cubicBezTo>
                    <a:pt x="6066" y="10025"/>
                    <a:pt x="5940" y="9073"/>
                    <a:pt x="7143" y="7293"/>
                  </a:cubicBezTo>
                  <a:cubicBezTo>
                    <a:pt x="7544" y="6692"/>
                    <a:pt x="7971" y="6090"/>
                    <a:pt x="8622" y="5714"/>
                  </a:cubicBezTo>
                  <a:cubicBezTo>
                    <a:pt x="9244" y="5356"/>
                    <a:pt x="10489" y="5098"/>
                    <a:pt x="11409" y="5098"/>
                  </a:cubicBezTo>
                  <a:close/>
                  <a:moveTo>
                    <a:pt x="10151" y="0"/>
                  </a:moveTo>
                  <a:cubicBezTo>
                    <a:pt x="8622" y="0"/>
                    <a:pt x="7118" y="301"/>
                    <a:pt x="5665" y="752"/>
                  </a:cubicBezTo>
                  <a:cubicBezTo>
                    <a:pt x="4963" y="952"/>
                    <a:pt x="4236" y="1228"/>
                    <a:pt x="3760" y="1805"/>
                  </a:cubicBezTo>
                  <a:cubicBezTo>
                    <a:pt x="2983" y="2807"/>
                    <a:pt x="2006" y="3634"/>
                    <a:pt x="1354" y="4737"/>
                  </a:cubicBezTo>
                  <a:cubicBezTo>
                    <a:pt x="1178" y="5013"/>
                    <a:pt x="1028" y="5313"/>
                    <a:pt x="928" y="5614"/>
                  </a:cubicBezTo>
                  <a:cubicBezTo>
                    <a:pt x="402" y="7143"/>
                    <a:pt x="1" y="8672"/>
                    <a:pt x="376" y="10301"/>
                  </a:cubicBezTo>
                  <a:cubicBezTo>
                    <a:pt x="702" y="11654"/>
                    <a:pt x="853" y="13058"/>
                    <a:pt x="1830" y="14161"/>
                  </a:cubicBezTo>
                  <a:cubicBezTo>
                    <a:pt x="2206" y="14562"/>
                    <a:pt x="2557" y="15013"/>
                    <a:pt x="2858" y="15489"/>
                  </a:cubicBezTo>
                  <a:cubicBezTo>
                    <a:pt x="3058" y="15815"/>
                    <a:pt x="3309" y="16065"/>
                    <a:pt x="3635" y="16266"/>
                  </a:cubicBezTo>
                  <a:cubicBezTo>
                    <a:pt x="4161" y="16617"/>
                    <a:pt x="4687" y="16943"/>
                    <a:pt x="5239" y="17268"/>
                  </a:cubicBezTo>
                  <a:cubicBezTo>
                    <a:pt x="6079" y="17791"/>
                    <a:pt x="6920" y="18313"/>
                    <a:pt x="7947" y="18313"/>
                  </a:cubicBezTo>
                  <a:cubicBezTo>
                    <a:pt x="8053" y="18313"/>
                    <a:pt x="8161" y="18308"/>
                    <a:pt x="8271" y="18296"/>
                  </a:cubicBezTo>
                  <a:cubicBezTo>
                    <a:pt x="8285" y="18294"/>
                    <a:pt x="8298" y="18293"/>
                    <a:pt x="8312" y="18293"/>
                  </a:cubicBezTo>
                  <a:cubicBezTo>
                    <a:pt x="8477" y="18293"/>
                    <a:pt x="8662" y="18425"/>
                    <a:pt x="8848" y="18471"/>
                  </a:cubicBezTo>
                  <a:cubicBezTo>
                    <a:pt x="9900" y="17519"/>
                    <a:pt x="11003" y="16617"/>
                    <a:pt x="12156" y="15790"/>
                  </a:cubicBezTo>
                  <a:cubicBezTo>
                    <a:pt x="13434" y="14862"/>
                    <a:pt x="14763" y="14035"/>
                    <a:pt x="16091" y="13233"/>
                  </a:cubicBezTo>
                  <a:cubicBezTo>
                    <a:pt x="16818" y="12782"/>
                    <a:pt x="17519" y="12156"/>
                    <a:pt x="18472" y="12030"/>
                  </a:cubicBezTo>
                  <a:cubicBezTo>
                    <a:pt x="18572" y="10526"/>
                    <a:pt x="18096" y="9098"/>
                    <a:pt x="17870" y="7619"/>
                  </a:cubicBezTo>
                  <a:cubicBezTo>
                    <a:pt x="17695" y="6191"/>
                    <a:pt x="17219" y="4862"/>
                    <a:pt x="16517" y="3684"/>
                  </a:cubicBezTo>
                  <a:cubicBezTo>
                    <a:pt x="15088" y="1328"/>
                    <a:pt x="12983" y="50"/>
                    <a:pt x="10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1"/>
            <p:cNvSpPr/>
            <p:nvPr/>
          </p:nvSpPr>
          <p:spPr>
            <a:xfrm>
              <a:off x="8318488" y="2846512"/>
              <a:ext cx="322548" cy="243149"/>
            </a:xfrm>
            <a:custGeom>
              <a:avLst/>
              <a:gdLst/>
              <a:ahLst/>
              <a:cxnLst/>
              <a:rect l="l" t="t" r="r" b="b"/>
              <a:pathLst>
                <a:path w="9250" h="6973" extrusionOk="0">
                  <a:moveTo>
                    <a:pt x="5565" y="25"/>
                  </a:moveTo>
                  <a:cubicBezTo>
                    <a:pt x="5064" y="76"/>
                    <a:pt x="4562" y="0"/>
                    <a:pt x="4086" y="226"/>
                  </a:cubicBezTo>
                  <a:cubicBezTo>
                    <a:pt x="2658" y="903"/>
                    <a:pt x="1505" y="1855"/>
                    <a:pt x="627" y="3158"/>
                  </a:cubicBezTo>
                  <a:cubicBezTo>
                    <a:pt x="226" y="3760"/>
                    <a:pt x="1" y="4386"/>
                    <a:pt x="26" y="5138"/>
                  </a:cubicBezTo>
                  <a:cubicBezTo>
                    <a:pt x="51" y="5740"/>
                    <a:pt x="277" y="6166"/>
                    <a:pt x="803" y="6416"/>
                  </a:cubicBezTo>
                  <a:cubicBezTo>
                    <a:pt x="942" y="6479"/>
                    <a:pt x="1092" y="6509"/>
                    <a:pt x="1244" y="6509"/>
                  </a:cubicBezTo>
                  <a:cubicBezTo>
                    <a:pt x="1637" y="6509"/>
                    <a:pt x="2049" y="6309"/>
                    <a:pt x="2357" y="5965"/>
                  </a:cubicBezTo>
                  <a:cubicBezTo>
                    <a:pt x="2557" y="5715"/>
                    <a:pt x="2708" y="5414"/>
                    <a:pt x="3008" y="5264"/>
                  </a:cubicBezTo>
                  <a:cubicBezTo>
                    <a:pt x="3460" y="4587"/>
                    <a:pt x="4086" y="4186"/>
                    <a:pt x="4763" y="3785"/>
                  </a:cubicBezTo>
                  <a:cubicBezTo>
                    <a:pt x="4892" y="3702"/>
                    <a:pt x="5012" y="3659"/>
                    <a:pt x="5120" y="3659"/>
                  </a:cubicBezTo>
                  <a:cubicBezTo>
                    <a:pt x="5304" y="3659"/>
                    <a:pt x="5454" y="3783"/>
                    <a:pt x="5565" y="4035"/>
                  </a:cubicBezTo>
                  <a:cubicBezTo>
                    <a:pt x="5866" y="4737"/>
                    <a:pt x="6216" y="5414"/>
                    <a:pt x="6517" y="6116"/>
                  </a:cubicBezTo>
                  <a:cubicBezTo>
                    <a:pt x="6728" y="6653"/>
                    <a:pt x="7112" y="6973"/>
                    <a:pt x="7610" y="6973"/>
                  </a:cubicBezTo>
                  <a:cubicBezTo>
                    <a:pt x="7646" y="6973"/>
                    <a:pt x="7683" y="6971"/>
                    <a:pt x="7720" y="6968"/>
                  </a:cubicBezTo>
                  <a:cubicBezTo>
                    <a:pt x="8297" y="6893"/>
                    <a:pt x="8648" y="6442"/>
                    <a:pt x="8798" y="5890"/>
                  </a:cubicBezTo>
                  <a:cubicBezTo>
                    <a:pt x="8898" y="5564"/>
                    <a:pt x="8948" y="5238"/>
                    <a:pt x="8973" y="4913"/>
                  </a:cubicBezTo>
                  <a:cubicBezTo>
                    <a:pt x="9249" y="2657"/>
                    <a:pt x="8347" y="201"/>
                    <a:pt x="556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73" name="Google Shape;773;p31"/>
          <p:cNvSpPr/>
          <p:nvPr/>
        </p:nvSpPr>
        <p:spPr>
          <a:xfrm rot="10800000">
            <a:off x="837789" y="5854503"/>
            <a:ext cx="819235"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4" name="Google Shape;774;p31"/>
          <p:cNvSpPr/>
          <p:nvPr/>
        </p:nvSpPr>
        <p:spPr>
          <a:xfrm rot="10800000">
            <a:off x="1209468" y="5276337"/>
            <a:ext cx="694245"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31"/>
          <p:cNvSpPr/>
          <p:nvPr/>
        </p:nvSpPr>
        <p:spPr>
          <a:xfrm rot="10800000">
            <a:off x="145273" y="5135004"/>
            <a:ext cx="474224"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31"/>
          <p:cNvSpPr/>
          <p:nvPr/>
        </p:nvSpPr>
        <p:spPr>
          <a:xfrm rot="10800000">
            <a:off x="556952" y="5651303"/>
            <a:ext cx="344213"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31"/>
          <p:cNvSpPr/>
          <p:nvPr/>
        </p:nvSpPr>
        <p:spPr>
          <a:xfrm rot="10800000">
            <a:off x="688626" y="5296236"/>
            <a:ext cx="277545"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8" name="Google Shape;778;p31"/>
          <p:cNvSpPr/>
          <p:nvPr/>
        </p:nvSpPr>
        <p:spPr>
          <a:xfrm rot="10800000">
            <a:off x="842810" y="4916969"/>
            <a:ext cx="31837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9" name="Google Shape;779;p31"/>
          <p:cNvSpPr/>
          <p:nvPr/>
        </p:nvSpPr>
        <p:spPr>
          <a:xfrm>
            <a:off x="3214799" y="6330487"/>
            <a:ext cx="1557573" cy="5283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0" name="Google Shape;780;p31"/>
          <p:cNvGrpSpPr/>
          <p:nvPr/>
        </p:nvGrpSpPr>
        <p:grpSpPr>
          <a:xfrm>
            <a:off x="10529325" y="5052453"/>
            <a:ext cx="1866500" cy="1951200"/>
            <a:chOff x="7916578" y="3789340"/>
            <a:chExt cx="1403347" cy="1463400"/>
          </a:xfrm>
        </p:grpSpPr>
        <p:sp>
          <p:nvSpPr>
            <p:cNvPr id="781" name="Google Shape;781;p31"/>
            <p:cNvSpPr/>
            <p:nvPr/>
          </p:nvSpPr>
          <p:spPr>
            <a:xfrm rot="10800000">
              <a:off x="8280815" y="4720140"/>
              <a:ext cx="101657" cy="78200"/>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1"/>
            <p:cNvSpPr/>
            <p:nvPr/>
          </p:nvSpPr>
          <p:spPr>
            <a:xfrm rot="10800000">
              <a:off x="8064933" y="4795465"/>
              <a:ext cx="82716" cy="70400"/>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 name="Google Shape;783;p31"/>
            <p:cNvSpPr/>
            <p:nvPr/>
          </p:nvSpPr>
          <p:spPr>
            <a:xfrm rot="10800000">
              <a:off x="8154575" y="5013215"/>
              <a:ext cx="65588" cy="62450"/>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31"/>
            <p:cNvSpPr/>
            <p:nvPr/>
          </p:nvSpPr>
          <p:spPr>
            <a:xfrm rot="10800000">
              <a:off x="8068761" y="4949440"/>
              <a:ext cx="65639" cy="58325"/>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1"/>
            <p:cNvSpPr/>
            <p:nvPr/>
          </p:nvSpPr>
          <p:spPr>
            <a:xfrm rot="10800000">
              <a:off x="7916578" y="3789340"/>
              <a:ext cx="1403347"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1"/>
            <p:cNvSpPr/>
            <p:nvPr/>
          </p:nvSpPr>
          <p:spPr>
            <a:xfrm rot="10800000">
              <a:off x="9142504" y="4187040"/>
              <a:ext cx="177421"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1"/>
            <p:cNvSpPr/>
            <p:nvPr/>
          </p:nvSpPr>
          <p:spPr>
            <a:xfrm rot="10800000">
              <a:off x="9206254" y="4715490"/>
              <a:ext cx="113671"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1"/>
            <p:cNvSpPr/>
            <p:nvPr/>
          </p:nvSpPr>
          <p:spPr>
            <a:xfrm rot="10800000">
              <a:off x="7982242" y="4534965"/>
              <a:ext cx="17865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1"/>
            <p:cNvSpPr/>
            <p:nvPr/>
          </p:nvSpPr>
          <p:spPr>
            <a:xfrm rot="10800000">
              <a:off x="8802876" y="4950215"/>
              <a:ext cx="184347"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1"/>
            <p:cNvSpPr/>
            <p:nvPr/>
          </p:nvSpPr>
          <p:spPr>
            <a:xfrm rot="10800000">
              <a:off x="8005591" y="4109790"/>
              <a:ext cx="147095"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31"/>
            <p:cNvSpPr/>
            <p:nvPr/>
          </p:nvSpPr>
          <p:spPr>
            <a:xfrm rot="10800000">
              <a:off x="8431058" y="3955440"/>
              <a:ext cx="17994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31"/>
            <p:cNvSpPr/>
            <p:nvPr/>
          </p:nvSpPr>
          <p:spPr>
            <a:xfrm rot="10800000">
              <a:off x="8823706" y="3818715"/>
              <a:ext cx="148380"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1"/>
            <p:cNvSpPr/>
            <p:nvPr/>
          </p:nvSpPr>
          <p:spPr>
            <a:xfrm rot="10800000">
              <a:off x="8339527" y="4911540"/>
              <a:ext cx="166691"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1"/>
            <p:cNvSpPr/>
            <p:nvPr/>
          </p:nvSpPr>
          <p:spPr>
            <a:xfrm rot="10800000">
              <a:off x="8913978" y="4028765"/>
              <a:ext cx="156817"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1"/>
            <p:cNvSpPr/>
            <p:nvPr/>
          </p:nvSpPr>
          <p:spPr>
            <a:xfrm rot="10800000">
              <a:off x="8426021" y="5113790"/>
              <a:ext cx="183718"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1"/>
            <p:cNvSpPr/>
            <p:nvPr/>
          </p:nvSpPr>
          <p:spPr>
            <a:xfrm rot="10800000">
              <a:off x="8819298" y="4468315"/>
              <a:ext cx="119338"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1"/>
            <p:cNvSpPr/>
            <p:nvPr/>
          </p:nvSpPr>
          <p:spPr>
            <a:xfrm rot="10800000">
              <a:off x="8602132" y="4748665"/>
              <a:ext cx="128179"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1"/>
            <p:cNvSpPr/>
            <p:nvPr/>
          </p:nvSpPr>
          <p:spPr>
            <a:xfrm rot="10800000">
              <a:off x="8196865" y="4218540"/>
              <a:ext cx="109238"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31"/>
            <p:cNvSpPr/>
            <p:nvPr/>
          </p:nvSpPr>
          <p:spPr>
            <a:xfrm rot="10800000">
              <a:off x="8426021" y="4369865"/>
              <a:ext cx="112941"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31"/>
            <p:cNvSpPr/>
            <p:nvPr/>
          </p:nvSpPr>
          <p:spPr>
            <a:xfrm rot="10800000">
              <a:off x="8714493" y="4109915"/>
              <a:ext cx="100397"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1"/>
            <p:cNvSpPr/>
            <p:nvPr/>
          </p:nvSpPr>
          <p:spPr>
            <a:xfrm rot="10800000">
              <a:off x="9011202" y="4621040"/>
              <a:ext cx="102891"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1"/>
            <p:cNvSpPr/>
            <p:nvPr/>
          </p:nvSpPr>
          <p:spPr>
            <a:xfrm rot="10800000">
              <a:off x="8182961" y="4760840"/>
              <a:ext cx="66948" cy="65225"/>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1"/>
            <p:cNvSpPr/>
            <p:nvPr/>
          </p:nvSpPr>
          <p:spPr>
            <a:xfrm rot="10800000">
              <a:off x="8203162" y="4880515"/>
              <a:ext cx="62541" cy="55825"/>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04" name="Google Shape;804;p31"/>
          <p:cNvSpPr/>
          <p:nvPr/>
        </p:nvSpPr>
        <p:spPr>
          <a:xfrm rot="10800000">
            <a:off x="9732276" y="5052472"/>
            <a:ext cx="1030414" cy="1813561"/>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5" name="Google Shape;805;p31"/>
          <p:cNvGrpSpPr/>
          <p:nvPr/>
        </p:nvGrpSpPr>
        <p:grpSpPr>
          <a:xfrm rot="10800000">
            <a:off x="10762684" y="429800"/>
            <a:ext cx="1399796" cy="2092112"/>
            <a:chOff x="1189975" y="2907700"/>
            <a:chExt cx="1032625" cy="1539525"/>
          </a:xfrm>
        </p:grpSpPr>
        <p:sp>
          <p:nvSpPr>
            <p:cNvPr id="806" name="Google Shape;806;p31"/>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31"/>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31"/>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1"/>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1"/>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1"/>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1"/>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1"/>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1"/>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1"/>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31"/>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7" name="Google Shape;817;p31"/>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1"/>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1"/>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1"/>
          <p:cNvSpPr/>
          <p:nvPr/>
        </p:nvSpPr>
        <p:spPr>
          <a:xfrm rot="10800000">
            <a:off x="11728462" y="3261136"/>
            <a:ext cx="283364"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1" name="Google Shape;821;p31"/>
          <p:cNvSpPr/>
          <p:nvPr/>
        </p:nvSpPr>
        <p:spPr>
          <a:xfrm rot="10800000">
            <a:off x="10832085" y="3533270"/>
            <a:ext cx="60091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2" name="Google Shape;822;p31"/>
          <p:cNvSpPr/>
          <p:nvPr/>
        </p:nvSpPr>
        <p:spPr>
          <a:xfrm rot="10800000">
            <a:off x="8062653" y="-11520"/>
            <a:ext cx="1557573"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19"/>
        <p:cNvGrpSpPr/>
        <p:nvPr/>
      </p:nvGrpSpPr>
      <p:grpSpPr>
        <a:xfrm>
          <a:off x="0" y="0"/>
          <a:ext cx="0" cy="0"/>
          <a:chOff x="0" y="0"/>
          <a:chExt cx="0" cy="0"/>
        </a:xfrm>
      </p:grpSpPr>
      <p:sp>
        <p:nvSpPr>
          <p:cNvPr id="1020" name="Google Shape;1020;p42"/>
          <p:cNvSpPr/>
          <p:nvPr/>
        </p:nvSpPr>
        <p:spPr>
          <a:xfrm rot="-5400000">
            <a:off x="-230713" y="4627948"/>
            <a:ext cx="1439467" cy="1033570"/>
          </a:xfrm>
          <a:custGeom>
            <a:avLst/>
            <a:gdLst/>
            <a:ahLst/>
            <a:cxnLst/>
            <a:rect l="l" t="t" r="r" b="b"/>
            <a:pathLst>
              <a:path w="43184" h="31084" extrusionOk="0">
                <a:moveTo>
                  <a:pt x="1153" y="1"/>
                </a:moveTo>
                <a:cubicBezTo>
                  <a:pt x="953" y="527"/>
                  <a:pt x="602" y="1053"/>
                  <a:pt x="577" y="1579"/>
                </a:cubicBezTo>
                <a:cubicBezTo>
                  <a:pt x="502" y="2532"/>
                  <a:pt x="326" y="3434"/>
                  <a:pt x="176" y="4336"/>
                </a:cubicBezTo>
                <a:cubicBezTo>
                  <a:pt x="0" y="5264"/>
                  <a:pt x="802" y="6617"/>
                  <a:pt x="1604" y="7018"/>
                </a:cubicBezTo>
                <a:cubicBezTo>
                  <a:pt x="2858" y="7620"/>
                  <a:pt x="3985" y="8472"/>
                  <a:pt x="5238" y="9098"/>
                </a:cubicBezTo>
                <a:cubicBezTo>
                  <a:pt x="5649" y="9312"/>
                  <a:pt x="6047" y="9438"/>
                  <a:pt x="6450" y="9438"/>
                </a:cubicBezTo>
                <a:cubicBezTo>
                  <a:pt x="6613" y="9438"/>
                  <a:pt x="6777" y="9417"/>
                  <a:pt x="6943" y="9374"/>
                </a:cubicBezTo>
                <a:cubicBezTo>
                  <a:pt x="8221" y="9048"/>
                  <a:pt x="9549" y="8597"/>
                  <a:pt x="10527" y="7670"/>
                </a:cubicBezTo>
                <a:cubicBezTo>
                  <a:pt x="11755" y="6492"/>
                  <a:pt x="13259" y="5690"/>
                  <a:pt x="14587" y="4612"/>
                </a:cubicBezTo>
                <a:cubicBezTo>
                  <a:pt x="16066" y="3409"/>
                  <a:pt x="17945" y="2808"/>
                  <a:pt x="19800" y="2231"/>
                </a:cubicBezTo>
                <a:cubicBezTo>
                  <a:pt x="19863" y="2219"/>
                  <a:pt x="19932" y="2219"/>
                  <a:pt x="20000" y="2219"/>
                </a:cubicBezTo>
                <a:cubicBezTo>
                  <a:pt x="20069" y="2219"/>
                  <a:pt x="20138" y="2219"/>
                  <a:pt x="20201" y="2206"/>
                </a:cubicBezTo>
                <a:cubicBezTo>
                  <a:pt x="20327" y="2191"/>
                  <a:pt x="20450" y="2184"/>
                  <a:pt x="20571" y="2184"/>
                </a:cubicBezTo>
                <a:cubicBezTo>
                  <a:pt x="21249" y="2184"/>
                  <a:pt x="21869" y="2406"/>
                  <a:pt x="22507" y="2682"/>
                </a:cubicBezTo>
                <a:cubicBezTo>
                  <a:pt x="25439" y="3960"/>
                  <a:pt x="27043" y="6241"/>
                  <a:pt x="27394" y="9399"/>
                </a:cubicBezTo>
                <a:cubicBezTo>
                  <a:pt x="27419" y="9600"/>
                  <a:pt x="27419" y="9800"/>
                  <a:pt x="27444" y="10001"/>
                </a:cubicBezTo>
                <a:cubicBezTo>
                  <a:pt x="27795" y="11730"/>
                  <a:pt x="27469" y="13359"/>
                  <a:pt x="26893" y="14963"/>
                </a:cubicBezTo>
                <a:cubicBezTo>
                  <a:pt x="26617" y="15690"/>
                  <a:pt x="26316" y="16392"/>
                  <a:pt x="26216" y="17169"/>
                </a:cubicBezTo>
                <a:cubicBezTo>
                  <a:pt x="26041" y="18497"/>
                  <a:pt x="25539" y="19775"/>
                  <a:pt x="25715" y="21179"/>
                </a:cubicBezTo>
                <a:cubicBezTo>
                  <a:pt x="25790" y="21905"/>
                  <a:pt x="25264" y="22482"/>
                  <a:pt x="24813" y="23008"/>
                </a:cubicBezTo>
                <a:cubicBezTo>
                  <a:pt x="24111" y="23910"/>
                  <a:pt x="23885" y="24888"/>
                  <a:pt x="23985" y="26016"/>
                </a:cubicBezTo>
                <a:cubicBezTo>
                  <a:pt x="24136" y="27369"/>
                  <a:pt x="24587" y="28547"/>
                  <a:pt x="25815" y="29274"/>
                </a:cubicBezTo>
                <a:cubicBezTo>
                  <a:pt x="26166" y="29499"/>
                  <a:pt x="26442" y="29775"/>
                  <a:pt x="26642" y="30126"/>
                </a:cubicBezTo>
                <a:cubicBezTo>
                  <a:pt x="26868" y="30552"/>
                  <a:pt x="27244" y="30828"/>
                  <a:pt x="27670" y="30828"/>
                </a:cubicBezTo>
                <a:cubicBezTo>
                  <a:pt x="28346" y="30853"/>
                  <a:pt x="28998" y="31003"/>
                  <a:pt x="29650" y="31078"/>
                </a:cubicBezTo>
                <a:cubicBezTo>
                  <a:pt x="29718" y="31082"/>
                  <a:pt x="29786" y="31084"/>
                  <a:pt x="29852" y="31084"/>
                </a:cubicBezTo>
                <a:cubicBezTo>
                  <a:pt x="30298" y="31084"/>
                  <a:pt x="30698" y="30995"/>
                  <a:pt x="31003" y="30602"/>
                </a:cubicBezTo>
                <a:cubicBezTo>
                  <a:pt x="31304" y="30226"/>
                  <a:pt x="31755" y="30026"/>
                  <a:pt x="32206" y="29925"/>
                </a:cubicBezTo>
                <a:cubicBezTo>
                  <a:pt x="33133" y="29725"/>
                  <a:pt x="33885" y="29174"/>
                  <a:pt x="34512" y="28597"/>
                </a:cubicBezTo>
                <a:cubicBezTo>
                  <a:pt x="35740" y="27519"/>
                  <a:pt x="37068" y="26467"/>
                  <a:pt x="37770" y="24913"/>
                </a:cubicBezTo>
                <a:cubicBezTo>
                  <a:pt x="37895" y="24587"/>
                  <a:pt x="38196" y="24311"/>
                  <a:pt x="38472" y="24061"/>
                </a:cubicBezTo>
                <a:cubicBezTo>
                  <a:pt x="38697" y="23860"/>
                  <a:pt x="38898" y="23635"/>
                  <a:pt x="38998" y="23359"/>
                </a:cubicBezTo>
                <a:cubicBezTo>
                  <a:pt x="39399" y="22382"/>
                  <a:pt x="39875" y="21404"/>
                  <a:pt x="40176" y="20402"/>
                </a:cubicBezTo>
                <a:cubicBezTo>
                  <a:pt x="40602" y="18848"/>
                  <a:pt x="41379" y="17469"/>
                  <a:pt x="41955" y="15991"/>
                </a:cubicBezTo>
                <a:cubicBezTo>
                  <a:pt x="42582" y="14361"/>
                  <a:pt x="42833" y="12707"/>
                  <a:pt x="43008" y="11053"/>
                </a:cubicBezTo>
                <a:cubicBezTo>
                  <a:pt x="43184" y="9399"/>
                  <a:pt x="43058" y="7720"/>
                  <a:pt x="43058" y="6041"/>
                </a:cubicBezTo>
                <a:cubicBezTo>
                  <a:pt x="43058" y="5765"/>
                  <a:pt x="43058" y="5514"/>
                  <a:pt x="42958" y="5239"/>
                </a:cubicBezTo>
                <a:cubicBezTo>
                  <a:pt x="42507" y="4011"/>
                  <a:pt x="42256" y="2682"/>
                  <a:pt x="41730" y="1454"/>
                </a:cubicBezTo>
                <a:cubicBezTo>
                  <a:pt x="41529" y="1028"/>
                  <a:pt x="41404" y="502"/>
                  <a:pt x="41454" y="1"/>
                </a:cubicBezTo>
                <a:close/>
              </a:path>
            </a:pathLst>
          </a:custGeom>
          <a:solidFill>
            <a:srgbClr val="FBE99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021" name="Google Shape;1021;p42"/>
          <p:cNvGrpSpPr/>
          <p:nvPr/>
        </p:nvGrpSpPr>
        <p:grpSpPr>
          <a:xfrm>
            <a:off x="1" y="146767"/>
            <a:ext cx="774180" cy="842467"/>
            <a:chOff x="1189975" y="353200"/>
            <a:chExt cx="582075" cy="631850"/>
          </a:xfrm>
        </p:grpSpPr>
        <p:sp>
          <p:nvSpPr>
            <p:cNvPr id="1022" name="Google Shape;1022;p42"/>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3" name="Google Shape;1023;p42"/>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24" name="Google Shape;1024;p42"/>
          <p:cNvSpPr/>
          <p:nvPr/>
        </p:nvSpPr>
        <p:spPr>
          <a:xfrm>
            <a:off x="8130620" y="0"/>
            <a:ext cx="851721"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5" name="Google Shape;1025;p42"/>
          <p:cNvSpPr/>
          <p:nvPr/>
        </p:nvSpPr>
        <p:spPr>
          <a:xfrm>
            <a:off x="178649" y="859951"/>
            <a:ext cx="830041" cy="1460900"/>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rgbClr val="66BAB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026" name="Google Shape;1026;p42"/>
          <p:cNvGrpSpPr/>
          <p:nvPr/>
        </p:nvGrpSpPr>
        <p:grpSpPr>
          <a:xfrm>
            <a:off x="6142034" y="-15"/>
            <a:ext cx="762575" cy="257433"/>
            <a:chOff x="2049650" y="0"/>
            <a:chExt cx="573350" cy="193075"/>
          </a:xfrm>
        </p:grpSpPr>
        <p:sp>
          <p:nvSpPr>
            <p:cNvPr id="1027" name="Google Shape;1027;p42"/>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8" name="Google Shape;1028;p42"/>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9" name="Google Shape;1029;p42"/>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0" name="Google Shape;1030;p42"/>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1" name="Google Shape;1031;p42"/>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2" name="Google Shape;1032;p42"/>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33" name="Google Shape;1033;p42"/>
          <p:cNvSpPr/>
          <p:nvPr/>
        </p:nvSpPr>
        <p:spPr>
          <a:xfrm rot="-5400000">
            <a:off x="29886" y="5262572"/>
            <a:ext cx="5067" cy="419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4" name="Google Shape;1034;p42"/>
          <p:cNvSpPr/>
          <p:nvPr/>
        </p:nvSpPr>
        <p:spPr>
          <a:xfrm>
            <a:off x="4374518" y="28400"/>
            <a:ext cx="3358"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5" name="Google Shape;1035;p42"/>
          <p:cNvSpPr/>
          <p:nvPr/>
        </p:nvSpPr>
        <p:spPr>
          <a:xfrm rot="-5400000">
            <a:off x="129140" y="5248438"/>
            <a:ext cx="5067" cy="405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6" name="Google Shape;1036;p42"/>
          <p:cNvSpPr/>
          <p:nvPr/>
        </p:nvSpPr>
        <p:spPr>
          <a:xfrm>
            <a:off x="10303630" y="367967"/>
            <a:ext cx="819235"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rgbClr val="A7D4D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7" name="Google Shape;1037;p42"/>
          <p:cNvSpPr/>
          <p:nvPr/>
        </p:nvSpPr>
        <p:spPr>
          <a:xfrm>
            <a:off x="10056943" y="1275501"/>
            <a:ext cx="694245"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rgbClr val="FF496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8" name="Google Shape;1038;p42"/>
          <p:cNvSpPr/>
          <p:nvPr/>
        </p:nvSpPr>
        <p:spPr>
          <a:xfrm>
            <a:off x="11341157" y="1385701"/>
            <a:ext cx="474224"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rgbClr val="A7D4D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9" name="Google Shape;1039;p42"/>
          <p:cNvSpPr/>
          <p:nvPr/>
        </p:nvSpPr>
        <p:spPr>
          <a:xfrm>
            <a:off x="11059489" y="1063833"/>
            <a:ext cx="344213"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rgbClr val="66BAB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0" name="Google Shape;1040;p42"/>
          <p:cNvSpPr/>
          <p:nvPr/>
        </p:nvSpPr>
        <p:spPr>
          <a:xfrm>
            <a:off x="10994484" y="1445300"/>
            <a:ext cx="277545"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rgbClr val="66BAB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1" name="Google Shape;1041;p42"/>
          <p:cNvSpPr/>
          <p:nvPr/>
        </p:nvSpPr>
        <p:spPr>
          <a:xfrm>
            <a:off x="10799468" y="1882300"/>
            <a:ext cx="31837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rgbClr val="66BAB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2" name="Google Shape;1042;p42"/>
          <p:cNvSpPr/>
          <p:nvPr/>
        </p:nvSpPr>
        <p:spPr>
          <a:xfrm>
            <a:off x="10056942" y="5187484"/>
            <a:ext cx="1570904" cy="1352000"/>
          </a:xfrm>
          <a:custGeom>
            <a:avLst/>
            <a:gdLst/>
            <a:ahLst/>
            <a:cxnLst/>
            <a:rect l="l" t="t" r="r" b="b"/>
            <a:pathLst>
              <a:path w="47244" h="40560" extrusionOk="0">
                <a:moveTo>
                  <a:pt x="20677" y="9882"/>
                </a:moveTo>
                <a:cubicBezTo>
                  <a:pt x="21429" y="9882"/>
                  <a:pt x="22231" y="10785"/>
                  <a:pt x="22256" y="11637"/>
                </a:cubicBezTo>
                <a:cubicBezTo>
                  <a:pt x="22277" y="12089"/>
                  <a:pt x="22095" y="12322"/>
                  <a:pt x="21724" y="12322"/>
                </a:cubicBezTo>
                <a:cubicBezTo>
                  <a:pt x="21643" y="12322"/>
                  <a:pt x="21553" y="12311"/>
                  <a:pt x="21454" y="12288"/>
                </a:cubicBezTo>
                <a:cubicBezTo>
                  <a:pt x="20552" y="12113"/>
                  <a:pt x="19950" y="11186"/>
                  <a:pt x="20101" y="10283"/>
                </a:cubicBezTo>
                <a:cubicBezTo>
                  <a:pt x="20151" y="9907"/>
                  <a:pt x="20401" y="9882"/>
                  <a:pt x="20677" y="9882"/>
                </a:cubicBezTo>
                <a:close/>
                <a:moveTo>
                  <a:pt x="8743" y="10191"/>
                </a:moveTo>
                <a:cubicBezTo>
                  <a:pt x="8941" y="10191"/>
                  <a:pt x="9154" y="10256"/>
                  <a:pt x="9374" y="10384"/>
                </a:cubicBezTo>
                <a:cubicBezTo>
                  <a:pt x="10050" y="10760"/>
                  <a:pt x="10477" y="11311"/>
                  <a:pt x="10777" y="12013"/>
                </a:cubicBezTo>
                <a:cubicBezTo>
                  <a:pt x="11053" y="12689"/>
                  <a:pt x="10677" y="13441"/>
                  <a:pt x="9975" y="13592"/>
                </a:cubicBezTo>
                <a:cubicBezTo>
                  <a:pt x="9898" y="13610"/>
                  <a:pt x="9817" y="13619"/>
                  <a:pt x="9733" y="13619"/>
                </a:cubicBezTo>
                <a:cubicBezTo>
                  <a:pt x="8796" y="13619"/>
                  <a:pt x="7573" y="12511"/>
                  <a:pt x="7619" y="11637"/>
                </a:cubicBezTo>
                <a:cubicBezTo>
                  <a:pt x="7669" y="11336"/>
                  <a:pt x="7720" y="11035"/>
                  <a:pt x="7870" y="10785"/>
                </a:cubicBezTo>
                <a:cubicBezTo>
                  <a:pt x="8093" y="10387"/>
                  <a:pt x="8397" y="10191"/>
                  <a:pt x="8743" y="10191"/>
                </a:cubicBezTo>
                <a:close/>
                <a:moveTo>
                  <a:pt x="13885" y="14218"/>
                </a:moveTo>
                <a:cubicBezTo>
                  <a:pt x="14461" y="14218"/>
                  <a:pt x="14762" y="14619"/>
                  <a:pt x="15013" y="15045"/>
                </a:cubicBezTo>
                <a:cubicBezTo>
                  <a:pt x="15138" y="15246"/>
                  <a:pt x="15289" y="15421"/>
                  <a:pt x="15289" y="15647"/>
                </a:cubicBezTo>
                <a:cubicBezTo>
                  <a:pt x="15289" y="15822"/>
                  <a:pt x="15163" y="15872"/>
                  <a:pt x="15063" y="15948"/>
                </a:cubicBezTo>
                <a:cubicBezTo>
                  <a:pt x="14948" y="16011"/>
                  <a:pt x="14836" y="16038"/>
                  <a:pt x="14730" y="16038"/>
                </a:cubicBezTo>
                <a:cubicBezTo>
                  <a:pt x="14582" y="16038"/>
                  <a:pt x="14442" y="15985"/>
                  <a:pt x="14311" y="15897"/>
                </a:cubicBezTo>
                <a:cubicBezTo>
                  <a:pt x="13885" y="15572"/>
                  <a:pt x="13484" y="15221"/>
                  <a:pt x="13509" y="14619"/>
                </a:cubicBezTo>
                <a:cubicBezTo>
                  <a:pt x="13534" y="14394"/>
                  <a:pt x="13659" y="14218"/>
                  <a:pt x="13885" y="14218"/>
                </a:cubicBezTo>
                <a:close/>
                <a:moveTo>
                  <a:pt x="6918" y="26223"/>
                </a:moveTo>
                <a:lnTo>
                  <a:pt x="6918" y="26223"/>
                </a:lnTo>
                <a:cubicBezTo>
                  <a:pt x="7241" y="26397"/>
                  <a:pt x="7268" y="26645"/>
                  <a:pt x="7244" y="26918"/>
                </a:cubicBezTo>
                <a:lnTo>
                  <a:pt x="7244" y="26918"/>
                </a:lnTo>
                <a:cubicBezTo>
                  <a:pt x="6914" y="26813"/>
                  <a:pt x="6844" y="26566"/>
                  <a:pt x="6918" y="26223"/>
                </a:cubicBezTo>
                <a:close/>
                <a:moveTo>
                  <a:pt x="7246" y="28103"/>
                </a:moveTo>
                <a:cubicBezTo>
                  <a:pt x="7245" y="28111"/>
                  <a:pt x="7244" y="28120"/>
                  <a:pt x="7243" y="28128"/>
                </a:cubicBezTo>
                <a:lnTo>
                  <a:pt x="7268" y="28128"/>
                </a:lnTo>
                <a:cubicBezTo>
                  <a:pt x="7261" y="28120"/>
                  <a:pt x="7254" y="28112"/>
                  <a:pt x="7246" y="28103"/>
                </a:cubicBezTo>
                <a:close/>
                <a:moveTo>
                  <a:pt x="8396" y="27351"/>
                </a:moveTo>
                <a:lnTo>
                  <a:pt x="8396" y="27351"/>
                </a:lnTo>
                <a:cubicBezTo>
                  <a:pt x="8923" y="27627"/>
                  <a:pt x="8872" y="28053"/>
                  <a:pt x="9048" y="28429"/>
                </a:cubicBezTo>
                <a:cubicBezTo>
                  <a:pt x="8446" y="28178"/>
                  <a:pt x="8446" y="28178"/>
                  <a:pt x="8396" y="27351"/>
                </a:cubicBezTo>
                <a:close/>
                <a:moveTo>
                  <a:pt x="33908" y="23958"/>
                </a:moveTo>
                <a:cubicBezTo>
                  <a:pt x="35318" y="23958"/>
                  <a:pt x="36909" y="25446"/>
                  <a:pt x="36717" y="27025"/>
                </a:cubicBezTo>
                <a:cubicBezTo>
                  <a:pt x="36742" y="28579"/>
                  <a:pt x="36391" y="28554"/>
                  <a:pt x="35364" y="29030"/>
                </a:cubicBezTo>
                <a:cubicBezTo>
                  <a:pt x="35192" y="29113"/>
                  <a:pt x="34989" y="29151"/>
                  <a:pt x="34773" y="29151"/>
                </a:cubicBezTo>
                <a:cubicBezTo>
                  <a:pt x="34011" y="29151"/>
                  <a:pt x="33078" y="28683"/>
                  <a:pt x="32707" y="28078"/>
                </a:cubicBezTo>
                <a:cubicBezTo>
                  <a:pt x="32081" y="27100"/>
                  <a:pt x="31955" y="26023"/>
                  <a:pt x="32356" y="24920"/>
                </a:cubicBezTo>
                <a:cubicBezTo>
                  <a:pt x="32582" y="24268"/>
                  <a:pt x="33033" y="24018"/>
                  <a:pt x="33710" y="23968"/>
                </a:cubicBezTo>
                <a:cubicBezTo>
                  <a:pt x="33775" y="23961"/>
                  <a:pt x="33841" y="23958"/>
                  <a:pt x="33908" y="23958"/>
                </a:cubicBezTo>
                <a:close/>
                <a:moveTo>
                  <a:pt x="9292" y="29219"/>
                </a:moveTo>
                <a:cubicBezTo>
                  <a:pt x="9364" y="29219"/>
                  <a:pt x="9403" y="29322"/>
                  <a:pt x="9424" y="29406"/>
                </a:cubicBezTo>
                <a:cubicBezTo>
                  <a:pt x="9521" y="29723"/>
                  <a:pt x="9358" y="29874"/>
                  <a:pt x="9073" y="29928"/>
                </a:cubicBezTo>
                <a:lnTo>
                  <a:pt x="9073" y="29928"/>
                </a:lnTo>
                <a:cubicBezTo>
                  <a:pt x="9073" y="29904"/>
                  <a:pt x="9073" y="29879"/>
                  <a:pt x="9073" y="29832"/>
                </a:cubicBezTo>
                <a:cubicBezTo>
                  <a:pt x="9123" y="29632"/>
                  <a:pt x="8973" y="29381"/>
                  <a:pt x="9248" y="29231"/>
                </a:cubicBezTo>
                <a:cubicBezTo>
                  <a:pt x="9264" y="29223"/>
                  <a:pt x="9279" y="29219"/>
                  <a:pt x="9292" y="29219"/>
                </a:cubicBezTo>
                <a:close/>
                <a:moveTo>
                  <a:pt x="43885" y="35973"/>
                </a:moveTo>
                <a:cubicBezTo>
                  <a:pt x="43985" y="35973"/>
                  <a:pt x="44061" y="36048"/>
                  <a:pt x="44036" y="36198"/>
                </a:cubicBezTo>
                <a:cubicBezTo>
                  <a:pt x="44036" y="36273"/>
                  <a:pt x="43960" y="36324"/>
                  <a:pt x="43860" y="36324"/>
                </a:cubicBezTo>
                <a:cubicBezTo>
                  <a:pt x="43710" y="36299"/>
                  <a:pt x="43610" y="36223"/>
                  <a:pt x="43635" y="36073"/>
                </a:cubicBezTo>
                <a:cubicBezTo>
                  <a:pt x="43660" y="36023"/>
                  <a:pt x="43785" y="35973"/>
                  <a:pt x="43885" y="35973"/>
                </a:cubicBezTo>
                <a:close/>
                <a:moveTo>
                  <a:pt x="18698" y="1"/>
                </a:moveTo>
                <a:cubicBezTo>
                  <a:pt x="18313" y="1"/>
                  <a:pt x="17929" y="11"/>
                  <a:pt x="17544" y="33"/>
                </a:cubicBezTo>
                <a:cubicBezTo>
                  <a:pt x="15840" y="108"/>
                  <a:pt x="14136" y="8"/>
                  <a:pt x="12507" y="584"/>
                </a:cubicBezTo>
                <a:cubicBezTo>
                  <a:pt x="12306" y="659"/>
                  <a:pt x="12106" y="659"/>
                  <a:pt x="11905" y="659"/>
                </a:cubicBezTo>
                <a:cubicBezTo>
                  <a:pt x="11858" y="656"/>
                  <a:pt x="11811" y="655"/>
                  <a:pt x="11765" y="655"/>
                </a:cubicBezTo>
                <a:cubicBezTo>
                  <a:pt x="11421" y="655"/>
                  <a:pt x="11112" y="742"/>
                  <a:pt x="10802" y="985"/>
                </a:cubicBezTo>
                <a:cubicBezTo>
                  <a:pt x="10585" y="1156"/>
                  <a:pt x="10328" y="1260"/>
                  <a:pt x="10063" y="1260"/>
                </a:cubicBezTo>
                <a:cubicBezTo>
                  <a:pt x="9901" y="1260"/>
                  <a:pt x="9736" y="1221"/>
                  <a:pt x="9574" y="1135"/>
                </a:cubicBezTo>
                <a:cubicBezTo>
                  <a:pt x="9407" y="1056"/>
                  <a:pt x="9247" y="1027"/>
                  <a:pt x="9089" y="1027"/>
                </a:cubicBezTo>
                <a:cubicBezTo>
                  <a:pt x="8797" y="1027"/>
                  <a:pt x="8514" y="1129"/>
                  <a:pt x="8221" y="1211"/>
                </a:cubicBezTo>
                <a:cubicBezTo>
                  <a:pt x="6993" y="1562"/>
                  <a:pt x="6040" y="2338"/>
                  <a:pt x="5113" y="3090"/>
                </a:cubicBezTo>
                <a:cubicBezTo>
                  <a:pt x="4411" y="3667"/>
                  <a:pt x="3735" y="4293"/>
                  <a:pt x="3359" y="5120"/>
                </a:cubicBezTo>
                <a:cubicBezTo>
                  <a:pt x="2908" y="6048"/>
                  <a:pt x="2231" y="6825"/>
                  <a:pt x="1805" y="7752"/>
                </a:cubicBezTo>
                <a:cubicBezTo>
                  <a:pt x="1554" y="8253"/>
                  <a:pt x="1178" y="8704"/>
                  <a:pt x="978" y="9231"/>
                </a:cubicBezTo>
                <a:cubicBezTo>
                  <a:pt x="752" y="9782"/>
                  <a:pt x="376" y="10308"/>
                  <a:pt x="451" y="10910"/>
                </a:cubicBezTo>
                <a:cubicBezTo>
                  <a:pt x="552" y="11511"/>
                  <a:pt x="176" y="11963"/>
                  <a:pt x="25" y="12489"/>
                </a:cubicBezTo>
                <a:cubicBezTo>
                  <a:pt x="0" y="12589"/>
                  <a:pt x="25" y="12689"/>
                  <a:pt x="25" y="12790"/>
                </a:cubicBezTo>
                <a:cubicBezTo>
                  <a:pt x="50" y="13792"/>
                  <a:pt x="326" y="14719"/>
                  <a:pt x="953" y="15471"/>
                </a:cubicBezTo>
                <a:cubicBezTo>
                  <a:pt x="1479" y="16073"/>
                  <a:pt x="1780" y="16750"/>
                  <a:pt x="1955" y="17501"/>
                </a:cubicBezTo>
                <a:cubicBezTo>
                  <a:pt x="2080" y="17501"/>
                  <a:pt x="2181" y="17552"/>
                  <a:pt x="2231" y="17677"/>
                </a:cubicBezTo>
                <a:cubicBezTo>
                  <a:pt x="2279" y="17820"/>
                  <a:pt x="2326" y="17941"/>
                  <a:pt x="2266" y="18082"/>
                </a:cubicBezTo>
                <a:lnTo>
                  <a:pt x="2266" y="18082"/>
                </a:lnTo>
                <a:cubicBezTo>
                  <a:pt x="2262" y="18081"/>
                  <a:pt x="2259" y="18079"/>
                  <a:pt x="2256" y="18078"/>
                </a:cubicBezTo>
                <a:lnTo>
                  <a:pt x="2256" y="18103"/>
                </a:lnTo>
                <a:cubicBezTo>
                  <a:pt x="2259" y="18096"/>
                  <a:pt x="2263" y="18089"/>
                  <a:pt x="2266" y="18082"/>
                </a:cubicBezTo>
                <a:lnTo>
                  <a:pt x="2266" y="18082"/>
                </a:lnTo>
                <a:cubicBezTo>
                  <a:pt x="2290" y="18090"/>
                  <a:pt x="2323" y="18090"/>
                  <a:pt x="2353" y="18090"/>
                </a:cubicBezTo>
                <a:cubicBezTo>
                  <a:pt x="2387" y="18090"/>
                  <a:pt x="2419" y="18090"/>
                  <a:pt x="2431" y="18103"/>
                </a:cubicBezTo>
                <a:cubicBezTo>
                  <a:pt x="2983" y="18830"/>
                  <a:pt x="3885" y="19256"/>
                  <a:pt x="4136" y="20208"/>
                </a:cubicBezTo>
                <a:cubicBezTo>
                  <a:pt x="4186" y="20434"/>
                  <a:pt x="4311" y="20659"/>
                  <a:pt x="4461" y="20810"/>
                </a:cubicBezTo>
                <a:cubicBezTo>
                  <a:pt x="5289" y="21562"/>
                  <a:pt x="4812" y="22765"/>
                  <a:pt x="5489" y="23542"/>
                </a:cubicBezTo>
                <a:cubicBezTo>
                  <a:pt x="5539" y="23567"/>
                  <a:pt x="5489" y="23717"/>
                  <a:pt x="5439" y="23817"/>
                </a:cubicBezTo>
                <a:cubicBezTo>
                  <a:pt x="5289" y="24143"/>
                  <a:pt x="5389" y="24469"/>
                  <a:pt x="5439" y="24770"/>
                </a:cubicBezTo>
                <a:cubicBezTo>
                  <a:pt x="5587" y="25362"/>
                  <a:pt x="6756" y="27534"/>
                  <a:pt x="7246" y="28103"/>
                </a:cubicBezTo>
                <a:lnTo>
                  <a:pt x="7246" y="28103"/>
                </a:lnTo>
                <a:cubicBezTo>
                  <a:pt x="7287" y="27715"/>
                  <a:pt x="7149" y="27327"/>
                  <a:pt x="7264" y="26939"/>
                </a:cubicBezTo>
                <a:lnTo>
                  <a:pt x="7264" y="26939"/>
                </a:lnTo>
                <a:cubicBezTo>
                  <a:pt x="7797" y="27293"/>
                  <a:pt x="7873" y="27934"/>
                  <a:pt x="8146" y="28429"/>
                </a:cubicBezTo>
                <a:cubicBezTo>
                  <a:pt x="8421" y="28954"/>
                  <a:pt x="8621" y="29528"/>
                  <a:pt x="9069" y="29929"/>
                </a:cubicBezTo>
                <a:lnTo>
                  <a:pt x="9069" y="29929"/>
                </a:lnTo>
                <a:cubicBezTo>
                  <a:pt x="9062" y="29930"/>
                  <a:pt x="9055" y="29931"/>
                  <a:pt x="9048" y="29933"/>
                </a:cubicBezTo>
                <a:cubicBezTo>
                  <a:pt x="9524" y="30860"/>
                  <a:pt x="10075" y="31737"/>
                  <a:pt x="10727" y="32539"/>
                </a:cubicBezTo>
                <a:cubicBezTo>
                  <a:pt x="11153" y="33090"/>
                  <a:pt x="11554" y="33667"/>
                  <a:pt x="12081" y="34143"/>
                </a:cubicBezTo>
                <a:cubicBezTo>
                  <a:pt x="12456" y="34469"/>
                  <a:pt x="12482" y="35121"/>
                  <a:pt x="12857" y="35371"/>
                </a:cubicBezTo>
                <a:cubicBezTo>
                  <a:pt x="13810" y="35998"/>
                  <a:pt x="14461" y="37000"/>
                  <a:pt x="15464" y="37527"/>
                </a:cubicBezTo>
                <a:cubicBezTo>
                  <a:pt x="16467" y="38028"/>
                  <a:pt x="17269" y="38905"/>
                  <a:pt x="18472" y="38980"/>
                </a:cubicBezTo>
                <a:cubicBezTo>
                  <a:pt x="18697" y="39005"/>
                  <a:pt x="18797" y="39181"/>
                  <a:pt x="18923" y="39356"/>
                </a:cubicBezTo>
                <a:cubicBezTo>
                  <a:pt x="19135" y="39621"/>
                  <a:pt x="19396" y="39749"/>
                  <a:pt x="19690" y="39749"/>
                </a:cubicBezTo>
                <a:cubicBezTo>
                  <a:pt x="19813" y="39749"/>
                  <a:pt x="19942" y="39726"/>
                  <a:pt x="20076" y="39682"/>
                </a:cubicBezTo>
                <a:cubicBezTo>
                  <a:pt x="20441" y="39214"/>
                  <a:pt x="20790" y="38985"/>
                  <a:pt x="21171" y="38985"/>
                </a:cubicBezTo>
                <a:cubicBezTo>
                  <a:pt x="21443" y="38985"/>
                  <a:pt x="21732" y="39102"/>
                  <a:pt x="22056" y="39331"/>
                </a:cubicBezTo>
                <a:cubicBezTo>
                  <a:pt x="21830" y="39732"/>
                  <a:pt x="21254" y="39356"/>
                  <a:pt x="21053" y="39757"/>
                </a:cubicBezTo>
                <a:cubicBezTo>
                  <a:pt x="21429" y="39958"/>
                  <a:pt x="21855" y="40058"/>
                  <a:pt x="22156" y="40409"/>
                </a:cubicBezTo>
                <a:cubicBezTo>
                  <a:pt x="22220" y="40489"/>
                  <a:pt x="22347" y="40560"/>
                  <a:pt x="22449" y="40560"/>
                </a:cubicBezTo>
                <a:cubicBezTo>
                  <a:pt x="22506" y="40560"/>
                  <a:pt x="22555" y="40538"/>
                  <a:pt x="22582" y="40484"/>
                </a:cubicBezTo>
                <a:cubicBezTo>
                  <a:pt x="23008" y="39908"/>
                  <a:pt x="23735" y="40083"/>
                  <a:pt x="24261" y="39757"/>
                </a:cubicBezTo>
                <a:cubicBezTo>
                  <a:pt x="24360" y="39703"/>
                  <a:pt x="24443" y="39675"/>
                  <a:pt x="24512" y="39675"/>
                </a:cubicBezTo>
                <a:cubicBezTo>
                  <a:pt x="24635" y="39675"/>
                  <a:pt x="24714" y="39765"/>
                  <a:pt x="24762" y="39958"/>
                </a:cubicBezTo>
                <a:cubicBezTo>
                  <a:pt x="24783" y="40081"/>
                  <a:pt x="24871" y="40171"/>
                  <a:pt x="24986" y="40171"/>
                </a:cubicBezTo>
                <a:cubicBezTo>
                  <a:pt x="25011" y="40171"/>
                  <a:pt x="25036" y="40167"/>
                  <a:pt x="25063" y="40158"/>
                </a:cubicBezTo>
                <a:cubicBezTo>
                  <a:pt x="25314" y="40058"/>
                  <a:pt x="25138" y="39908"/>
                  <a:pt x="25063" y="39782"/>
                </a:cubicBezTo>
                <a:cubicBezTo>
                  <a:pt x="24988" y="39557"/>
                  <a:pt x="25113" y="39456"/>
                  <a:pt x="25289" y="39431"/>
                </a:cubicBezTo>
                <a:cubicBezTo>
                  <a:pt x="25389" y="39398"/>
                  <a:pt x="25481" y="39376"/>
                  <a:pt x="25564" y="39376"/>
                </a:cubicBezTo>
                <a:cubicBezTo>
                  <a:pt x="25731" y="39376"/>
                  <a:pt x="25865" y="39465"/>
                  <a:pt x="25965" y="39732"/>
                </a:cubicBezTo>
                <a:cubicBezTo>
                  <a:pt x="26171" y="40293"/>
                  <a:pt x="26316" y="40555"/>
                  <a:pt x="26532" y="40555"/>
                </a:cubicBezTo>
                <a:cubicBezTo>
                  <a:pt x="26712" y="40555"/>
                  <a:pt x="26941" y="40374"/>
                  <a:pt x="27294" y="40033"/>
                </a:cubicBezTo>
                <a:cubicBezTo>
                  <a:pt x="27319" y="40008"/>
                  <a:pt x="27319" y="39958"/>
                  <a:pt x="27344" y="39933"/>
                </a:cubicBezTo>
                <a:cubicBezTo>
                  <a:pt x="27294" y="39657"/>
                  <a:pt x="27319" y="39431"/>
                  <a:pt x="27695" y="39356"/>
                </a:cubicBezTo>
                <a:cubicBezTo>
                  <a:pt x="28174" y="39241"/>
                  <a:pt x="28664" y="39158"/>
                  <a:pt x="29158" y="39158"/>
                </a:cubicBezTo>
                <a:cubicBezTo>
                  <a:pt x="29413" y="39158"/>
                  <a:pt x="29669" y="39180"/>
                  <a:pt x="29925" y="39231"/>
                </a:cubicBezTo>
                <a:cubicBezTo>
                  <a:pt x="30178" y="39057"/>
                  <a:pt x="30440" y="38983"/>
                  <a:pt x="30706" y="38983"/>
                </a:cubicBezTo>
                <a:cubicBezTo>
                  <a:pt x="30862" y="38983"/>
                  <a:pt x="31020" y="39009"/>
                  <a:pt x="31178" y="39055"/>
                </a:cubicBezTo>
                <a:cubicBezTo>
                  <a:pt x="31379" y="39116"/>
                  <a:pt x="31585" y="39131"/>
                  <a:pt x="31793" y="39131"/>
                </a:cubicBezTo>
                <a:cubicBezTo>
                  <a:pt x="32015" y="39131"/>
                  <a:pt x="32239" y="39113"/>
                  <a:pt x="32460" y="39113"/>
                </a:cubicBezTo>
                <a:cubicBezTo>
                  <a:pt x="32806" y="39113"/>
                  <a:pt x="33145" y="39157"/>
                  <a:pt x="33459" y="39381"/>
                </a:cubicBezTo>
                <a:cubicBezTo>
                  <a:pt x="33475" y="39397"/>
                  <a:pt x="33500" y="39403"/>
                  <a:pt x="33530" y="39403"/>
                </a:cubicBezTo>
                <a:cubicBezTo>
                  <a:pt x="33598" y="39403"/>
                  <a:pt x="33691" y="39373"/>
                  <a:pt x="33760" y="39356"/>
                </a:cubicBezTo>
                <a:cubicBezTo>
                  <a:pt x="33866" y="39316"/>
                  <a:pt x="33969" y="39299"/>
                  <a:pt x="34071" y="39299"/>
                </a:cubicBezTo>
                <a:cubicBezTo>
                  <a:pt x="34284" y="39299"/>
                  <a:pt x="34492" y="39372"/>
                  <a:pt x="34712" y="39456"/>
                </a:cubicBezTo>
                <a:cubicBezTo>
                  <a:pt x="35489" y="39807"/>
                  <a:pt x="36266" y="40008"/>
                  <a:pt x="37118" y="40108"/>
                </a:cubicBezTo>
                <a:cubicBezTo>
                  <a:pt x="37141" y="40110"/>
                  <a:pt x="37164" y="40110"/>
                  <a:pt x="37188" y="40110"/>
                </a:cubicBezTo>
                <a:cubicBezTo>
                  <a:pt x="37394" y="40110"/>
                  <a:pt x="37606" y="40056"/>
                  <a:pt x="37818" y="40056"/>
                </a:cubicBezTo>
                <a:cubicBezTo>
                  <a:pt x="37971" y="40056"/>
                  <a:pt x="38123" y="40084"/>
                  <a:pt x="38271" y="40183"/>
                </a:cubicBezTo>
                <a:cubicBezTo>
                  <a:pt x="38434" y="40292"/>
                  <a:pt x="38605" y="40334"/>
                  <a:pt x="38779" y="40334"/>
                </a:cubicBezTo>
                <a:cubicBezTo>
                  <a:pt x="38925" y="40334"/>
                  <a:pt x="39074" y="40304"/>
                  <a:pt x="39224" y="40258"/>
                </a:cubicBezTo>
                <a:cubicBezTo>
                  <a:pt x="40000" y="40058"/>
                  <a:pt x="40777" y="39908"/>
                  <a:pt x="41554" y="39732"/>
                </a:cubicBezTo>
                <a:cubicBezTo>
                  <a:pt x="41655" y="39381"/>
                  <a:pt x="41404" y="39106"/>
                  <a:pt x="41429" y="38780"/>
                </a:cubicBezTo>
                <a:cubicBezTo>
                  <a:pt x="41479" y="38730"/>
                  <a:pt x="41529" y="38680"/>
                  <a:pt x="41579" y="38680"/>
                </a:cubicBezTo>
                <a:cubicBezTo>
                  <a:pt x="41586" y="38679"/>
                  <a:pt x="41593" y="38678"/>
                  <a:pt x="41600" y="38678"/>
                </a:cubicBezTo>
                <a:cubicBezTo>
                  <a:pt x="41789" y="38678"/>
                  <a:pt x="41922" y="38943"/>
                  <a:pt x="42103" y="38943"/>
                </a:cubicBezTo>
                <a:cubicBezTo>
                  <a:pt x="42150" y="38943"/>
                  <a:pt x="42201" y="38925"/>
                  <a:pt x="42256" y="38880"/>
                </a:cubicBezTo>
                <a:cubicBezTo>
                  <a:pt x="42582" y="38579"/>
                  <a:pt x="42181" y="38304"/>
                  <a:pt x="42131" y="38003"/>
                </a:cubicBezTo>
                <a:cubicBezTo>
                  <a:pt x="42151" y="38001"/>
                  <a:pt x="42171" y="38000"/>
                  <a:pt x="42191" y="38000"/>
                </a:cubicBezTo>
                <a:cubicBezTo>
                  <a:pt x="42686" y="38000"/>
                  <a:pt x="42868" y="38580"/>
                  <a:pt x="43307" y="38580"/>
                </a:cubicBezTo>
                <a:cubicBezTo>
                  <a:pt x="43316" y="38580"/>
                  <a:pt x="43325" y="38580"/>
                  <a:pt x="43334" y="38579"/>
                </a:cubicBezTo>
                <a:cubicBezTo>
                  <a:pt x="43384" y="38554"/>
                  <a:pt x="43459" y="38504"/>
                  <a:pt x="43459" y="38454"/>
                </a:cubicBezTo>
                <a:cubicBezTo>
                  <a:pt x="43610" y="37953"/>
                  <a:pt x="43660" y="37527"/>
                  <a:pt x="44261" y="37176"/>
                </a:cubicBezTo>
                <a:cubicBezTo>
                  <a:pt x="45063" y="36674"/>
                  <a:pt x="44863" y="35872"/>
                  <a:pt x="43985" y="35421"/>
                </a:cubicBezTo>
                <a:cubicBezTo>
                  <a:pt x="43854" y="35493"/>
                  <a:pt x="43740" y="35523"/>
                  <a:pt x="43642" y="35523"/>
                </a:cubicBezTo>
                <a:cubicBezTo>
                  <a:pt x="43327" y="35523"/>
                  <a:pt x="43177" y="35212"/>
                  <a:pt x="43158" y="34945"/>
                </a:cubicBezTo>
                <a:cubicBezTo>
                  <a:pt x="43083" y="34469"/>
                  <a:pt x="42983" y="33993"/>
                  <a:pt x="43209" y="33517"/>
                </a:cubicBezTo>
                <a:cubicBezTo>
                  <a:pt x="43459" y="32990"/>
                  <a:pt x="43685" y="32439"/>
                  <a:pt x="43935" y="31887"/>
                </a:cubicBezTo>
                <a:cubicBezTo>
                  <a:pt x="42833" y="31161"/>
                  <a:pt x="41855" y="30309"/>
                  <a:pt x="40903" y="29431"/>
                </a:cubicBezTo>
                <a:cubicBezTo>
                  <a:pt x="39825" y="28404"/>
                  <a:pt x="39098" y="27151"/>
                  <a:pt x="39474" y="25572"/>
                </a:cubicBezTo>
                <a:cubicBezTo>
                  <a:pt x="39900" y="23791"/>
                  <a:pt x="41297" y="22728"/>
                  <a:pt x="42938" y="22728"/>
                </a:cubicBezTo>
                <a:cubicBezTo>
                  <a:pt x="43422" y="22728"/>
                  <a:pt x="43928" y="22821"/>
                  <a:pt x="44437" y="23015"/>
                </a:cubicBezTo>
                <a:cubicBezTo>
                  <a:pt x="44888" y="23191"/>
                  <a:pt x="45289" y="23416"/>
                  <a:pt x="45715" y="23617"/>
                </a:cubicBezTo>
                <a:cubicBezTo>
                  <a:pt x="45884" y="23681"/>
                  <a:pt x="46009" y="23717"/>
                  <a:pt x="46103" y="23717"/>
                </a:cubicBezTo>
                <a:cubicBezTo>
                  <a:pt x="46300" y="23717"/>
                  <a:pt x="46357" y="23557"/>
                  <a:pt x="46391" y="23166"/>
                </a:cubicBezTo>
                <a:cubicBezTo>
                  <a:pt x="46391" y="22865"/>
                  <a:pt x="46316" y="22514"/>
                  <a:pt x="46542" y="22288"/>
                </a:cubicBezTo>
                <a:cubicBezTo>
                  <a:pt x="47244" y="21687"/>
                  <a:pt x="47219" y="21035"/>
                  <a:pt x="46792" y="20283"/>
                </a:cubicBezTo>
                <a:cubicBezTo>
                  <a:pt x="46642" y="20058"/>
                  <a:pt x="46642" y="19757"/>
                  <a:pt x="46617" y="19481"/>
                </a:cubicBezTo>
                <a:cubicBezTo>
                  <a:pt x="46492" y="18454"/>
                  <a:pt x="46166" y="17501"/>
                  <a:pt x="45815" y="16499"/>
                </a:cubicBezTo>
                <a:cubicBezTo>
                  <a:pt x="45239" y="14820"/>
                  <a:pt x="44938" y="13040"/>
                  <a:pt x="44587" y="11286"/>
                </a:cubicBezTo>
                <a:cubicBezTo>
                  <a:pt x="44336" y="10434"/>
                  <a:pt x="44086" y="9632"/>
                  <a:pt x="43459" y="8980"/>
                </a:cubicBezTo>
                <a:cubicBezTo>
                  <a:pt x="43158" y="8704"/>
                  <a:pt x="43209" y="8228"/>
                  <a:pt x="42933" y="7927"/>
                </a:cubicBezTo>
                <a:cubicBezTo>
                  <a:pt x="42557" y="7501"/>
                  <a:pt x="42056" y="7326"/>
                  <a:pt x="41604" y="7025"/>
                </a:cubicBezTo>
                <a:cubicBezTo>
                  <a:pt x="40904" y="6558"/>
                  <a:pt x="40137" y="6243"/>
                  <a:pt x="39286" y="6243"/>
                </a:cubicBezTo>
                <a:cubicBezTo>
                  <a:pt x="39224" y="6243"/>
                  <a:pt x="39161" y="6245"/>
                  <a:pt x="39098" y="6248"/>
                </a:cubicBezTo>
                <a:cubicBezTo>
                  <a:pt x="39069" y="6249"/>
                  <a:pt x="39040" y="6250"/>
                  <a:pt x="39011" y="6250"/>
                </a:cubicBezTo>
                <a:cubicBezTo>
                  <a:pt x="38249" y="6250"/>
                  <a:pt x="37619" y="5935"/>
                  <a:pt x="36943" y="5597"/>
                </a:cubicBezTo>
                <a:cubicBezTo>
                  <a:pt x="35439" y="4895"/>
                  <a:pt x="34136" y="3817"/>
                  <a:pt x="32607" y="3216"/>
                </a:cubicBezTo>
                <a:cubicBezTo>
                  <a:pt x="32056" y="3040"/>
                  <a:pt x="31479" y="2965"/>
                  <a:pt x="31003" y="2639"/>
                </a:cubicBezTo>
                <a:cubicBezTo>
                  <a:pt x="30226" y="2138"/>
                  <a:pt x="29374" y="1887"/>
                  <a:pt x="28497" y="1662"/>
                </a:cubicBezTo>
                <a:cubicBezTo>
                  <a:pt x="28171" y="1562"/>
                  <a:pt x="27845" y="1511"/>
                  <a:pt x="27544" y="1361"/>
                </a:cubicBezTo>
                <a:cubicBezTo>
                  <a:pt x="26040" y="684"/>
                  <a:pt x="24411" y="459"/>
                  <a:pt x="22782" y="283"/>
                </a:cubicBezTo>
                <a:cubicBezTo>
                  <a:pt x="21432" y="127"/>
                  <a:pt x="20067" y="1"/>
                  <a:pt x="18698"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3" name="Google Shape;1043;p42"/>
          <p:cNvSpPr/>
          <p:nvPr/>
        </p:nvSpPr>
        <p:spPr>
          <a:xfrm>
            <a:off x="10799484" y="4075368"/>
            <a:ext cx="1215885"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593367"/>
            <a:ext cx="10246588"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3000"/>
              <a:buFont typeface="Barriecito"/>
              <a:buNone/>
              <a:defRPr sz="3000">
                <a:solidFill>
                  <a:schemeClr val="accent5"/>
                </a:solidFill>
                <a:latin typeface="Barriecito"/>
                <a:ea typeface="Barriecito"/>
                <a:cs typeface="Barriecito"/>
                <a:sym typeface="Barriec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3" name="TextBox 2">
            <a:extLst>
              <a:ext uri="{FF2B5EF4-FFF2-40B4-BE49-F238E27FC236}">
                <a16:creationId xmlns:a16="http://schemas.microsoft.com/office/drawing/2014/main" id="{648BD916-6622-D953-F55D-A38BD3FF5EA5}"/>
              </a:ext>
            </a:extLst>
          </p:cNvPr>
          <p:cNvSpPr txBox="1"/>
          <p:nvPr userDrawn="1"/>
        </p:nvSpPr>
        <p:spPr>
          <a:xfrm>
            <a:off x="5018088" y="7287117"/>
            <a:ext cx="7143750" cy="338554"/>
          </a:xfrm>
          <a:prstGeom prst="rect">
            <a:avLst/>
          </a:prstGeom>
          <a:noFill/>
        </p:spPr>
        <p:txBody>
          <a:bodyPr wrap="square" rtlCol="0">
            <a:spAutoFit/>
          </a:bodyPr>
          <a:lstStyle/>
          <a:p>
            <a:pPr algn="r"/>
            <a:r>
              <a:rPr lang="en-US" sz="1600" i="1"/>
              <a:t>Kho ppt Phan Linh_0916.604.268</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8" r:id="rId4"/>
    <p:sldLayoutId id="2147483660" r:id="rId5"/>
    <p:sldLayoutId id="2147483664" r:id="rId6"/>
    <p:sldLayoutId id="2147483674" r:id="rId7"/>
    <p:sldLayoutId id="2147483677" r:id="rId8"/>
    <p:sldLayoutId id="2147483688" r:id="rId9"/>
    <p:sldLayoutId id="2147483689" r:id="rId10"/>
    <p:sldLayoutId id="2147483692" r:id="rId11"/>
    <p:sldLayoutId id="2147483693" r:id="rId12"/>
    <p:sldLayoutId id="214748369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AihxG5_j4z4" TargetMode="External"/><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8.xml"/><Relationship Id="rId5" Type="http://schemas.microsoft.com/office/2007/relationships/hdphoto" Target="../media/hdphoto3.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6B367-5573-CF02-F421-B8E9B4B038E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t="10831" r="3168" b="22375"/>
          <a:stretch/>
        </p:blipFill>
        <p:spPr>
          <a:xfrm>
            <a:off x="1078608" y="1872636"/>
            <a:ext cx="10004622" cy="5175864"/>
          </a:xfrm>
          <a:prstGeom prst="rect">
            <a:avLst/>
          </a:prstGeom>
          <a:ln>
            <a:noFill/>
          </a:ln>
          <a:effectLst>
            <a:softEdge rad="112500"/>
          </a:effectLst>
        </p:spPr>
      </p:pic>
      <p:sp>
        <p:nvSpPr>
          <p:cNvPr id="4" name="Rectangle 3">
            <a:extLst>
              <a:ext uri="{FF2B5EF4-FFF2-40B4-BE49-F238E27FC236}">
                <a16:creationId xmlns:a16="http://schemas.microsoft.com/office/drawing/2014/main" id="{81F67992-6B55-3E0E-F7E2-C23F41BC9496}"/>
              </a:ext>
            </a:extLst>
          </p:cNvPr>
          <p:cNvSpPr/>
          <p:nvPr/>
        </p:nvSpPr>
        <p:spPr>
          <a:xfrm>
            <a:off x="0" y="8484"/>
            <a:ext cx="12161838" cy="2925216"/>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6152">
              <a:buClrTx/>
              <a:defRPr/>
            </a:pPr>
            <a:endParaRPr lang="en-US" sz="5852">
              <a:solidFill>
                <a:srgbClr val="FFFFFF"/>
              </a:solidFill>
              <a:latin typeface="AvantGarde"/>
              <a:ea typeface="+mn-ea"/>
              <a:cs typeface="+mn-cs"/>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6"/>
          <a:srcRect t="51137" b="15234"/>
          <a:stretch/>
        </p:blipFill>
        <p:spPr>
          <a:xfrm>
            <a:off x="-158617" y="9226547"/>
            <a:ext cx="12320455" cy="5488117"/>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22560" y="131409"/>
            <a:ext cx="1885492" cy="1741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2188900" y="643042"/>
            <a:ext cx="7784038" cy="1446550"/>
          </a:xfrm>
          <a:prstGeom prst="rect">
            <a:avLst/>
          </a:prstGeom>
          <a:noFill/>
          <a:ln>
            <a:noFill/>
          </a:ln>
        </p:spPr>
        <p:txBody>
          <a:bodyPr wrap="square">
            <a:spAutoFit/>
          </a:bodyPr>
          <a:lstStyle/>
          <a:p>
            <a:pPr algn="ctr"/>
            <a:r>
              <a:rPr lang="en-US" sz="8800" b="1">
                <a:ln w="10160">
                  <a:noFill/>
                  <a:prstDash val="solid"/>
                </a:ln>
                <a:solidFill>
                  <a:srgbClr val="FF0000"/>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
        <p:nvSpPr>
          <p:cNvPr id="3" name="Title 2">
            <a:extLst>
              <a:ext uri="{FF2B5EF4-FFF2-40B4-BE49-F238E27FC236}">
                <a16:creationId xmlns:a16="http://schemas.microsoft.com/office/drawing/2014/main" id="{ABADB180-3BF8-C283-52EA-3627ED75D255}"/>
              </a:ext>
            </a:extLst>
          </p:cNvPr>
          <p:cNvSpPr>
            <a:spLocks noGrp="1"/>
          </p:cNvSpPr>
          <p:nvPr>
            <p:ph type="title"/>
          </p:nvPr>
        </p:nvSpPr>
        <p:spPr/>
        <p:txBody>
          <a:bodyPr/>
          <a:lstStyle/>
          <a:p>
            <a:endParaRPr lang="en-US"/>
          </a:p>
        </p:txBody>
      </p:sp>
      <p:sp>
        <p:nvSpPr>
          <p:cNvPr id="7" name="Subtitle 6">
            <a:extLst>
              <a:ext uri="{FF2B5EF4-FFF2-40B4-BE49-F238E27FC236}">
                <a16:creationId xmlns:a16="http://schemas.microsoft.com/office/drawing/2014/main" id="{92222AE9-3C26-01FE-CD05-63AAC25BE196}"/>
              </a:ext>
            </a:extLst>
          </p:cNvPr>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1028835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C79E9C-4724-F26F-D3C4-78EE964CE05A}"/>
              </a:ext>
            </a:extLst>
          </p:cNvPr>
          <p:cNvSpPr txBox="1"/>
          <p:nvPr/>
        </p:nvSpPr>
        <p:spPr>
          <a:xfrm>
            <a:off x="644208" y="1632920"/>
            <a:ext cx="11136630" cy="3939540"/>
          </a:xfrm>
          <a:prstGeom prst="rect">
            <a:avLst/>
          </a:prstGeom>
          <a:noFill/>
        </p:spPr>
        <p:txBody>
          <a:bodyPr wrap="square">
            <a:spAutoFit/>
          </a:bodyPr>
          <a:lstStyle/>
          <a:p>
            <a:pPr marL="742950" indent="-742950" algn="just">
              <a:spcBef>
                <a:spcPts val="600"/>
              </a:spcBef>
              <a:spcAft>
                <a:spcPts val="600"/>
              </a:spcAft>
              <a:buFont typeface="+mj-lt"/>
              <a:buAutoNum type="arabicPeriod"/>
            </a:pPr>
            <a:r>
              <a:rPr lang="en-US" sz="4800"/>
              <a:t>C</a:t>
            </a:r>
            <a:r>
              <a:rPr lang="vi-VN" sz="4800"/>
              <a:t>hia sẻ với người thân về sản phẩm em đã giới thiệu ở hoạt động </a:t>
            </a:r>
            <a:r>
              <a:rPr lang="vi-VN" sz="4800" i="1"/>
              <a:t>Nói và nghe</a:t>
            </a:r>
            <a:r>
              <a:rPr lang="vi-VN" sz="4800"/>
              <a:t>.</a:t>
            </a:r>
            <a:endParaRPr lang="en-US" sz="4800"/>
          </a:p>
          <a:p>
            <a:pPr marL="742950" indent="-742950" algn="just">
              <a:spcBef>
                <a:spcPts val="600"/>
              </a:spcBef>
              <a:spcAft>
                <a:spcPts val="600"/>
              </a:spcAft>
              <a:buFont typeface="+mj-lt"/>
              <a:buAutoNum type="arabicPeriod"/>
            </a:pPr>
            <a:r>
              <a:rPr lang="en-US" sz="4800"/>
              <a:t>Tìm đọc sách báo về các phát minh khoa học.</a:t>
            </a:r>
          </a:p>
        </p:txBody>
      </p:sp>
    </p:spTree>
    <p:custDataLst>
      <p:tags r:id="rId1"/>
    </p:custDataLst>
    <p:extLst>
      <p:ext uri="{BB962C8B-B14F-4D97-AF65-F5344CB8AC3E}">
        <p14:creationId xmlns:p14="http://schemas.microsoft.com/office/powerpoint/2010/main" val="1897826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51"/>
          <p:cNvSpPr/>
          <p:nvPr/>
        </p:nvSpPr>
        <p:spPr>
          <a:xfrm rot="-5400000">
            <a:off x="5068999" y="1214817"/>
            <a:ext cx="2023839" cy="4428365"/>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149" name="Google Shape;1149;p51"/>
          <p:cNvSpPr txBox="1">
            <a:spLocks noGrp="1"/>
          </p:cNvSpPr>
          <p:nvPr>
            <p:ph type="title"/>
          </p:nvPr>
        </p:nvSpPr>
        <p:spPr>
          <a:xfrm>
            <a:off x="1999042" y="528591"/>
            <a:ext cx="8163753" cy="5404596"/>
          </a:xfrm>
          <a:prstGeom prst="rect">
            <a:avLst/>
          </a:prstGeom>
        </p:spPr>
        <p:txBody>
          <a:bodyPr spcFirstLastPara="1" wrap="square" lIns="121598" tIns="121598" rIns="121598" bIns="121598" anchor="ctr" anchorCtr="0">
            <a:noAutofit/>
          </a:bodyPr>
          <a:lstStyle/>
          <a:p>
            <a:r>
              <a:rPr lang="en" sz="12200"/>
              <a:t>Dặn dò</a:t>
            </a:r>
            <a:endParaRPr sz="12200">
              <a:solidFill>
                <a:schemeClr val="accent3"/>
              </a:solidFill>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56"/>
        <p:cNvGrpSpPr/>
        <p:nvPr/>
      </p:nvGrpSpPr>
      <p:grpSpPr>
        <a:xfrm>
          <a:off x="0" y="0"/>
          <a:ext cx="0" cy="0"/>
          <a:chOff x="0" y="0"/>
          <a:chExt cx="0" cy="0"/>
        </a:xfrm>
      </p:grpSpPr>
      <p:sp>
        <p:nvSpPr>
          <p:cNvPr id="8" name="Rectangle 7">
            <a:extLst>
              <a:ext uri="{FF2B5EF4-FFF2-40B4-BE49-F238E27FC236}">
                <a16:creationId xmlns:a16="http://schemas.microsoft.com/office/drawing/2014/main" id="{19F18B9D-BA99-6332-9926-FB310C364A6F}"/>
              </a:ext>
            </a:extLst>
          </p:cNvPr>
          <p:cNvSpPr/>
          <p:nvPr/>
        </p:nvSpPr>
        <p:spPr>
          <a:xfrm>
            <a:off x="1706880" y="2879076"/>
            <a:ext cx="10043160" cy="165821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rPr>
              <a:t>   Cuốn truyện tranh </a:t>
            </a:r>
            <a:r>
              <a:rPr lang="en-US" sz="2400" b="1" i="1">
                <a:solidFill>
                  <a:srgbClr val="000000"/>
                </a:solidFill>
              </a:rPr>
              <a:t>Tìm hiểu về các phát minh </a:t>
            </a:r>
            <a:r>
              <a:rPr lang="en-US" sz="2400">
                <a:solidFill>
                  <a:srgbClr val="000000"/>
                </a:solidFill>
              </a:rPr>
              <a:t>kể về những phát minh đầy vui nhộn, giúp các em có thêm hiểu biết về khoa học, biết trân trọng các phẩm chất đáng quý của những người làm công tác nghiên cứu khoa học.</a:t>
            </a:r>
            <a:endParaRPr lang="en-US" sz="2400" i="1">
              <a:solidFill>
                <a:srgbClr val="000000"/>
              </a:solidFill>
            </a:endParaRPr>
          </a:p>
        </p:txBody>
      </p:sp>
      <p:sp>
        <p:nvSpPr>
          <p:cNvPr id="7" name="Rectangle 6">
            <a:extLst>
              <a:ext uri="{FF2B5EF4-FFF2-40B4-BE49-F238E27FC236}">
                <a16:creationId xmlns:a16="http://schemas.microsoft.com/office/drawing/2014/main" id="{3564601C-9F29-A0CE-DFE4-3D7AE529685F}"/>
              </a:ext>
            </a:extLst>
          </p:cNvPr>
          <p:cNvSpPr/>
          <p:nvPr/>
        </p:nvSpPr>
        <p:spPr>
          <a:xfrm>
            <a:off x="1706880" y="1039266"/>
            <a:ext cx="10043160" cy="165821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i="1">
                <a:solidFill>
                  <a:srgbClr val="000000"/>
                </a:solidFill>
              </a:rPr>
              <a:t>    </a:t>
            </a:r>
            <a:r>
              <a:rPr lang="vi-VN" sz="2400" b="1" i="1">
                <a:solidFill>
                  <a:srgbClr val="000000"/>
                </a:solidFill>
              </a:rPr>
              <a:t>Mườ</a:t>
            </a:r>
            <a:r>
              <a:rPr lang="en-US" sz="2400" b="1" i="1">
                <a:solidFill>
                  <a:srgbClr val="000000"/>
                </a:solidFill>
              </a:rPr>
              <a:t>i vạn câu hỏi vì sao </a:t>
            </a:r>
            <a:r>
              <a:rPr lang="en-US" sz="2400">
                <a:solidFill>
                  <a:srgbClr val="000000"/>
                </a:solidFill>
              </a:rPr>
              <a:t>là bộ sách gồm 12 tập, chứa đựng một khối lượng kiến thức khoa học đồ sộ, thuộc hầu hết các lĩnh vực khoa học tự nhiên và khoa học xã hội, được trình bày một cách dễ hiểu, sinh động.</a:t>
            </a:r>
            <a:endParaRPr lang="en-US" sz="2400" i="1">
              <a:solidFill>
                <a:srgbClr val="000000"/>
              </a:solidFill>
            </a:endParaRPr>
          </a:p>
        </p:txBody>
      </p:sp>
      <p:sp>
        <p:nvSpPr>
          <p:cNvPr id="6" name="TextBox 5">
            <a:extLst>
              <a:ext uri="{FF2B5EF4-FFF2-40B4-BE49-F238E27FC236}">
                <a16:creationId xmlns:a16="http://schemas.microsoft.com/office/drawing/2014/main" id="{3AA4972C-7AAD-143B-6373-974DAC243F96}"/>
              </a:ext>
            </a:extLst>
          </p:cNvPr>
          <p:cNvSpPr txBox="1"/>
          <p:nvPr/>
        </p:nvSpPr>
        <p:spPr>
          <a:xfrm>
            <a:off x="1055210" y="-5639"/>
            <a:ext cx="11346500" cy="954107"/>
          </a:xfrm>
          <a:prstGeom prst="rect">
            <a:avLst/>
          </a:prstGeom>
          <a:noFill/>
        </p:spPr>
        <p:txBody>
          <a:bodyPr wrap="square">
            <a:spAutoFit/>
          </a:bodyPr>
          <a:lstStyle/>
          <a:p>
            <a:pPr algn="just"/>
            <a:r>
              <a:rPr lang="en-US" sz="2800" b="1"/>
              <a:t>Tiết Đọc mở rộng tuần sau:</a:t>
            </a:r>
          </a:p>
          <a:p>
            <a:pPr algn="just"/>
            <a:r>
              <a:rPr lang="en-US" sz="2800" b="1"/>
              <a:t>Đọc sách báo viết về các thông tin khoa học và công nghệ.</a:t>
            </a:r>
          </a:p>
        </p:txBody>
      </p:sp>
      <p:pic>
        <p:nvPicPr>
          <p:cNvPr id="5" name="Picture 4">
            <a:extLst>
              <a:ext uri="{FF2B5EF4-FFF2-40B4-BE49-F238E27FC236}">
                <a16:creationId xmlns:a16="http://schemas.microsoft.com/office/drawing/2014/main" id="{0342B0DB-80AF-080D-955C-73FFC72A7E56}"/>
              </a:ext>
            </a:extLst>
          </p:cNvPr>
          <p:cNvPicPr>
            <a:picLocks noChangeAspect="1"/>
          </p:cNvPicPr>
          <p:nvPr/>
        </p:nvPicPr>
        <p:blipFill>
          <a:blip r:embed="rId4"/>
          <a:stretch>
            <a:fillRect/>
          </a:stretch>
        </p:blipFill>
        <p:spPr>
          <a:xfrm>
            <a:off x="-289560" y="2320710"/>
            <a:ext cx="2225040" cy="2216580"/>
          </a:xfrm>
          <a:prstGeom prst="rect">
            <a:avLst/>
          </a:prstGeom>
        </p:spPr>
      </p:pic>
      <p:sp>
        <p:nvSpPr>
          <p:cNvPr id="9" name="Rectangle 8">
            <a:extLst>
              <a:ext uri="{FF2B5EF4-FFF2-40B4-BE49-F238E27FC236}">
                <a16:creationId xmlns:a16="http://schemas.microsoft.com/office/drawing/2014/main" id="{76988F86-1400-FC90-AD7D-FDF75210EE09}"/>
              </a:ext>
            </a:extLst>
          </p:cNvPr>
          <p:cNvSpPr/>
          <p:nvPr/>
        </p:nvSpPr>
        <p:spPr>
          <a:xfrm>
            <a:off x="1706880" y="4718886"/>
            <a:ext cx="10043160" cy="165821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rPr>
              <a:t>   Cuốn sách </a:t>
            </a:r>
            <a:r>
              <a:rPr lang="en-US" sz="2400" b="1" i="1">
                <a:solidFill>
                  <a:srgbClr val="000000"/>
                </a:solidFill>
              </a:rPr>
              <a:t>Một trăm phát minh làm nên lịch sử </a:t>
            </a:r>
            <a:r>
              <a:rPr lang="en-US" sz="2400">
                <a:solidFill>
                  <a:srgbClr val="000000"/>
                </a:solidFill>
              </a:rPr>
              <a:t>cung cấp những thông tin thú vị về sự ra đời của các loại dụng cụ và thiết bị hữu dụng như bóng điện, ti vi, ô tô,…</a:t>
            </a:r>
            <a:endParaRPr lang="en-US" sz="2400" i="1">
              <a:solidFill>
                <a:srgbClr val="000000"/>
              </a:solidFill>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 vạn câu hỏi vì sao">
            <a:extLst>
              <a:ext uri="{FF2B5EF4-FFF2-40B4-BE49-F238E27FC236}">
                <a16:creationId xmlns:a16="http://schemas.microsoft.com/office/drawing/2014/main" id="{5394F6A6-528C-671E-70B1-4242F09771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29" t="16132" r="19697" b="14666"/>
          <a:stretch/>
        </p:blipFill>
        <p:spPr bwMode="auto">
          <a:xfrm>
            <a:off x="1173480" y="1234440"/>
            <a:ext cx="3840480" cy="47459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oa học trong truyện tranh “10 vạn câu hỏi vì sao” của Tôn Nguyên Vĩ">
            <a:extLst>
              <a:ext uri="{FF2B5EF4-FFF2-40B4-BE49-F238E27FC236}">
                <a16:creationId xmlns:a16="http://schemas.microsoft.com/office/drawing/2014/main" id="{8B88B117-A1F8-7A60-401E-FB081D89D7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5" r="37193" b="-1"/>
          <a:stretch/>
        </p:blipFill>
        <p:spPr bwMode="auto">
          <a:xfrm>
            <a:off x="5371465" y="1234440"/>
            <a:ext cx="5426860" cy="47459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3222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3E209-71D5-7D47-6F30-B119F06DFF93}"/>
              </a:ext>
            </a:extLst>
          </p:cNvPr>
          <p:cNvSpPr>
            <a:spLocks noGrp="1"/>
          </p:cNvSpPr>
          <p:nvPr>
            <p:ph type="ctrTitle"/>
          </p:nvPr>
        </p:nvSpPr>
        <p:spPr/>
        <p:txBody>
          <a:bodyPr/>
          <a:lstStyle/>
          <a:p>
            <a:endParaRPr lang="en-US"/>
          </a:p>
        </p:txBody>
      </p:sp>
      <p:pic>
        <p:nvPicPr>
          <p:cNvPr id="3074" name="Picture 2" descr="10 vạn câu hỏi vì sao">
            <a:extLst>
              <a:ext uri="{FF2B5EF4-FFF2-40B4-BE49-F238E27FC236}">
                <a16:creationId xmlns:a16="http://schemas.microsoft.com/office/drawing/2014/main" id="{373AEB60-65E3-D178-3F52-B97D1D529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67" b="15111"/>
          <a:stretch/>
        </p:blipFill>
        <p:spPr bwMode="auto">
          <a:xfrm>
            <a:off x="1516920" y="224058"/>
            <a:ext cx="9127998" cy="64098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5900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DDDC-62F7-9E81-F86F-5CEBEA9B1070}"/>
              </a:ext>
            </a:extLst>
          </p:cNvPr>
          <p:cNvSpPr>
            <a:spLocks noGrp="1"/>
          </p:cNvSpPr>
          <p:nvPr>
            <p:ph type="ctrTitle"/>
          </p:nvPr>
        </p:nvSpPr>
        <p:spPr/>
        <p:txBody>
          <a:bodyPr/>
          <a:lstStyle/>
          <a:p>
            <a:endParaRPr lang="en-US"/>
          </a:p>
        </p:txBody>
      </p:sp>
      <p:pic>
        <p:nvPicPr>
          <p:cNvPr id="4098" name="Picture 2" descr="Tìm Hiểu Về Các Phát Minh">
            <a:extLst>
              <a:ext uri="{FF2B5EF4-FFF2-40B4-BE49-F238E27FC236}">
                <a16:creationId xmlns:a16="http://schemas.microsoft.com/office/drawing/2014/main" id="{CD96BADB-8913-12B2-F379-DEE9F949B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02" t="5809" r="8137" b="10991"/>
          <a:stretch/>
        </p:blipFill>
        <p:spPr bwMode="auto">
          <a:xfrm>
            <a:off x="693054" y="911885"/>
            <a:ext cx="3706520" cy="50342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ách Tìm Hiểu Về Các Phát Minh - FAHASA.COM">
            <a:extLst>
              <a:ext uri="{FF2B5EF4-FFF2-40B4-BE49-F238E27FC236}">
                <a16:creationId xmlns:a16="http://schemas.microsoft.com/office/drawing/2014/main" id="{86974A8A-A956-CD35-9DFE-9CB233381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574" y="911884"/>
            <a:ext cx="3257099" cy="503423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ách Tìm Hiểu Về Các Phát Minh - FAHASA.COM">
            <a:extLst>
              <a:ext uri="{FF2B5EF4-FFF2-40B4-BE49-F238E27FC236}">
                <a16:creationId xmlns:a16="http://schemas.microsoft.com/office/drawing/2014/main" id="{459308AB-62A4-062D-96C1-84C3B5841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673" y="911884"/>
            <a:ext cx="3102111" cy="50342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0477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F73A-7012-4948-B754-2DF918D4BDA1}"/>
              </a:ext>
            </a:extLst>
          </p:cNvPr>
          <p:cNvSpPr>
            <a:spLocks noGrp="1"/>
          </p:cNvSpPr>
          <p:nvPr>
            <p:ph type="ctrTitle"/>
          </p:nvPr>
        </p:nvSpPr>
        <p:spPr/>
        <p:txBody>
          <a:bodyPr/>
          <a:lstStyle/>
          <a:p>
            <a:endParaRPr lang="en-US"/>
          </a:p>
        </p:txBody>
      </p:sp>
      <p:pic>
        <p:nvPicPr>
          <p:cNvPr id="5122" name="Picture 2" descr="Mua 100 Phát Minh Làm Nên Lịch Sử (Tái Bản 2019) tại VIETNAMBOOK | Tiki">
            <a:extLst>
              <a:ext uri="{FF2B5EF4-FFF2-40B4-BE49-F238E27FC236}">
                <a16:creationId xmlns:a16="http://schemas.microsoft.com/office/drawing/2014/main" id="{38C21496-87BB-E3F0-7752-BE3D9FBAC9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09" t="2500" r="14490" b="4445"/>
          <a:stretch/>
        </p:blipFill>
        <p:spPr bwMode="auto">
          <a:xfrm>
            <a:off x="1085850" y="238125"/>
            <a:ext cx="4800600" cy="6381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ách 100 Phát Minh Làm Nên Lịch Sử (Tái Bản 2019) - FAHASA.COM">
            <a:extLst>
              <a:ext uri="{FF2B5EF4-FFF2-40B4-BE49-F238E27FC236}">
                <a16:creationId xmlns:a16="http://schemas.microsoft.com/office/drawing/2014/main" id="{2497BFB7-C33B-6FFA-08CD-92C0F7D27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919" y="238124"/>
            <a:ext cx="4789268" cy="63817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86519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194767" y="394171"/>
            <a:ext cx="980226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buClrTx/>
              <a:defRPr/>
            </a:pPr>
            <a:r>
              <a:rPr lang="en-US" sz="2600" b="1" kern="1200" dirty="0">
                <a:solidFill>
                  <a:prstClr val="black"/>
                </a:solidFill>
                <a:latin typeface="Times New Roman" pitchFamily="18" charset="0"/>
                <a:cs typeface="Times New Roman" pitchFamily="18" charset="0"/>
              </a:rPr>
              <a:t>TRƯỜNG TIỂU HỌC </a:t>
            </a:r>
            <a:r>
              <a:rPr lang="en-US" sz="2600" b="1" kern="1200" dirty="0" smtClean="0">
                <a:solidFill>
                  <a:prstClr val="black"/>
                </a:solidFill>
                <a:latin typeface="Times New Roman" pitchFamily="18" charset="0"/>
                <a:cs typeface="Times New Roman" pitchFamily="18" charset="0"/>
              </a:rPr>
              <a:t>QUANG TRUNG</a:t>
            </a:r>
            <a:endParaRPr lang="en-US" sz="2600" b="1" kern="1200" dirty="0">
              <a:solidFill>
                <a:prstClr val="black"/>
              </a:solidFill>
              <a:latin typeface="Times New Roman" pitchFamily="18" charset="0"/>
              <a:cs typeface="Times New Roman" pitchFamily="18" charset="0"/>
            </a:endParaRPr>
          </a:p>
          <a:p>
            <a:pPr algn="ctr" defTabSz="912114">
              <a:buClrTx/>
              <a:defRPr/>
            </a:pPr>
            <a:r>
              <a:rPr lang="en-US" sz="2600" b="1" kern="1200" dirty="0" err="1">
                <a:solidFill>
                  <a:prstClr val="black"/>
                </a:solidFill>
                <a:latin typeface="Times New Roman" pitchFamily="18" charset="0"/>
                <a:cs typeface="Times New Roman" pitchFamily="18" charset="0"/>
              </a:rPr>
              <a:t>Sách</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kết</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nối</a:t>
            </a:r>
            <a:r>
              <a:rPr lang="en-US" sz="2600" b="1" kern="1200" dirty="0">
                <a:solidFill>
                  <a:prstClr val="black"/>
                </a:solidFill>
                <a:latin typeface="Times New Roman" pitchFamily="18" charset="0"/>
                <a:cs typeface="Times New Roman" pitchFamily="18" charset="0"/>
              </a:rPr>
              <a:t> tri </a:t>
            </a:r>
            <a:r>
              <a:rPr lang="en-US" sz="2600" b="1" kern="1200" dirty="0" err="1">
                <a:solidFill>
                  <a:prstClr val="black"/>
                </a:solidFill>
                <a:latin typeface="Times New Roman" pitchFamily="18" charset="0"/>
                <a:cs typeface="Times New Roman" pitchFamily="18" charset="0"/>
              </a:rPr>
              <a:t>thức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với</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cuộc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sống</a:t>
            </a:r>
            <a:r>
              <a:rPr lang="en-US" sz="2600" b="1" kern="1200" dirty="0">
                <a:solidFill>
                  <a:prstClr val="black"/>
                </a:solidFill>
                <a:latin typeface="Times New Roman" pitchFamily="18" charset="0"/>
                <a:cs typeface="Times New Roman" pitchFamily="18" charset="0"/>
              </a:rPr>
              <a:t> – </a:t>
            </a:r>
            <a:r>
              <a:rPr lang="en-US" sz="2600" b="1" kern="1200" dirty="0" err="1">
                <a:solidFill>
                  <a:prstClr val="black"/>
                </a:solidFill>
                <a:latin typeface="Times New Roman" pitchFamily="18" charset="0"/>
                <a:cs typeface="Times New Roman" pitchFamily="18" charset="0"/>
              </a:rPr>
              <a:t>Lớp</a:t>
            </a:r>
            <a:r>
              <a:rPr lang="en-US" sz="2600" b="1" kern="1200" dirty="0">
                <a:solidFill>
                  <a:prstClr val="black"/>
                </a:solidFill>
                <a:latin typeface="Times New Roman" pitchFamily="18" charset="0"/>
                <a:cs typeface="Times New Roman" pitchFamily="18" charset="0"/>
              </a:rPr>
              <a:t> 4</a:t>
            </a:r>
          </a:p>
          <a:p>
            <a:pPr algn="ctr" defTabSz="912114">
              <a:buClrTx/>
              <a:defRPr/>
            </a:pP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Năm</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học</a:t>
            </a:r>
            <a:r>
              <a:rPr lang="en-US" sz="2600" b="1" kern="1200" dirty="0">
                <a:solidFill>
                  <a:prstClr val="black"/>
                </a:solidFill>
                <a:latin typeface="Times New Roman" pitchFamily="18" charset="0"/>
                <a:cs typeface="Times New Roman" pitchFamily="18" charset="0"/>
              </a:rPr>
              <a:t> 2024-2025</a:t>
            </a:r>
          </a:p>
          <a:p>
            <a:pPr algn="ctr" defTabSz="912114">
              <a:buClrTx/>
              <a:defRPr/>
            </a:pPr>
            <a:r>
              <a:rPr lang="en-US" sz="2600" b="1" kern="1200" dirty="0">
                <a:solidFill>
                  <a:prstClr val="black"/>
                </a:solidFill>
                <a:latin typeface="Times New Roman" pitchFamily="18" charset="0"/>
                <a:cs typeface="Times New Roman" pitchFamily="18" charset="0"/>
                <a:sym typeface="Wingdings" panose="05000000000000000000" pitchFamily="2" charset="2"/>
              </a:rPr>
              <a:t></a:t>
            </a:r>
            <a:endParaRPr lang="en-US" sz="2600" kern="1200" dirty="0">
              <a:solidFill>
                <a:prstClr val="black"/>
              </a:solidFill>
              <a:latin typeface="Times New Roman" pitchFamily="18" charset="0"/>
              <a:cs typeface="Times New Roman" pitchFamily="18" charset="0"/>
            </a:endParaRPr>
          </a:p>
        </p:txBody>
      </p:sp>
      <p:sp>
        <p:nvSpPr>
          <p:cNvPr id="3" name="Rectangle 6"/>
          <p:cNvSpPr>
            <a:spLocks noChangeArrowheads="1"/>
          </p:cNvSpPr>
          <p:nvPr/>
        </p:nvSpPr>
        <p:spPr bwMode="auto">
          <a:xfrm>
            <a:off x="711185" y="2653718"/>
            <a:ext cx="106887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lnSpc>
                <a:spcPct val="150000"/>
              </a:lnSpc>
              <a:buClrTx/>
              <a:defRPr/>
            </a:pPr>
            <a:r>
              <a:rPr lang="en-US" sz="4000" b="1" kern="1200" dirty="0">
                <a:solidFill>
                  <a:srgbClr val="FF0000"/>
                </a:solidFill>
                <a:latin typeface="Times New Roman" pitchFamily="18" charset="0"/>
                <a:cs typeface="Times New Roman" pitchFamily="18" charset="0"/>
              </a:rPr>
              <a:t>MÔN: </a:t>
            </a:r>
            <a:r>
              <a:rPr lang="en-US" sz="4000" b="1" kern="1200" dirty="0" smtClean="0">
                <a:solidFill>
                  <a:srgbClr val="FF0000"/>
                </a:solidFill>
                <a:latin typeface="Times New Roman" pitchFamily="18" charset="0"/>
                <a:cs typeface="Times New Roman" pitchFamily="18" charset="0"/>
              </a:rPr>
              <a:t>TIẾNG VIỆT</a:t>
            </a:r>
            <a:endParaRPr lang="en-US" sz="4000" b="1" kern="1200" dirty="0">
              <a:solidFill>
                <a:srgbClr val="FF0000"/>
              </a:solidFill>
              <a:latin typeface="Times New Roman" pitchFamily="18" charset="0"/>
              <a:cs typeface="Times New Roman" pitchFamily="18" charset="0"/>
            </a:endParaRPr>
          </a:p>
          <a:p>
            <a:pPr algn="ctr" defTabSz="912114">
              <a:lnSpc>
                <a:spcPct val="150000"/>
              </a:lnSpc>
              <a:buClrTx/>
              <a:defRPr/>
            </a:pPr>
            <a:r>
              <a:rPr lang="en-US" sz="4000" b="1" kern="1200" dirty="0" smtClean="0">
                <a:solidFill>
                  <a:srgbClr val="FF0000"/>
                </a:solidFill>
                <a:latin typeface="Times New Roman" pitchFamily="18" charset="0"/>
                <a:cs typeface="Times New Roman" pitchFamily="18" charset="0"/>
              </a:rPr>
              <a:t>NÓI VÀ NGHE: CHÚNG EM SÁNG TẠO</a:t>
            </a:r>
            <a:endParaRPr lang="en-US" sz="3600" b="1" kern="1200" dirty="0">
              <a:solidFill>
                <a:srgbClr val="7030A0"/>
              </a:solidFill>
              <a:latin typeface="Times New Roman" pitchFamily="18" charset="0"/>
              <a:cs typeface="Times New Roman" pitchFamily="18" charset="0"/>
            </a:endParaRPr>
          </a:p>
        </p:txBody>
      </p:sp>
      <p:sp>
        <p:nvSpPr>
          <p:cNvPr id="4" name="Rectangle 5"/>
          <p:cNvSpPr>
            <a:spLocks noChangeArrowheads="1"/>
          </p:cNvSpPr>
          <p:nvPr/>
        </p:nvSpPr>
        <p:spPr bwMode="auto">
          <a:xfrm>
            <a:off x="5927072" y="5385383"/>
            <a:ext cx="5472827" cy="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spcBef>
                <a:spcPct val="50000"/>
              </a:spcBef>
              <a:buClrTx/>
              <a:defRPr/>
            </a:pPr>
            <a:r>
              <a:rPr lang="en-US" sz="3192" b="1" i="1" kern="1200" dirty="0">
                <a:solidFill>
                  <a:srgbClr val="3333CC"/>
                </a:solidFill>
                <a:latin typeface="Times New Roman" pitchFamily="18" charset="0"/>
                <a:cs typeface="+mn-cs"/>
              </a:rPr>
              <a:t>Giáo viên: </a:t>
            </a:r>
            <a:r>
              <a:rPr lang="en-US" sz="3192" b="1" i="1" kern="1200" dirty="0" err="1" smtClean="0">
                <a:solidFill>
                  <a:srgbClr val="3333CC"/>
                </a:solidFill>
                <a:latin typeface="Times New Roman" pitchFamily="18" charset="0"/>
                <a:cs typeface="+mn-cs"/>
              </a:rPr>
              <a:t>Dương</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Thị</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Quyên</a:t>
            </a:r>
            <a:endParaRPr lang="en-US" sz="3192" b="1" i="1" kern="1200" dirty="0">
              <a:solidFill>
                <a:srgbClr val="3333CC"/>
              </a:solidFill>
              <a:latin typeface="Times New Roman" pitchFamily="18" charset="0"/>
              <a:cs typeface="+mn-cs"/>
            </a:endParaRPr>
          </a:p>
        </p:txBody>
      </p:sp>
    </p:spTree>
    <p:custDataLst>
      <p:tags r:id="rId1"/>
    </p:custDataLst>
    <p:extLst>
      <p:ext uri="{BB962C8B-B14F-4D97-AF65-F5344CB8AC3E}">
        <p14:creationId xmlns:p14="http://schemas.microsoft.com/office/powerpoint/2010/main" val="2805401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id="{143EE7CF-F01E-6B3B-53C8-C3975FB9B40D}"/>
              </a:ext>
            </a:extLst>
          </p:cNvPr>
          <p:cNvSpPr/>
          <p:nvPr/>
        </p:nvSpPr>
        <p:spPr>
          <a:xfrm>
            <a:off x="933338" y="1142945"/>
            <a:ext cx="10295162" cy="2613001"/>
          </a:xfrm>
          <a:prstGeom prst="roundRect">
            <a:avLst>
              <a:gd name="adj" fmla="val 20578"/>
            </a:avLst>
          </a:prstGeom>
          <a:solidFill>
            <a:schemeClr val="accent2">
              <a:lumMod val="20000"/>
              <a:lumOff val="80000"/>
            </a:schemeClr>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7200" b="1">
                <a:latin typeface="+mj-lt"/>
                <a:ea typeface="AvantGarde" panose="00000400000000000000" pitchFamily="2" charset="0"/>
                <a:cs typeface="AvantGarde" panose="00000400000000000000" pitchFamily="2" charset="0"/>
              </a:rPr>
              <a:t>KHỞI ĐỘNG</a:t>
            </a:r>
          </a:p>
        </p:txBody>
      </p:sp>
      <p:pic>
        <p:nvPicPr>
          <p:cNvPr id="1030" name="Picture 6" descr="Cartoon Children, Kids, People 08 png">
            <a:extLst>
              <a:ext uri="{FF2B5EF4-FFF2-40B4-BE49-F238E27FC236}">
                <a16:creationId xmlns:a16="http://schemas.microsoft.com/office/drawing/2014/main" id="{9D442496-F135-FDEC-B742-515E344D2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3085" y="3892578"/>
            <a:ext cx="1642834" cy="20529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Children, Kids, People 08 png">
            <a:extLst>
              <a:ext uri="{FF2B5EF4-FFF2-40B4-BE49-F238E27FC236}">
                <a16:creationId xmlns:a16="http://schemas.microsoft.com/office/drawing/2014/main" id="{B6707B1E-BD77-E787-5BF0-8E1118C41C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574" y="4032854"/>
            <a:ext cx="1120093" cy="2052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Children, Kids, People 08 png">
            <a:extLst>
              <a:ext uri="{FF2B5EF4-FFF2-40B4-BE49-F238E27FC236}">
                <a16:creationId xmlns:a16="http://schemas.microsoft.com/office/drawing/2014/main" id="{F6BE6FF2-6A27-0B59-65B4-2725F584F5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1833" y="3892578"/>
            <a:ext cx="1376768" cy="24118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hildren, Kids, People 08 png">
            <a:extLst>
              <a:ext uri="{FF2B5EF4-FFF2-40B4-BE49-F238E27FC236}">
                <a16:creationId xmlns:a16="http://schemas.microsoft.com/office/drawing/2014/main" id="{1F56B691-5C74-D61E-BA0C-C74A2297AF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2342" y="4236822"/>
            <a:ext cx="1294233" cy="21258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2954" y="6362710"/>
            <a:ext cx="5614219" cy="379206"/>
          </a:xfrm>
          <a:prstGeom prst="rect">
            <a:avLst/>
          </a:prstGeom>
          <a:noFill/>
        </p:spPr>
        <p:txBody>
          <a:bodyPr wrap="square" rtlCol="0">
            <a:spAutoFit/>
          </a:bodyPr>
          <a:lstStyle/>
          <a:p>
            <a:r>
              <a:rPr lang="en-GB" dirty="0" smtClean="0">
                <a:hlinkClick r:id="rId8"/>
              </a:rPr>
              <a:t>https://www.youtube.com/watch?v=AihxG5_j4z4</a:t>
            </a:r>
            <a:endParaRPr lang="en-GB" dirty="0"/>
          </a:p>
        </p:txBody>
      </p:sp>
    </p:spTree>
    <p:custDataLst>
      <p:tags r:id="rId1"/>
    </p:custDataLst>
    <p:extLst>
      <p:ext uri="{BB962C8B-B14F-4D97-AF65-F5344CB8AC3E}">
        <p14:creationId xmlns:p14="http://schemas.microsoft.com/office/powerpoint/2010/main" val="1295215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2340DA-AE23-370E-6385-9CE3214EA2DA}"/>
              </a:ext>
            </a:extLst>
          </p:cNvPr>
          <p:cNvGrpSpPr/>
          <p:nvPr/>
        </p:nvGrpSpPr>
        <p:grpSpPr>
          <a:xfrm>
            <a:off x="1902311" y="295491"/>
            <a:ext cx="8357215" cy="1671506"/>
            <a:chOff x="1519678" y="600821"/>
            <a:chExt cx="9192937" cy="1521598"/>
          </a:xfrm>
          <a:solidFill>
            <a:schemeClr val="accent2">
              <a:lumMod val="20000"/>
              <a:lumOff val="80000"/>
            </a:schemeClr>
          </a:solidFill>
        </p:grpSpPr>
        <p:grpSp>
          <p:nvGrpSpPr>
            <p:cNvPr id="3" name="Google Shape;1177;p37">
              <a:extLst>
                <a:ext uri="{FF2B5EF4-FFF2-40B4-BE49-F238E27FC236}">
                  <a16:creationId xmlns:a16="http://schemas.microsoft.com/office/drawing/2014/main" id="{3D3D57BA-9203-E67C-353E-442F81C4CC05}"/>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C4571FC8-9590-AFBD-86CE-C2F98B208DC1}"/>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600"/>
              </a:p>
            </p:txBody>
          </p:sp>
          <p:sp>
            <p:nvSpPr>
              <p:cNvPr id="6" name="Google Shape;1179;p37">
                <a:extLst>
                  <a:ext uri="{FF2B5EF4-FFF2-40B4-BE49-F238E27FC236}">
                    <a16:creationId xmlns:a16="http://schemas.microsoft.com/office/drawing/2014/main" id="{20CFDE47-0432-EA32-98E6-12AC5984F4E2}"/>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600"/>
              </a:p>
            </p:txBody>
          </p:sp>
          <p:sp>
            <p:nvSpPr>
              <p:cNvPr id="7" name="Google Shape;1180;p37">
                <a:extLst>
                  <a:ext uri="{FF2B5EF4-FFF2-40B4-BE49-F238E27FC236}">
                    <a16:creationId xmlns:a16="http://schemas.microsoft.com/office/drawing/2014/main" id="{18F3CB38-F788-CF05-7FF8-EBDD01B8D890}"/>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600"/>
              </a:p>
            </p:txBody>
          </p:sp>
          <p:sp>
            <p:nvSpPr>
              <p:cNvPr id="8" name="Google Shape;1179;p37">
                <a:extLst>
                  <a:ext uri="{FF2B5EF4-FFF2-40B4-BE49-F238E27FC236}">
                    <a16:creationId xmlns:a16="http://schemas.microsoft.com/office/drawing/2014/main" id="{F04134E8-362D-363A-92B8-97EBC406E9D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600"/>
              </a:p>
            </p:txBody>
          </p:sp>
          <p:sp>
            <p:nvSpPr>
              <p:cNvPr id="9" name="Google Shape;1180;p37">
                <a:extLst>
                  <a:ext uri="{FF2B5EF4-FFF2-40B4-BE49-F238E27FC236}">
                    <a16:creationId xmlns:a16="http://schemas.microsoft.com/office/drawing/2014/main" id="{01EB9683-6BBC-9C27-B2D8-EEFAA79A09B7}"/>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600"/>
              </a:p>
            </p:txBody>
          </p:sp>
          <p:sp>
            <p:nvSpPr>
              <p:cNvPr id="10" name="Google Shape;1179;p37">
                <a:extLst>
                  <a:ext uri="{FF2B5EF4-FFF2-40B4-BE49-F238E27FC236}">
                    <a16:creationId xmlns:a16="http://schemas.microsoft.com/office/drawing/2014/main" id="{573A1316-A6F3-616D-A747-739332F4AA89}"/>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600"/>
              </a:p>
            </p:txBody>
          </p:sp>
          <p:sp>
            <p:nvSpPr>
              <p:cNvPr id="11" name="Google Shape;1180;p37">
                <a:extLst>
                  <a:ext uri="{FF2B5EF4-FFF2-40B4-BE49-F238E27FC236}">
                    <a16:creationId xmlns:a16="http://schemas.microsoft.com/office/drawing/2014/main" id="{B4A9F14D-7E14-0EA9-F0E6-B26583AE8917}"/>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600"/>
              </a:p>
            </p:txBody>
          </p:sp>
        </p:grpSp>
        <p:sp>
          <p:nvSpPr>
            <p:cNvPr id="4" name="TextBox 3">
              <a:extLst>
                <a:ext uri="{FF2B5EF4-FFF2-40B4-BE49-F238E27FC236}">
                  <a16:creationId xmlns:a16="http://schemas.microsoft.com/office/drawing/2014/main" id="{6EFCF7FB-ABA0-2275-C567-7268E08EFD65}"/>
                </a:ext>
              </a:extLst>
            </p:cNvPr>
            <p:cNvSpPr txBox="1"/>
            <p:nvPr/>
          </p:nvSpPr>
          <p:spPr>
            <a:xfrm>
              <a:off x="1519678" y="673920"/>
              <a:ext cx="9192937" cy="1204747"/>
            </a:xfrm>
            <a:prstGeom prst="rect">
              <a:avLst/>
            </a:prstGeom>
            <a:noFill/>
          </p:spPr>
          <p:txBody>
            <a:bodyPr wrap="square">
              <a:spAutoFit/>
            </a:bodyPr>
            <a:lstStyle/>
            <a:p>
              <a:pPr algn="ctr"/>
              <a:r>
                <a:rPr lang="en-US" sz="4000" b="1" dirty="0">
                  <a:solidFill>
                    <a:schemeClr val="tx1"/>
                  </a:solidFill>
                </a:rPr>
                <a:t>CHỦ ĐIỂM </a:t>
              </a:r>
              <a:r>
                <a:rPr lang="en-US" sz="4000" b="1" dirty="0" smtClean="0">
                  <a:solidFill>
                    <a:schemeClr val="tx1"/>
                  </a:solidFill>
                </a:rPr>
                <a:t>2</a:t>
              </a:r>
              <a:endParaRPr lang="en-US" sz="4000" b="1" dirty="0">
                <a:solidFill>
                  <a:schemeClr val="tx1"/>
                </a:solidFill>
              </a:endParaRPr>
            </a:p>
            <a:p>
              <a:pPr algn="ctr"/>
              <a:r>
                <a:rPr lang="en-US" sz="4000" b="1" dirty="0">
                  <a:solidFill>
                    <a:schemeClr val="tx1"/>
                  </a:solidFill>
                </a:rPr>
                <a:t>TRẢI NGHIỆM VÀ KHÁM PHÁ</a:t>
              </a:r>
            </a:p>
          </p:txBody>
        </p:sp>
      </p:grpSp>
      <p:sp>
        <p:nvSpPr>
          <p:cNvPr id="26" name="Rectangle: Rounded Corners 25">
            <a:extLst>
              <a:ext uri="{FF2B5EF4-FFF2-40B4-BE49-F238E27FC236}">
                <a16:creationId xmlns:a16="http://schemas.microsoft.com/office/drawing/2014/main" id="{6F93D87D-EA8A-919E-3DB2-4C0874D63353}"/>
              </a:ext>
            </a:extLst>
          </p:cNvPr>
          <p:cNvSpPr/>
          <p:nvPr/>
        </p:nvSpPr>
        <p:spPr>
          <a:xfrm>
            <a:off x="7214388" y="5929758"/>
            <a:ext cx="2319925" cy="552450"/>
          </a:xfrm>
          <a:prstGeom prst="roundRect">
            <a:avLst/>
          </a:prstGeom>
          <a:noFill/>
          <a:ln>
            <a:solidFill>
              <a:srgbClr val="56A58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Trang 84</a:t>
            </a:r>
          </a:p>
        </p:txBody>
      </p:sp>
      <p:sp>
        <p:nvSpPr>
          <p:cNvPr id="15" name="Rectangle 6"/>
          <p:cNvSpPr>
            <a:spLocks noChangeArrowheads="1"/>
          </p:cNvSpPr>
          <p:nvPr/>
        </p:nvSpPr>
        <p:spPr bwMode="auto">
          <a:xfrm>
            <a:off x="711185" y="2653718"/>
            <a:ext cx="106887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lnSpc>
                <a:spcPct val="150000"/>
              </a:lnSpc>
              <a:buClrTx/>
              <a:defRPr/>
            </a:pPr>
            <a:r>
              <a:rPr lang="en-US" sz="4000" b="1" kern="1200" dirty="0">
                <a:solidFill>
                  <a:srgbClr val="FF0000"/>
                </a:solidFill>
                <a:latin typeface="Times New Roman" pitchFamily="18" charset="0"/>
                <a:cs typeface="Times New Roman" pitchFamily="18" charset="0"/>
              </a:rPr>
              <a:t>MÔN: </a:t>
            </a:r>
            <a:r>
              <a:rPr lang="en-US" sz="4000" b="1" kern="1200" dirty="0" smtClean="0">
                <a:solidFill>
                  <a:srgbClr val="FF0000"/>
                </a:solidFill>
                <a:latin typeface="Times New Roman" pitchFamily="18" charset="0"/>
                <a:cs typeface="Times New Roman" pitchFamily="18" charset="0"/>
              </a:rPr>
              <a:t>TIẾNG VIỆT</a:t>
            </a:r>
            <a:endParaRPr lang="en-US" sz="4000" b="1" kern="1200" dirty="0">
              <a:solidFill>
                <a:srgbClr val="FF0000"/>
              </a:solidFill>
              <a:latin typeface="Times New Roman" pitchFamily="18" charset="0"/>
              <a:cs typeface="Times New Roman" pitchFamily="18" charset="0"/>
            </a:endParaRPr>
          </a:p>
          <a:p>
            <a:pPr algn="ctr" defTabSz="912114">
              <a:lnSpc>
                <a:spcPct val="150000"/>
              </a:lnSpc>
              <a:buClrTx/>
              <a:defRPr/>
            </a:pPr>
            <a:r>
              <a:rPr lang="en-US" sz="4000" b="1" kern="1200" dirty="0" smtClean="0">
                <a:solidFill>
                  <a:srgbClr val="FF0000"/>
                </a:solidFill>
                <a:latin typeface="Times New Roman" pitchFamily="18" charset="0"/>
                <a:cs typeface="Times New Roman" pitchFamily="18" charset="0"/>
              </a:rPr>
              <a:t>NÓI VÀ NGHE: CHÚNG EM SÁNG TẠO</a:t>
            </a:r>
            <a:endParaRPr lang="en-US" sz="3600" b="1" kern="1200" dirty="0">
              <a:solidFill>
                <a:srgbClr val="7030A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02035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F5665B-15CF-367F-71CF-7955B2E21D6D}"/>
              </a:ext>
            </a:extLst>
          </p:cNvPr>
          <p:cNvSpPr txBox="1"/>
          <p:nvPr/>
        </p:nvSpPr>
        <p:spPr>
          <a:xfrm>
            <a:off x="593751" y="1255997"/>
            <a:ext cx="10974335" cy="3779758"/>
          </a:xfrm>
          <a:prstGeom prst="roundRect">
            <a:avLst/>
          </a:prstGeom>
          <a:noFill/>
          <a:ln>
            <a:solidFill>
              <a:srgbClr val="00B0F0"/>
            </a:solidFill>
            <a:prstDash val="lgDash"/>
          </a:ln>
        </p:spPr>
        <p:txBody>
          <a:bodyPr wrap="square">
            <a:spAutoFit/>
          </a:bodyPr>
          <a:lstStyle/>
          <a:p>
            <a:pPr algn="just"/>
            <a:r>
              <a:rPr lang="en-US" sz="7200" b="1">
                <a:solidFill>
                  <a:srgbClr val="C00000"/>
                </a:solidFill>
              </a:rPr>
              <a:t>Yêu cầu: </a:t>
            </a:r>
            <a:r>
              <a:rPr lang="en-US" sz="7200"/>
              <a:t>Giới thiệu về một sản phẩm mà em tự tay làm ra.</a:t>
            </a:r>
          </a:p>
        </p:txBody>
      </p:sp>
    </p:spTree>
    <p:custDataLst>
      <p:tags r:id="rId1"/>
    </p:custDataLst>
    <p:extLst>
      <p:ext uri="{BB962C8B-B14F-4D97-AF65-F5344CB8AC3E}">
        <p14:creationId xmlns:p14="http://schemas.microsoft.com/office/powerpoint/2010/main" val="395442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6" name="TextBox 5">
            <a:extLst>
              <a:ext uri="{FF2B5EF4-FFF2-40B4-BE49-F238E27FC236}">
                <a16:creationId xmlns:a16="http://schemas.microsoft.com/office/drawing/2014/main" id="{E00E0FBE-7DE4-18F5-21E8-05F1FD614807}"/>
              </a:ext>
            </a:extLst>
          </p:cNvPr>
          <p:cNvSpPr txBox="1"/>
          <p:nvPr/>
        </p:nvSpPr>
        <p:spPr>
          <a:xfrm>
            <a:off x="593750" y="1693545"/>
            <a:ext cx="11095329" cy="5632311"/>
          </a:xfrm>
          <a:prstGeom prst="rect">
            <a:avLst/>
          </a:prstGeom>
          <a:noFill/>
        </p:spPr>
        <p:txBody>
          <a:bodyPr wrap="square" rtlCol="0">
            <a:spAutoFit/>
          </a:bodyPr>
          <a:lstStyle/>
          <a:p>
            <a:r>
              <a:rPr lang="en-US" sz="3600" b="1"/>
              <a:t>1. Chuẩn bị.</a:t>
            </a:r>
          </a:p>
          <a:p>
            <a:r>
              <a:rPr lang="en-US" sz="3600">
                <a:solidFill>
                  <a:srgbClr val="FF0000"/>
                </a:solidFill>
              </a:rPr>
              <a:t>G</a:t>
            </a:r>
            <a:r>
              <a:rPr lang="en-US" sz="3600"/>
              <a:t>:</a:t>
            </a:r>
          </a:p>
          <a:p>
            <a:pPr algn="just"/>
            <a:r>
              <a:rPr lang="vi-VN" sz="3600"/>
              <a:t>- Có thể giới thiệu về chiếc máy bay, con diều, chiếc đèn ông sao,... hoặc bất kì sản phẩm nào do em tự tay làm ra.</a:t>
            </a:r>
          </a:p>
          <a:p>
            <a:pPr algn="just"/>
            <a:r>
              <a:rPr lang="vi-VN" sz="3600"/>
              <a:t>- Giới thiệu tên gọi, hình dáng, chất liệu, màu sắc, cách làm, điểm đặc biệt nhất của sản phẩm.</a:t>
            </a:r>
          </a:p>
          <a:p>
            <a:pPr algn="just"/>
            <a:r>
              <a:rPr lang="vi-VN" sz="3600"/>
              <a:t>- Kết hợp sử dụng tranh ảnh, vật thật,... để cuốn hút người nghe.</a:t>
            </a:r>
          </a:p>
          <a:p>
            <a:endParaRPr lang="en-US" sz="3600"/>
          </a:p>
        </p:txBody>
      </p:sp>
      <p:sp>
        <p:nvSpPr>
          <p:cNvPr id="7" name="TextBox 6">
            <a:extLst>
              <a:ext uri="{FF2B5EF4-FFF2-40B4-BE49-F238E27FC236}">
                <a16:creationId xmlns:a16="http://schemas.microsoft.com/office/drawing/2014/main" id="{AD410F7B-54CD-2C71-A516-B0B30CD932F9}"/>
              </a:ext>
            </a:extLst>
          </p:cNvPr>
          <p:cNvSpPr txBox="1"/>
          <p:nvPr/>
        </p:nvSpPr>
        <p:spPr>
          <a:xfrm>
            <a:off x="593751" y="229314"/>
            <a:ext cx="10974335" cy="1464231"/>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4000" b="1">
                <a:solidFill>
                  <a:srgbClr val="C00000"/>
                </a:solidFill>
              </a:rPr>
              <a:t>Yêu cầu: </a:t>
            </a:r>
            <a:r>
              <a:rPr lang="en-US" sz="4000">
                <a:solidFill>
                  <a:srgbClr val="000000"/>
                </a:solidFill>
              </a:rPr>
              <a:t>Giới thiệu về một sản phẩm mà em tự tay làm ra.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6" name="TextBox 5">
            <a:extLst>
              <a:ext uri="{FF2B5EF4-FFF2-40B4-BE49-F238E27FC236}">
                <a16:creationId xmlns:a16="http://schemas.microsoft.com/office/drawing/2014/main" id="{E00E0FBE-7DE4-18F5-21E8-05F1FD614807}"/>
              </a:ext>
            </a:extLst>
          </p:cNvPr>
          <p:cNvSpPr txBox="1"/>
          <p:nvPr/>
        </p:nvSpPr>
        <p:spPr>
          <a:xfrm>
            <a:off x="533253" y="210402"/>
            <a:ext cx="11095329" cy="2308324"/>
          </a:xfrm>
          <a:prstGeom prst="rect">
            <a:avLst/>
          </a:prstGeom>
          <a:noFill/>
        </p:spPr>
        <p:txBody>
          <a:bodyPr wrap="square" rtlCol="0">
            <a:spAutoFit/>
          </a:bodyPr>
          <a:lstStyle/>
          <a:p>
            <a:r>
              <a:rPr lang="en-US" sz="3600" b="1"/>
              <a:t>2. Nói.</a:t>
            </a:r>
          </a:p>
          <a:p>
            <a:pPr algn="just"/>
            <a:r>
              <a:rPr lang="en-US" sz="3600"/>
              <a:t>Giới thiệu sản phẩm em đã làm (chú ý sử dụng các tính từ, hình ảnh so sánh để làm nổi bật đặc điểm của sản phẩm đó).</a:t>
            </a:r>
          </a:p>
        </p:txBody>
      </p:sp>
      <p:pic>
        <p:nvPicPr>
          <p:cNvPr id="1026" name="Picture 2" descr="Bài 18: Đồng cỏ nở hoa Tiếng Việt lớp 4 Kết nối tri thức">
            <a:extLst>
              <a:ext uri="{FF2B5EF4-FFF2-40B4-BE49-F238E27FC236}">
                <a16:creationId xmlns:a16="http://schemas.microsoft.com/office/drawing/2014/main" id="{6A346755-5531-D74D-2F2F-CED7611345E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96136" y="2960255"/>
            <a:ext cx="8369562" cy="30710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76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6" name="TextBox 5">
            <a:extLst>
              <a:ext uri="{FF2B5EF4-FFF2-40B4-BE49-F238E27FC236}">
                <a16:creationId xmlns:a16="http://schemas.microsoft.com/office/drawing/2014/main" id="{E00E0FBE-7DE4-18F5-21E8-05F1FD614807}"/>
              </a:ext>
            </a:extLst>
          </p:cNvPr>
          <p:cNvSpPr txBox="1"/>
          <p:nvPr/>
        </p:nvSpPr>
        <p:spPr>
          <a:xfrm>
            <a:off x="533253" y="210402"/>
            <a:ext cx="11095329" cy="2308324"/>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600" b="1">
                <a:solidFill>
                  <a:srgbClr val="000000"/>
                </a:solidFill>
              </a:rPr>
              <a:t>3. Trao đổi, góp ý.</a:t>
            </a:r>
          </a:p>
          <a:p>
            <a:pPr algn="just"/>
            <a:r>
              <a:rPr lang="en-US" sz="3600">
                <a:solidFill>
                  <a:srgbClr val="000000"/>
                </a:solidFill>
              </a:rPr>
              <a:t>Trao đổi, góp ý về nội dung, cách nói, cử chỉ, điệu bộ,... khi nói. Ghi lại những góp ý của bạn hoặc cách làm một sản phẩm em yêu thích.</a:t>
            </a:r>
            <a:endParaRPr lang="en-US" sz="4000">
              <a:solidFill>
                <a:srgbClr val="000000"/>
              </a:solidFill>
            </a:endParaRPr>
          </a:p>
        </p:txBody>
      </p:sp>
      <p:pic>
        <p:nvPicPr>
          <p:cNvPr id="3" name="Picture 2">
            <a:extLst>
              <a:ext uri="{FF2B5EF4-FFF2-40B4-BE49-F238E27FC236}">
                <a16:creationId xmlns:a16="http://schemas.microsoft.com/office/drawing/2014/main" id="{09081892-F56B-B502-B3AF-61BF7325A0F4}"/>
              </a:ext>
            </a:extLst>
          </p:cNvPr>
          <p:cNvPicPr>
            <a:picLocks noChangeAspect="1"/>
          </p:cNvPicPr>
          <p:nvPr/>
        </p:nvPicPr>
        <p:blipFill>
          <a:blip r:embed="rId4"/>
          <a:stretch>
            <a:fillRect/>
          </a:stretch>
        </p:blipFill>
        <p:spPr>
          <a:xfrm>
            <a:off x="4130193" y="2924552"/>
            <a:ext cx="3901448" cy="3294895"/>
          </a:xfrm>
          <a:prstGeom prst="rect">
            <a:avLst/>
          </a:prstGeom>
        </p:spPr>
      </p:pic>
    </p:spTree>
    <p:custDataLst>
      <p:tags r:id="rId1"/>
    </p:custDataLst>
    <p:extLst>
      <p:ext uri="{BB962C8B-B14F-4D97-AF65-F5344CB8AC3E}">
        <p14:creationId xmlns:p14="http://schemas.microsoft.com/office/powerpoint/2010/main" val="1698535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49"/>
          <p:cNvSpPr/>
          <p:nvPr/>
        </p:nvSpPr>
        <p:spPr>
          <a:xfrm rot="-5399796">
            <a:off x="5127264" y="853265"/>
            <a:ext cx="2049494" cy="4484817"/>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134" name="Google Shape;1134;p49"/>
          <p:cNvSpPr txBox="1">
            <a:spLocks noGrp="1"/>
          </p:cNvSpPr>
          <p:nvPr>
            <p:ph type="ctrTitle"/>
          </p:nvPr>
        </p:nvSpPr>
        <p:spPr>
          <a:xfrm>
            <a:off x="3201028" y="2249177"/>
            <a:ext cx="5759715" cy="1490304"/>
          </a:xfrm>
          <a:prstGeom prst="rect">
            <a:avLst/>
          </a:prstGeom>
        </p:spPr>
        <p:txBody>
          <a:bodyPr spcFirstLastPara="1" wrap="square" lIns="121598" tIns="121598" rIns="121598" bIns="121598" anchor="ctr" anchorCtr="0">
            <a:noAutofit/>
          </a:bodyPr>
          <a:lstStyle/>
          <a:p>
            <a:r>
              <a:rPr lang="en" sz="8800"/>
              <a:t>Vận dụng</a:t>
            </a:r>
            <a:endParaRPr sz="8800"/>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E6ADD94-9C30-4F7C-992F-5E0B5F7A61E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001C{1C6DC5B0-1A5A-4F78-82C3-E71CEB5D3893}&quot;,&quot;C:\\Users\\STD_DELL\\Desktop\\ĐĂNG WED TRƯỜNG\\GIÁO ÁN ĐTỬ TỔ 4\\BGĐT. QUYÊ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10. Tiếng Việt 4. Nói và nghe_Chúng em sáng tạo"/>
</p:tagLst>
</file>

<file path=ppt/tags/tag10.xml><?xml version="1.0" encoding="utf-8"?>
<p:tagLst xmlns:a="http://schemas.openxmlformats.org/drawingml/2006/main" xmlns:r="http://schemas.openxmlformats.org/officeDocument/2006/relationships" xmlns:p="http://schemas.openxmlformats.org/presentationml/2006/main">
  <p:tag name="GENSWF_SLIDE_UID" val="{D06C8227-A066-4CEA-AEAB-014C0E909241}:259"/>
</p:tagLst>
</file>

<file path=ppt/tags/tag11.xml><?xml version="1.0" encoding="utf-8"?>
<p:tagLst xmlns:a="http://schemas.openxmlformats.org/drawingml/2006/main" xmlns:r="http://schemas.openxmlformats.org/officeDocument/2006/relationships" xmlns:p="http://schemas.openxmlformats.org/presentationml/2006/main">
  <p:tag name="GENSWF_SLIDE_UID" val="{AF41CF56-B51F-49C2-A0A4-843DCD87EC6E}:769"/>
</p:tagLst>
</file>

<file path=ppt/tags/tag12.xml><?xml version="1.0" encoding="utf-8"?>
<p:tagLst xmlns:a="http://schemas.openxmlformats.org/drawingml/2006/main" xmlns:r="http://schemas.openxmlformats.org/officeDocument/2006/relationships" xmlns:p="http://schemas.openxmlformats.org/presentationml/2006/main">
  <p:tag name="GENSWF_SLIDE_UID" val="{05A25D7A-3B11-42BC-A0E6-E5CFFD0E5801}:261"/>
</p:tagLst>
</file>

<file path=ppt/tags/tag13.xml><?xml version="1.0" encoding="utf-8"?>
<p:tagLst xmlns:a="http://schemas.openxmlformats.org/drawingml/2006/main" xmlns:r="http://schemas.openxmlformats.org/officeDocument/2006/relationships" xmlns:p="http://schemas.openxmlformats.org/presentationml/2006/main">
  <p:tag name="GENSWF_SLIDE_UID" val="{D015ECD6-BD75-4BF8-8819-6E180641CF71}:770"/>
</p:tagLst>
</file>

<file path=ppt/tags/tag14.xml><?xml version="1.0" encoding="utf-8"?>
<p:tagLst xmlns:a="http://schemas.openxmlformats.org/drawingml/2006/main" xmlns:r="http://schemas.openxmlformats.org/officeDocument/2006/relationships" xmlns:p="http://schemas.openxmlformats.org/presentationml/2006/main">
  <p:tag name="GENSWF_SLIDE_UID" val="{C91C965D-4493-46D8-9BB3-57D8F393989A}:756"/>
</p:tagLst>
</file>

<file path=ppt/tags/tag15.xml><?xml version="1.0" encoding="utf-8"?>
<p:tagLst xmlns:a="http://schemas.openxmlformats.org/drawingml/2006/main" xmlns:r="http://schemas.openxmlformats.org/officeDocument/2006/relationships" xmlns:p="http://schemas.openxmlformats.org/presentationml/2006/main">
  <p:tag name="GENSWF_SLIDE_UID" val="{97E38552-9F58-4CA3-AEE1-DD3344A87C3D}:757"/>
</p:tagLst>
</file>

<file path=ppt/tags/tag16.xml><?xml version="1.0" encoding="utf-8"?>
<p:tagLst xmlns:a="http://schemas.openxmlformats.org/drawingml/2006/main" xmlns:r="http://schemas.openxmlformats.org/officeDocument/2006/relationships" xmlns:p="http://schemas.openxmlformats.org/presentationml/2006/main">
  <p:tag name="GENSWF_SLIDE_UID" val="{32B826DF-DB55-48AA-BE00-29DFC53C65CE}:758"/>
</p:tagLst>
</file>

<file path=ppt/tags/tag17.xml><?xml version="1.0" encoding="utf-8"?>
<p:tagLst xmlns:a="http://schemas.openxmlformats.org/drawingml/2006/main" xmlns:r="http://schemas.openxmlformats.org/officeDocument/2006/relationships" xmlns:p="http://schemas.openxmlformats.org/presentationml/2006/main">
  <p:tag name="GENSWF_SLIDE_UID" val="{321EEE21-7B3D-4DF7-8A6E-57F8D46CB47D}:759"/>
</p:tagLst>
</file>

<file path=ppt/tags/tag2.xml><?xml version="1.0" encoding="utf-8"?>
<p:tagLst xmlns:a="http://schemas.openxmlformats.org/drawingml/2006/main" xmlns:r="http://schemas.openxmlformats.org/officeDocument/2006/relationships" xmlns:p="http://schemas.openxmlformats.org/presentationml/2006/main">
  <p:tag name="GENSWF_SLIDE_UID" val="{44AAC24C-13CD-4E0F-9CE2-9F8D063034B4}:657"/>
</p:tagLst>
</file>

<file path=ppt/tags/tag3.xml><?xml version="1.0" encoding="utf-8"?>
<p:tagLst xmlns:a="http://schemas.openxmlformats.org/drawingml/2006/main" xmlns:r="http://schemas.openxmlformats.org/officeDocument/2006/relationships" xmlns:p="http://schemas.openxmlformats.org/presentationml/2006/main">
  <p:tag name="GENSWF_SLIDE_UID" val="{904F6A75-427E-4989-8ACA-2D26FE5A6583}:771"/>
</p:tagLst>
</file>

<file path=ppt/tags/tag4.xml><?xml version="1.0" encoding="utf-8"?>
<p:tagLst xmlns:a="http://schemas.openxmlformats.org/drawingml/2006/main" xmlns:r="http://schemas.openxmlformats.org/officeDocument/2006/relationships" xmlns:p="http://schemas.openxmlformats.org/presentationml/2006/main">
  <p:tag name="GENSWF_SLIDE_UID" val="{66A24057-6C90-427C-9F05-DF1C2D86CF98}:660"/>
</p:tagLst>
</file>

<file path=ppt/tags/tag5.xml><?xml version="1.0" encoding="utf-8"?>
<p:tagLst xmlns:a="http://schemas.openxmlformats.org/drawingml/2006/main" xmlns:r="http://schemas.openxmlformats.org/officeDocument/2006/relationships" xmlns:p="http://schemas.openxmlformats.org/presentationml/2006/main">
  <p:tag name="GENSWF_SLIDE_UID" val="{AA666739-9C45-4C73-B4D4-DFCB70EED661}:687"/>
</p:tagLst>
</file>

<file path=ppt/tags/tag6.xml><?xml version="1.0" encoding="utf-8"?>
<p:tagLst xmlns:a="http://schemas.openxmlformats.org/drawingml/2006/main" xmlns:r="http://schemas.openxmlformats.org/officeDocument/2006/relationships" xmlns:p="http://schemas.openxmlformats.org/presentationml/2006/main">
  <p:tag name="GENSWF_SLIDE_UID" val="{12013604-EDF4-4674-9FCE-69A1076DAAF3}:293"/>
</p:tagLst>
</file>

<file path=ppt/tags/tag7.xml><?xml version="1.0" encoding="utf-8"?>
<p:tagLst xmlns:a="http://schemas.openxmlformats.org/drawingml/2006/main" xmlns:r="http://schemas.openxmlformats.org/officeDocument/2006/relationships" xmlns:p="http://schemas.openxmlformats.org/presentationml/2006/main">
  <p:tag name="GENSWF_SLIDE_UID" val="{9BE0459C-13EC-43DB-9349-ADEBEBAD7B18}:257"/>
</p:tagLst>
</file>

<file path=ppt/tags/tag8.xml><?xml version="1.0" encoding="utf-8"?>
<p:tagLst xmlns:a="http://schemas.openxmlformats.org/drawingml/2006/main" xmlns:r="http://schemas.openxmlformats.org/officeDocument/2006/relationships" xmlns:p="http://schemas.openxmlformats.org/presentationml/2006/main">
  <p:tag name="GENSWF_SLIDE_UID" val="{74C36D3F-D255-4519-ABC3-3CE4609EF702}:767"/>
</p:tagLst>
</file>

<file path=ppt/tags/tag9.xml><?xml version="1.0" encoding="utf-8"?>
<p:tagLst xmlns:a="http://schemas.openxmlformats.org/drawingml/2006/main" xmlns:r="http://schemas.openxmlformats.org/officeDocument/2006/relationships" xmlns:p="http://schemas.openxmlformats.org/presentationml/2006/main">
  <p:tag name="GENSWF_SLIDE_UID" val="{35A90C69-A18B-4BBE-8D9E-336132A5EA45}:768"/>
</p:tagLst>
</file>

<file path=ppt/theme/theme1.xml><?xml version="1.0" encoding="utf-8"?>
<a:theme xmlns:a="http://schemas.openxmlformats.org/drawingml/2006/main" name="Arts Subject for Middle School - 6th Grade: Painting by Slidesgo">
  <a:themeElements>
    <a:clrScheme name="Simple Light">
      <a:dk1>
        <a:srgbClr val="000000"/>
      </a:dk1>
      <a:lt1>
        <a:srgbClr val="FFFFFF"/>
      </a:lt1>
      <a:dk2>
        <a:srgbClr val="595959"/>
      </a:dk2>
      <a:lt2>
        <a:srgbClr val="EEEEEE"/>
      </a:lt2>
      <a:accent1>
        <a:srgbClr val="A7D4D5"/>
      </a:accent1>
      <a:accent2>
        <a:srgbClr val="FF8F8F"/>
      </a:accent2>
      <a:accent3>
        <a:srgbClr val="FF496C"/>
      </a:accent3>
      <a:accent4>
        <a:srgbClr val="FBE99D"/>
      </a:accent4>
      <a:accent5>
        <a:srgbClr val="66BAB2"/>
      </a:accent5>
      <a:accent6>
        <a:srgbClr val="FBE99D"/>
      </a:accent6>
      <a:hlink>
        <a:srgbClr val="FF496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504</Words>
  <Application>Microsoft Office PowerPoint</Application>
  <PresentationFormat>Custom</PresentationFormat>
  <Paragraphs>40</Paragraphs>
  <Slides>16</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Montserrat</vt:lpstr>
      <vt:lpstr>Glegoo</vt:lpstr>
      <vt:lpstr>Barriecito</vt:lpstr>
      <vt:lpstr>Wingdings</vt:lpstr>
      <vt:lpstr>Caveat Brush</vt:lpstr>
      <vt:lpstr>Didact Gothic</vt:lpstr>
      <vt:lpstr>AvantGarde</vt:lpstr>
      <vt:lpstr>Arial</vt:lpstr>
      <vt:lpstr>Times New Roman</vt:lpstr>
      <vt:lpstr>Catamaran</vt:lpstr>
      <vt:lpstr>Arts Subject for Middle School - 6th Grade: Painting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Dặn dò</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10. Tiếng Việt 4. Nói và nghe_Chúng em sáng tạo</dc:title>
  <dc:creator>PC</dc:creator>
  <cp:lastModifiedBy>STD_DELL</cp:lastModifiedBy>
  <cp:revision>20</cp:revision>
  <dcterms:modified xsi:type="dcterms:W3CDTF">2024-11-01T16:22:12Z</dcterms:modified>
</cp:coreProperties>
</file>