
<file path=[Content_Types].xml><?xml version="1.0" encoding="utf-8"?>
<Types xmlns="http://schemas.openxmlformats.org/package/2006/content-types">
  <Default Extension="png" ContentType="image/png"/>
  <Default Extension="bin" ContentType="application/vnd.ms-office.activeX"/>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54.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activeX/activeX1.xml" ContentType="application/vnd.ms-office.activeX+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activeX/activeX2.xml" ContentType="application/vnd.ms-office.activeX+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25" r:id="rId3"/>
  </p:sldMasterIdLst>
  <p:notesMasterIdLst>
    <p:notesMasterId r:id="rId38"/>
  </p:notesMasterIdLst>
  <p:sldIdLst>
    <p:sldId id="2007577207" r:id="rId4"/>
    <p:sldId id="277" r:id="rId5"/>
    <p:sldId id="273" r:id="rId6"/>
    <p:sldId id="286" r:id="rId7"/>
    <p:sldId id="285" r:id="rId8"/>
    <p:sldId id="287" r:id="rId9"/>
    <p:sldId id="502" r:id="rId10"/>
    <p:sldId id="2007577204" r:id="rId11"/>
    <p:sldId id="2007577189" r:id="rId12"/>
    <p:sldId id="2007577190" r:id="rId13"/>
    <p:sldId id="2007577191" r:id="rId14"/>
    <p:sldId id="2007577192" r:id="rId15"/>
    <p:sldId id="288" r:id="rId16"/>
    <p:sldId id="503" r:id="rId17"/>
    <p:sldId id="11532" r:id="rId18"/>
    <p:sldId id="11533" r:id="rId19"/>
    <p:sldId id="398" r:id="rId20"/>
    <p:sldId id="2007577185" r:id="rId21"/>
    <p:sldId id="2007577186" r:id="rId22"/>
    <p:sldId id="2007577193" r:id="rId23"/>
    <p:sldId id="2007577188" r:id="rId24"/>
    <p:sldId id="2007577194" r:id="rId25"/>
    <p:sldId id="2007577195" r:id="rId26"/>
    <p:sldId id="2007577196" r:id="rId27"/>
    <p:sldId id="2007577197" r:id="rId28"/>
    <p:sldId id="2007577198" r:id="rId29"/>
    <p:sldId id="2007577203" r:id="rId30"/>
    <p:sldId id="2007577206" r:id="rId31"/>
    <p:sldId id="2007577205" r:id="rId32"/>
    <p:sldId id="2007577187" r:id="rId33"/>
    <p:sldId id="2007577200" r:id="rId34"/>
    <p:sldId id="2007577201" r:id="rId35"/>
    <p:sldId id="2007577202" r:id="rId36"/>
    <p:sldId id="269"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2848"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8C6BE32-3917-49B7-9AD3-BCE3AAF07451}" type="datetimeFigureOut">
              <a:rPr lang="en-US" smtClean="0"/>
              <a:t>11/7/2024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7260B1-9D04-444E-A7AA-392FE494A94A}" type="slidenum">
              <a:rPr lang="en-US" smtClean="0"/>
              <a:t>‹#›</a:t>
            </a:fld>
            <a:endParaRPr lang="en-US"/>
          </a:p>
        </p:txBody>
      </p:sp>
    </p:spTree>
    <p:extLst>
      <p:ext uri="{BB962C8B-B14F-4D97-AF65-F5344CB8AC3E}">
        <p14:creationId xmlns:p14="http://schemas.microsoft.com/office/powerpoint/2010/main" val="160963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E9F939D-BDD8-4A7B-BA3C-9939FD61E7B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486170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fld id="{997260B1-9D04-444E-A7AA-392FE494A94A}" type="slidenum">
              <a:rPr lang="en-US" smtClean="0"/>
              <a:t>13</a:t>
            </a:fld>
            <a:endParaRPr lang="en-US"/>
          </a:p>
        </p:txBody>
      </p:sp>
    </p:spTree>
    <p:extLst>
      <p:ext uri="{BB962C8B-B14F-4D97-AF65-F5344CB8AC3E}">
        <p14:creationId xmlns:p14="http://schemas.microsoft.com/office/powerpoint/2010/main" val="29124260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671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7260B1-9D04-444E-A7AA-392FE494A94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1034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8bb250ada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8bb250ada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Gv</a:t>
            </a:r>
            <a:r>
              <a:rPr lang="en-US" dirty="0"/>
              <a:t> </a:t>
            </a:r>
            <a:r>
              <a:rPr lang="en-US" dirty="0" err="1"/>
              <a:t>nhập</a:t>
            </a:r>
            <a:r>
              <a:rPr lang="en-US" dirty="0"/>
              <a:t> </a:t>
            </a:r>
            <a:r>
              <a:rPr lang="en-US" dirty="0" err="1"/>
              <a:t>tên</a:t>
            </a:r>
            <a:r>
              <a:rPr lang="en-US" dirty="0"/>
              <a:t> </a:t>
            </a:r>
            <a:r>
              <a:rPr lang="en-US" dirty="0" err="1"/>
              <a:t>nhóm</a:t>
            </a:r>
            <a:r>
              <a:rPr lang="en-US" dirty="0"/>
              <a:t> </a:t>
            </a:r>
            <a:r>
              <a:rPr lang="en-US" dirty="0" err="1"/>
              <a:t>khi</a:t>
            </a:r>
            <a:r>
              <a:rPr lang="en-US" dirty="0"/>
              <a:t> </a:t>
            </a:r>
            <a:r>
              <a:rPr lang="en-US" dirty="0" err="1"/>
              <a:t>trình</a:t>
            </a:r>
            <a:r>
              <a:rPr lang="en-US" dirty="0"/>
              <a:t> </a:t>
            </a:r>
            <a:r>
              <a:rPr lang="en-US" dirty="0" err="1"/>
              <a:t>chiếu</a:t>
            </a:r>
            <a:r>
              <a:rPr lang="en-US" dirty="0"/>
              <a:t> </a:t>
            </a:r>
            <a:r>
              <a:rPr lang="en-US" dirty="0" err="1"/>
              <a:t>bài</a:t>
            </a:r>
            <a:endParaRPr lang="en-US" dirty="0"/>
          </a:p>
        </p:txBody>
      </p:sp>
    </p:spTree>
    <p:extLst>
      <p:ext uri="{BB962C8B-B14F-4D97-AF65-F5344CB8AC3E}">
        <p14:creationId xmlns:p14="http://schemas.microsoft.com/office/powerpoint/2010/main" val="2882347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76471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E09F5-D6FB-E90A-5032-3CDC1230AE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96BA7D1-1B1A-0699-04C3-28068B9417D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801FE1F-505E-FD6A-A44C-5A37088A0EB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5" name="Footer Placeholder 4">
            <a:extLst>
              <a:ext uri="{FF2B5EF4-FFF2-40B4-BE49-F238E27FC236}">
                <a16:creationId xmlns:a16="http://schemas.microsoft.com/office/drawing/2014/main" id="{734CE9A3-9865-ADD7-670C-1FF9644EF4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43A17C-17D0-30D3-E5CF-A2EDA3F7B4A6}"/>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784589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E8B3806-B672-B24A-D7DE-5D4FADD0A7E9}"/>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34181DC-4939-C39F-6E84-70A85B8A420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62D54B-635A-B925-8D81-BE14DBFA24E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5" name="Footer Placeholder 4">
            <a:extLst>
              <a:ext uri="{FF2B5EF4-FFF2-40B4-BE49-F238E27FC236}">
                <a16:creationId xmlns:a16="http://schemas.microsoft.com/office/drawing/2014/main" id="{710A17B6-CF33-27D7-6839-E1AC688E58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C1B9442-06BF-74E9-06D0-AB8638714E41}"/>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989140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Tree>
    <p:extLst>
      <p:ext uri="{BB962C8B-B14F-4D97-AF65-F5344CB8AC3E}">
        <p14:creationId xmlns:p14="http://schemas.microsoft.com/office/powerpoint/2010/main" val="4091818526"/>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55"/>
        <p:cNvGrpSpPr/>
        <p:nvPr/>
      </p:nvGrpSpPr>
      <p:grpSpPr>
        <a:xfrm>
          <a:off x="0" y="0"/>
          <a:ext cx="0" cy="0"/>
          <a:chOff x="0" y="0"/>
          <a:chExt cx="0" cy="0"/>
        </a:xfrm>
      </p:grpSpPr>
      <p:sp>
        <p:nvSpPr>
          <p:cNvPr id="86" name="Google Shape;86;p3"/>
          <p:cNvSpPr txBox="1">
            <a:spLocks noGrp="1"/>
          </p:cNvSpPr>
          <p:nvPr>
            <p:ph type="title"/>
          </p:nvPr>
        </p:nvSpPr>
        <p:spPr>
          <a:xfrm>
            <a:off x="2507633" y="3127300"/>
            <a:ext cx="7176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6667" b="1">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87" name="Google Shape;87;p3"/>
          <p:cNvSpPr txBox="1">
            <a:spLocks noGrp="1"/>
          </p:cNvSpPr>
          <p:nvPr>
            <p:ph type="title" idx="2" hasCustomPrompt="1"/>
          </p:nvPr>
        </p:nvSpPr>
        <p:spPr>
          <a:xfrm>
            <a:off x="4987933" y="1275333"/>
            <a:ext cx="2216000" cy="1490000"/>
          </a:xfrm>
          <a:prstGeom prst="rect">
            <a:avLst/>
          </a:prstGeom>
        </p:spPr>
        <p:txBody>
          <a:bodyPr spcFirstLastPara="1" wrap="square" lIns="91425" tIns="91425" rIns="91425" bIns="91425" anchor="ctr" anchorCtr="0">
            <a:noAutofit/>
          </a:bodyPr>
          <a:lstStyle>
            <a:lvl1pPr lvl="0" rtl="0">
              <a:spcBef>
                <a:spcPts val="0"/>
              </a:spcBef>
              <a:spcAft>
                <a:spcPts val="0"/>
              </a:spcAft>
              <a:buSzPts val="6000"/>
              <a:buNone/>
              <a:defRPr sz="9333" b="1">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88" name="Google Shape;88;p3"/>
          <p:cNvSpPr txBox="1">
            <a:spLocks noGrp="1"/>
          </p:cNvSpPr>
          <p:nvPr>
            <p:ph type="subTitle" idx="1"/>
          </p:nvPr>
        </p:nvSpPr>
        <p:spPr>
          <a:xfrm>
            <a:off x="2507633" y="4461233"/>
            <a:ext cx="7176800" cy="687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338876535"/>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9"/>
        <p:cNvGrpSpPr/>
        <p:nvPr/>
      </p:nvGrpSpPr>
      <p:grpSpPr>
        <a:xfrm>
          <a:off x="0" y="0"/>
          <a:ext cx="0" cy="0"/>
          <a:chOff x="0" y="0"/>
          <a:chExt cx="0" cy="0"/>
        </a:xfrm>
      </p:grpSpPr>
      <p:sp>
        <p:nvSpPr>
          <p:cNvPr id="114" name="Google Shape;114;p4"/>
          <p:cNvSpPr txBox="1">
            <a:spLocks noGrp="1"/>
          </p:cNvSpPr>
          <p:nvPr>
            <p:ph type="title"/>
          </p:nvPr>
        </p:nvSpPr>
        <p:spPr>
          <a:xfrm>
            <a:off x="950800" y="2453600"/>
            <a:ext cx="4503600" cy="1950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5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15" name="Google Shape;115;p4"/>
          <p:cNvSpPr txBox="1">
            <a:spLocks noGrp="1"/>
          </p:cNvSpPr>
          <p:nvPr>
            <p:ph type="subTitle" idx="1"/>
          </p:nvPr>
        </p:nvSpPr>
        <p:spPr>
          <a:xfrm>
            <a:off x="5957200" y="2453600"/>
            <a:ext cx="5284000" cy="19508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22049208"/>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16"/>
        <p:cNvGrpSpPr/>
        <p:nvPr/>
      </p:nvGrpSpPr>
      <p:grpSpPr>
        <a:xfrm>
          <a:off x="0" y="0"/>
          <a:ext cx="0" cy="0"/>
          <a:chOff x="0" y="0"/>
          <a:chExt cx="0" cy="0"/>
        </a:xfrm>
      </p:grpSpPr>
      <p:sp>
        <p:nvSpPr>
          <p:cNvPr id="117" name="Google Shape;117;p5"/>
          <p:cNvSpPr txBox="1">
            <a:spLocks noGrp="1"/>
          </p:cNvSpPr>
          <p:nvPr>
            <p:ph type="title"/>
          </p:nvPr>
        </p:nvSpPr>
        <p:spPr>
          <a:xfrm>
            <a:off x="2285065" y="35418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8" name="Google Shape;118;p5"/>
          <p:cNvSpPr txBox="1">
            <a:spLocks noGrp="1"/>
          </p:cNvSpPr>
          <p:nvPr>
            <p:ph type="title" idx="2"/>
          </p:nvPr>
        </p:nvSpPr>
        <p:spPr>
          <a:xfrm>
            <a:off x="6655367" y="3541796"/>
            <a:ext cx="3251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19" name="Google Shape;119;p5"/>
          <p:cNvSpPr txBox="1">
            <a:spLocks noGrp="1"/>
          </p:cNvSpPr>
          <p:nvPr>
            <p:ph type="subTitle" idx="1"/>
          </p:nvPr>
        </p:nvSpPr>
        <p:spPr>
          <a:xfrm>
            <a:off x="6655369" y="4005737"/>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120" name="Google Shape;120;p5"/>
          <p:cNvSpPr txBox="1">
            <a:spLocks noGrp="1"/>
          </p:cNvSpPr>
          <p:nvPr>
            <p:ph type="subTitle" idx="3"/>
          </p:nvPr>
        </p:nvSpPr>
        <p:spPr>
          <a:xfrm>
            <a:off x="2285081" y="4005735"/>
            <a:ext cx="3251600" cy="106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29601883"/>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66"/>
        <p:cNvGrpSpPr/>
        <p:nvPr/>
      </p:nvGrpSpPr>
      <p:grpSpPr>
        <a:xfrm>
          <a:off x="0" y="0"/>
          <a:ext cx="0" cy="0"/>
          <a:chOff x="0" y="0"/>
          <a:chExt cx="0" cy="0"/>
        </a:xfrm>
      </p:grpSpPr>
      <p:sp>
        <p:nvSpPr>
          <p:cNvPr id="196" name="Google Shape;196;p6"/>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579019873"/>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97"/>
        <p:cNvGrpSpPr/>
        <p:nvPr/>
      </p:nvGrpSpPr>
      <p:grpSpPr>
        <a:xfrm>
          <a:off x="0" y="0"/>
          <a:ext cx="0" cy="0"/>
          <a:chOff x="0" y="0"/>
          <a:chExt cx="0" cy="0"/>
        </a:xfrm>
      </p:grpSpPr>
      <p:sp>
        <p:nvSpPr>
          <p:cNvPr id="215" name="Google Shape;215;p7"/>
          <p:cNvSpPr txBox="1">
            <a:spLocks noGrp="1"/>
          </p:cNvSpPr>
          <p:nvPr>
            <p:ph type="body" idx="1"/>
          </p:nvPr>
        </p:nvSpPr>
        <p:spPr>
          <a:xfrm>
            <a:off x="6161633" y="2648600"/>
            <a:ext cx="5079600" cy="255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2"/>
              </a:buClr>
              <a:buSzPts val="1400"/>
              <a:buChar char="●"/>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2133"/>
              </a:spcBef>
              <a:spcAft>
                <a:spcPts val="0"/>
              </a:spcAft>
              <a:buSzPts val="1400"/>
              <a:buChar char="■"/>
              <a:defRPr/>
            </a:lvl3pPr>
            <a:lvl4pPr marL="2438339" lvl="3" indent="-423323" rtl="0">
              <a:lnSpc>
                <a:spcPct val="115000"/>
              </a:lnSpc>
              <a:spcBef>
                <a:spcPts val="2133"/>
              </a:spcBef>
              <a:spcAft>
                <a:spcPts val="0"/>
              </a:spcAft>
              <a:buSzPts val="1400"/>
              <a:buChar char="●"/>
              <a:defRPr/>
            </a:lvl4pPr>
            <a:lvl5pPr marL="3047924" lvl="4" indent="-423323" rtl="0">
              <a:lnSpc>
                <a:spcPct val="115000"/>
              </a:lnSpc>
              <a:spcBef>
                <a:spcPts val="2133"/>
              </a:spcBef>
              <a:spcAft>
                <a:spcPts val="0"/>
              </a:spcAft>
              <a:buSzPts val="1400"/>
              <a:buChar char="○"/>
              <a:defRPr/>
            </a:lvl5pPr>
            <a:lvl6pPr marL="3657509" lvl="5" indent="-423323" rtl="0">
              <a:lnSpc>
                <a:spcPct val="115000"/>
              </a:lnSpc>
              <a:spcBef>
                <a:spcPts val="2133"/>
              </a:spcBef>
              <a:spcAft>
                <a:spcPts val="0"/>
              </a:spcAft>
              <a:buSzPts val="1400"/>
              <a:buChar char="■"/>
              <a:defRPr/>
            </a:lvl6pPr>
            <a:lvl7pPr marL="4267093" lvl="6" indent="-423323" rtl="0">
              <a:lnSpc>
                <a:spcPct val="115000"/>
              </a:lnSpc>
              <a:spcBef>
                <a:spcPts val="2133"/>
              </a:spcBef>
              <a:spcAft>
                <a:spcPts val="0"/>
              </a:spcAft>
              <a:buSzPts val="1400"/>
              <a:buChar char="●"/>
              <a:defRPr/>
            </a:lvl7pPr>
            <a:lvl8pPr marL="4876678" lvl="7" indent="-423323" rtl="0">
              <a:lnSpc>
                <a:spcPct val="115000"/>
              </a:lnSpc>
              <a:spcBef>
                <a:spcPts val="2133"/>
              </a:spcBef>
              <a:spcAft>
                <a:spcPts val="0"/>
              </a:spcAft>
              <a:buSzPts val="1400"/>
              <a:buChar char="○"/>
              <a:defRPr/>
            </a:lvl8pPr>
            <a:lvl9pPr marL="5486263" lvl="8" indent="-423323" rtl="0">
              <a:lnSpc>
                <a:spcPct val="115000"/>
              </a:lnSpc>
              <a:spcBef>
                <a:spcPts val="2133"/>
              </a:spcBef>
              <a:spcAft>
                <a:spcPts val="2133"/>
              </a:spcAft>
              <a:buSzPts val="1400"/>
              <a:buChar char="■"/>
              <a:defRPr/>
            </a:lvl9pPr>
          </a:lstStyle>
          <a:p>
            <a:endParaRPr/>
          </a:p>
        </p:txBody>
      </p:sp>
      <p:sp>
        <p:nvSpPr>
          <p:cNvPr id="216" name="Google Shape;216;p7"/>
          <p:cNvSpPr txBox="1">
            <a:spLocks noGrp="1"/>
          </p:cNvSpPr>
          <p:nvPr>
            <p:ph type="title"/>
          </p:nvPr>
        </p:nvSpPr>
        <p:spPr>
          <a:xfrm>
            <a:off x="6161633" y="1653400"/>
            <a:ext cx="5079600" cy="995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solidFill>
                  <a:schemeClr val="dk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17" name="Google Shape;217;p7"/>
          <p:cNvSpPr>
            <a:spLocks noGrp="1"/>
          </p:cNvSpPr>
          <p:nvPr>
            <p:ph type="pic" idx="2"/>
          </p:nvPr>
        </p:nvSpPr>
        <p:spPr>
          <a:xfrm flipH="1">
            <a:off x="1151967"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859790503"/>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18"/>
        <p:cNvGrpSpPr/>
        <p:nvPr/>
      </p:nvGrpSpPr>
      <p:grpSpPr>
        <a:xfrm>
          <a:off x="0" y="0"/>
          <a:ext cx="0" cy="0"/>
          <a:chOff x="0" y="0"/>
          <a:chExt cx="0" cy="0"/>
        </a:xfrm>
      </p:grpSpPr>
      <p:sp>
        <p:nvSpPr>
          <p:cNvPr id="249" name="Google Shape;249;p8"/>
          <p:cNvSpPr txBox="1">
            <a:spLocks noGrp="1"/>
          </p:cNvSpPr>
          <p:nvPr>
            <p:ph type="title"/>
          </p:nvPr>
        </p:nvSpPr>
        <p:spPr>
          <a:xfrm>
            <a:off x="1346533" y="1742800"/>
            <a:ext cx="94988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0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681360377"/>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50"/>
        <p:cNvGrpSpPr/>
        <p:nvPr/>
      </p:nvGrpSpPr>
      <p:grpSpPr>
        <a:xfrm>
          <a:off x="0" y="0"/>
          <a:ext cx="0" cy="0"/>
          <a:chOff x="0" y="0"/>
          <a:chExt cx="0" cy="0"/>
        </a:xfrm>
      </p:grpSpPr>
      <p:sp>
        <p:nvSpPr>
          <p:cNvPr id="276" name="Google Shape;276;p9"/>
          <p:cNvSpPr txBox="1">
            <a:spLocks noGrp="1"/>
          </p:cNvSpPr>
          <p:nvPr>
            <p:ph type="title"/>
          </p:nvPr>
        </p:nvSpPr>
        <p:spPr>
          <a:xfrm>
            <a:off x="2784400" y="1935400"/>
            <a:ext cx="66232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6000">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77" name="Google Shape;277;p9"/>
          <p:cNvSpPr txBox="1">
            <a:spLocks noGrp="1"/>
          </p:cNvSpPr>
          <p:nvPr>
            <p:ph type="subTitle" idx="1"/>
          </p:nvPr>
        </p:nvSpPr>
        <p:spPr>
          <a:xfrm>
            <a:off x="2784400" y="3231400"/>
            <a:ext cx="6623200" cy="169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418649054"/>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B650BD-642F-5697-06F6-08181A2972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C5F5E611-D16E-C96C-5A15-6986F8CADA5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34856D-B5E3-2F6E-FFAA-BA9E16621702}"/>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5" name="Footer Placeholder 4">
            <a:extLst>
              <a:ext uri="{FF2B5EF4-FFF2-40B4-BE49-F238E27FC236}">
                <a16:creationId xmlns:a16="http://schemas.microsoft.com/office/drawing/2014/main" id="{88F2F79E-365B-20E8-CE56-BA51C92D402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53D677F-7FF6-67AA-3C4E-BAD0BC1EC4F9}"/>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3433973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80"/>
        <p:cNvGrpSpPr/>
        <p:nvPr/>
      </p:nvGrpSpPr>
      <p:grpSpPr>
        <a:xfrm>
          <a:off x="0" y="0"/>
          <a:ext cx="0" cy="0"/>
          <a:chOff x="0" y="0"/>
          <a:chExt cx="0" cy="0"/>
        </a:xfrm>
      </p:grpSpPr>
      <p:sp>
        <p:nvSpPr>
          <p:cNvPr id="281" name="Google Shape;281;p11"/>
          <p:cNvSpPr txBox="1">
            <a:spLocks noGrp="1"/>
          </p:cNvSpPr>
          <p:nvPr>
            <p:ph type="title" hasCustomPrompt="1"/>
          </p:nvPr>
        </p:nvSpPr>
        <p:spPr>
          <a:xfrm>
            <a:off x="3122200" y="1804284"/>
            <a:ext cx="5947600" cy="20528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4666">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Tree>
    <p:extLst>
      <p:ext uri="{BB962C8B-B14F-4D97-AF65-F5344CB8AC3E}">
        <p14:creationId xmlns:p14="http://schemas.microsoft.com/office/powerpoint/2010/main" val="3952725653"/>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5"/>
        <p:cNvGrpSpPr/>
        <p:nvPr/>
      </p:nvGrpSpPr>
      <p:grpSpPr>
        <a:xfrm>
          <a:off x="0" y="0"/>
          <a:ext cx="0" cy="0"/>
          <a:chOff x="0" y="0"/>
          <a:chExt cx="0" cy="0"/>
        </a:xfrm>
      </p:grpSpPr>
    </p:spTree>
    <p:extLst>
      <p:ext uri="{BB962C8B-B14F-4D97-AF65-F5344CB8AC3E}">
        <p14:creationId xmlns:p14="http://schemas.microsoft.com/office/powerpoint/2010/main" val="561976277"/>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60"/>
        <p:cNvGrpSpPr/>
        <p:nvPr/>
      </p:nvGrpSpPr>
      <p:grpSpPr>
        <a:xfrm>
          <a:off x="0" y="0"/>
          <a:ext cx="0" cy="0"/>
          <a:chOff x="0" y="0"/>
          <a:chExt cx="0" cy="0"/>
        </a:xfrm>
      </p:grpSpPr>
      <p:sp>
        <p:nvSpPr>
          <p:cNvPr id="361" name="Google Shape;361;p14"/>
          <p:cNvSpPr txBox="1">
            <a:spLocks noGrp="1"/>
          </p:cNvSpPr>
          <p:nvPr>
            <p:ph type="title"/>
          </p:nvPr>
        </p:nvSpPr>
        <p:spPr>
          <a:xfrm>
            <a:off x="1895000" y="4027100"/>
            <a:ext cx="8402000" cy="856800"/>
          </a:xfrm>
          <a:prstGeom prst="rect">
            <a:avLst/>
          </a:prstGeom>
          <a:solidFill>
            <a:schemeClr val="accent2"/>
          </a:solidFill>
        </p:spPr>
        <p:txBody>
          <a:bodyPr spcFirstLastPara="1" wrap="square" lIns="91425" tIns="91425" rIns="91425" bIns="91425" anchor="b" anchorCtr="0">
            <a:noAutofit/>
          </a:bodyPr>
          <a:lstStyle>
            <a:lvl1pPr lvl="0" rtl="0">
              <a:spcBef>
                <a:spcPts val="0"/>
              </a:spcBef>
              <a:spcAft>
                <a:spcPts val="0"/>
              </a:spcAft>
              <a:buSzPts val="2500"/>
              <a:buNone/>
              <a:defRPr sz="3333">
                <a:solidFill>
                  <a:schemeClr val="accent1"/>
                </a:solidFill>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62" name="Google Shape;362;p14"/>
          <p:cNvSpPr txBox="1">
            <a:spLocks noGrp="1"/>
          </p:cNvSpPr>
          <p:nvPr>
            <p:ph type="subTitle" idx="1"/>
          </p:nvPr>
        </p:nvSpPr>
        <p:spPr>
          <a:xfrm>
            <a:off x="1895000" y="1974100"/>
            <a:ext cx="8402000" cy="173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500"/>
              <a:buNone/>
              <a:defRPr sz="33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Tree>
    <p:extLst>
      <p:ext uri="{BB962C8B-B14F-4D97-AF65-F5344CB8AC3E}">
        <p14:creationId xmlns:p14="http://schemas.microsoft.com/office/powerpoint/2010/main" val="93266269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97"/>
        <p:cNvGrpSpPr/>
        <p:nvPr/>
      </p:nvGrpSpPr>
      <p:grpSpPr>
        <a:xfrm>
          <a:off x="0" y="0"/>
          <a:ext cx="0" cy="0"/>
          <a:chOff x="0" y="0"/>
          <a:chExt cx="0" cy="0"/>
        </a:xfrm>
      </p:grpSpPr>
      <p:sp>
        <p:nvSpPr>
          <p:cNvPr id="398" name="Google Shape;398;p15"/>
          <p:cNvSpPr txBox="1">
            <a:spLocks noGrp="1"/>
          </p:cNvSpPr>
          <p:nvPr>
            <p:ph type="title"/>
          </p:nvPr>
        </p:nvSpPr>
        <p:spPr>
          <a:xfrm>
            <a:off x="1154000" y="1873051"/>
            <a:ext cx="5272400" cy="17724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99" name="Google Shape;399;p15"/>
          <p:cNvSpPr txBox="1">
            <a:spLocks noGrp="1"/>
          </p:cNvSpPr>
          <p:nvPr>
            <p:ph type="subTitle" idx="1"/>
          </p:nvPr>
        </p:nvSpPr>
        <p:spPr>
          <a:xfrm>
            <a:off x="1154000" y="3645351"/>
            <a:ext cx="5272400" cy="133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00" name="Google Shape;400;p15"/>
          <p:cNvSpPr>
            <a:spLocks noGrp="1"/>
          </p:cNvSpPr>
          <p:nvPr>
            <p:ph type="pic" idx="2"/>
          </p:nvPr>
        </p:nvSpPr>
        <p:spPr>
          <a:xfrm flipH="1">
            <a:off x="6586000" y="1523400"/>
            <a:ext cx="4452000" cy="3811200"/>
          </a:xfrm>
          <a:prstGeom prst="roundRect">
            <a:avLst>
              <a:gd name="adj" fmla="val 16667"/>
            </a:avLst>
          </a:prstGeom>
          <a:noFill/>
          <a:ln>
            <a:noFill/>
          </a:ln>
        </p:spPr>
      </p:sp>
    </p:spTree>
    <p:extLst>
      <p:ext uri="{BB962C8B-B14F-4D97-AF65-F5344CB8AC3E}">
        <p14:creationId xmlns:p14="http://schemas.microsoft.com/office/powerpoint/2010/main" val="2041162347"/>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464"/>
        <p:cNvGrpSpPr/>
        <p:nvPr/>
      </p:nvGrpSpPr>
      <p:grpSpPr>
        <a:xfrm>
          <a:off x="0" y="0"/>
          <a:ext cx="0" cy="0"/>
          <a:chOff x="0" y="0"/>
          <a:chExt cx="0" cy="0"/>
        </a:xfrm>
      </p:grpSpPr>
      <p:sp>
        <p:nvSpPr>
          <p:cNvPr id="465" name="Google Shape;465;p17"/>
          <p:cNvSpPr>
            <a:spLocks noGrp="1"/>
          </p:cNvSpPr>
          <p:nvPr>
            <p:ph type="pic" idx="2"/>
          </p:nvPr>
        </p:nvSpPr>
        <p:spPr>
          <a:xfrm>
            <a:off x="2852644" y="2133333"/>
            <a:ext cx="2019600" cy="2158800"/>
          </a:xfrm>
          <a:prstGeom prst="roundRect">
            <a:avLst>
              <a:gd name="adj" fmla="val 16667"/>
            </a:avLst>
          </a:prstGeom>
          <a:noFill/>
          <a:ln>
            <a:noFill/>
          </a:ln>
        </p:spPr>
      </p:sp>
      <p:sp>
        <p:nvSpPr>
          <p:cNvPr id="466" name="Google Shape;466;p17"/>
          <p:cNvSpPr>
            <a:spLocks noGrp="1"/>
          </p:cNvSpPr>
          <p:nvPr>
            <p:ph type="pic" idx="3"/>
          </p:nvPr>
        </p:nvSpPr>
        <p:spPr>
          <a:xfrm>
            <a:off x="7073711" y="2133333"/>
            <a:ext cx="2236400" cy="2158800"/>
          </a:xfrm>
          <a:prstGeom prst="roundRect">
            <a:avLst>
              <a:gd name="adj" fmla="val 16667"/>
            </a:avLst>
          </a:prstGeom>
          <a:noFill/>
          <a:ln>
            <a:noFill/>
          </a:ln>
        </p:spPr>
      </p:sp>
      <p:sp>
        <p:nvSpPr>
          <p:cNvPr id="499" name="Google Shape;499;p17"/>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500" name="Google Shape;500;p17"/>
          <p:cNvSpPr txBox="1">
            <a:spLocks noGrp="1"/>
          </p:cNvSpPr>
          <p:nvPr>
            <p:ph type="title" idx="4"/>
          </p:nvPr>
        </p:nvSpPr>
        <p:spPr>
          <a:xfrm>
            <a:off x="2541289" y="4666867"/>
            <a:ext cx="280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1" name="Google Shape;501;p17"/>
          <p:cNvSpPr txBox="1">
            <a:spLocks noGrp="1"/>
          </p:cNvSpPr>
          <p:nvPr>
            <p:ph type="subTitle" idx="1"/>
          </p:nvPr>
        </p:nvSpPr>
        <p:spPr>
          <a:xfrm>
            <a:off x="2541289" y="5114467"/>
            <a:ext cx="280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502" name="Google Shape;502;p17"/>
          <p:cNvSpPr txBox="1">
            <a:spLocks noGrp="1"/>
          </p:cNvSpPr>
          <p:nvPr>
            <p:ph type="title" idx="5"/>
          </p:nvPr>
        </p:nvSpPr>
        <p:spPr>
          <a:xfrm>
            <a:off x="6915823" y="4666867"/>
            <a:ext cx="2719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03" name="Google Shape;503;p17"/>
          <p:cNvSpPr txBox="1">
            <a:spLocks noGrp="1"/>
          </p:cNvSpPr>
          <p:nvPr>
            <p:ph type="subTitle" idx="6"/>
          </p:nvPr>
        </p:nvSpPr>
        <p:spPr>
          <a:xfrm>
            <a:off x="6915823" y="5114467"/>
            <a:ext cx="2719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698333920"/>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wo columns 4">
  <p:cSld name="Title and two columns 4">
    <p:spTree>
      <p:nvGrpSpPr>
        <p:cNvPr id="1" name="Shape 578"/>
        <p:cNvGrpSpPr/>
        <p:nvPr/>
      </p:nvGrpSpPr>
      <p:grpSpPr>
        <a:xfrm>
          <a:off x="0" y="0"/>
          <a:ext cx="0" cy="0"/>
          <a:chOff x="0" y="0"/>
          <a:chExt cx="0" cy="0"/>
        </a:xfrm>
      </p:grpSpPr>
    </p:spTree>
    <p:extLst>
      <p:ext uri="{BB962C8B-B14F-4D97-AF65-F5344CB8AC3E}">
        <p14:creationId xmlns:p14="http://schemas.microsoft.com/office/powerpoint/2010/main" val="788724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14"/>
        <p:cNvGrpSpPr/>
        <p:nvPr/>
      </p:nvGrpSpPr>
      <p:grpSpPr>
        <a:xfrm>
          <a:off x="0" y="0"/>
          <a:ext cx="0" cy="0"/>
          <a:chOff x="0" y="0"/>
          <a:chExt cx="0" cy="0"/>
        </a:xfrm>
      </p:grpSpPr>
    </p:spTree>
    <p:extLst>
      <p:ext uri="{BB962C8B-B14F-4D97-AF65-F5344CB8AC3E}">
        <p14:creationId xmlns:p14="http://schemas.microsoft.com/office/powerpoint/2010/main" val="188299305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61"/>
        <p:cNvGrpSpPr/>
        <p:nvPr/>
      </p:nvGrpSpPr>
      <p:grpSpPr>
        <a:xfrm>
          <a:off x="0" y="0"/>
          <a:ext cx="0" cy="0"/>
          <a:chOff x="0" y="0"/>
          <a:chExt cx="0" cy="0"/>
        </a:xfrm>
      </p:grpSpPr>
    </p:spTree>
    <p:extLst>
      <p:ext uri="{BB962C8B-B14F-4D97-AF65-F5344CB8AC3E}">
        <p14:creationId xmlns:p14="http://schemas.microsoft.com/office/powerpoint/2010/main" val="2748944598"/>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12"/>
        <p:cNvGrpSpPr/>
        <p:nvPr/>
      </p:nvGrpSpPr>
      <p:grpSpPr>
        <a:xfrm>
          <a:off x="0" y="0"/>
          <a:ext cx="0" cy="0"/>
          <a:chOff x="0" y="0"/>
          <a:chExt cx="0" cy="0"/>
        </a:xfrm>
      </p:grpSpPr>
      <p:sp>
        <p:nvSpPr>
          <p:cNvPr id="713" name="Google Shape;713;p23"/>
          <p:cNvSpPr txBox="1">
            <a:spLocks noGrp="1"/>
          </p:cNvSpPr>
          <p:nvPr>
            <p:ph type="title"/>
          </p:nvPr>
        </p:nvSpPr>
        <p:spPr>
          <a:xfrm>
            <a:off x="1336667"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4" name="Google Shape;714;p23"/>
          <p:cNvSpPr txBox="1">
            <a:spLocks noGrp="1"/>
          </p:cNvSpPr>
          <p:nvPr>
            <p:ph type="subTitle" idx="1"/>
          </p:nvPr>
        </p:nvSpPr>
        <p:spPr>
          <a:xfrm>
            <a:off x="13366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5" name="Google Shape;715;p23"/>
          <p:cNvSpPr txBox="1">
            <a:spLocks noGrp="1"/>
          </p:cNvSpPr>
          <p:nvPr>
            <p:ph type="title" idx="2"/>
          </p:nvPr>
        </p:nvSpPr>
        <p:spPr>
          <a:xfrm>
            <a:off x="4734395"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6" name="Google Shape;716;p23"/>
          <p:cNvSpPr txBox="1">
            <a:spLocks noGrp="1"/>
          </p:cNvSpPr>
          <p:nvPr>
            <p:ph type="subTitle" idx="3"/>
          </p:nvPr>
        </p:nvSpPr>
        <p:spPr>
          <a:xfrm>
            <a:off x="4734467"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7" name="Google Shape;717;p23"/>
          <p:cNvSpPr txBox="1">
            <a:spLocks noGrp="1"/>
          </p:cNvSpPr>
          <p:nvPr>
            <p:ph type="title" idx="4"/>
          </p:nvPr>
        </p:nvSpPr>
        <p:spPr>
          <a:xfrm>
            <a:off x="1336667"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18" name="Google Shape;718;p23"/>
          <p:cNvSpPr txBox="1">
            <a:spLocks noGrp="1"/>
          </p:cNvSpPr>
          <p:nvPr>
            <p:ph type="subTitle" idx="5"/>
          </p:nvPr>
        </p:nvSpPr>
        <p:spPr>
          <a:xfrm>
            <a:off x="1336667"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19" name="Google Shape;719;p23"/>
          <p:cNvSpPr txBox="1">
            <a:spLocks noGrp="1"/>
          </p:cNvSpPr>
          <p:nvPr>
            <p:ph type="title" idx="6"/>
          </p:nvPr>
        </p:nvSpPr>
        <p:spPr>
          <a:xfrm>
            <a:off x="4734395"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0" name="Google Shape;720;p23"/>
          <p:cNvSpPr txBox="1">
            <a:spLocks noGrp="1"/>
          </p:cNvSpPr>
          <p:nvPr>
            <p:ph type="subTitle" idx="7"/>
          </p:nvPr>
        </p:nvSpPr>
        <p:spPr>
          <a:xfrm>
            <a:off x="4734395"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1" name="Google Shape;721;p23"/>
          <p:cNvSpPr txBox="1">
            <a:spLocks noGrp="1"/>
          </p:cNvSpPr>
          <p:nvPr>
            <p:ph type="title" idx="8"/>
          </p:nvPr>
        </p:nvSpPr>
        <p:spPr>
          <a:xfrm>
            <a:off x="8132131" y="26014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2" name="Google Shape;722;p23"/>
          <p:cNvSpPr txBox="1">
            <a:spLocks noGrp="1"/>
          </p:cNvSpPr>
          <p:nvPr>
            <p:ph type="subTitle" idx="9"/>
          </p:nvPr>
        </p:nvSpPr>
        <p:spPr>
          <a:xfrm>
            <a:off x="8132131" y="3049000"/>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23" name="Google Shape;723;p23"/>
          <p:cNvSpPr txBox="1">
            <a:spLocks noGrp="1"/>
          </p:cNvSpPr>
          <p:nvPr>
            <p:ph type="title" idx="13"/>
          </p:nvPr>
        </p:nvSpPr>
        <p:spPr>
          <a:xfrm>
            <a:off x="8132131" y="4945900"/>
            <a:ext cx="27232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724" name="Google Shape;724;p23"/>
          <p:cNvSpPr txBox="1">
            <a:spLocks noGrp="1"/>
          </p:cNvSpPr>
          <p:nvPr>
            <p:ph type="subTitle" idx="14"/>
          </p:nvPr>
        </p:nvSpPr>
        <p:spPr>
          <a:xfrm>
            <a:off x="8132131" y="5393467"/>
            <a:ext cx="27232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746" name="Google Shape;746;p23"/>
          <p:cNvSpPr txBox="1">
            <a:spLocks noGrp="1"/>
          </p:cNvSpPr>
          <p:nvPr>
            <p:ph type="title" idx="15"/>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0583797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747"/>
        <p:cNvGrpSpPr/>
        <p:nvPr/>
      </p:nvGrpSpPr>
      <p:grpSpPr>
        <a:xfrm>
          <a:off x="0" y="0"/>
          <a:ext cx="0" cy="0"/>
          <a:chOff x="0" y="0"/>
          <a:chExt cx="0" cy="0"/>
        </a:xfrm>
      </p:grpSpPr>
      <p:sp>
        <p:nvSpPr>
          <p:cNvPr id="748" name="Google Shape;748;p24"/>
          <p:cNvSpPr txBox="1">
            <a:spLocks noGrp="1"/>
          </p:cNvSpPr>
          <p:nvPr>
            <p:ph type="title" hasCustomPrompt="1"/>
          </p:nvPr>
        </p:nvSpPr>
        <p:spPr>
          <a:xfrm>
            <a:off x="3132967" y="1605665"/>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49" name="Google Shape;749;p24"/>
          <p:cNvSpPr txBox="1">
            <a:spLocks noGrp="1"/>
          </p:cNvSpPr>
          <p:nvPr>
            <p:ph type="subTitle" idx="1"/>
          </p:nvPr>
        </p:nvSpPr>
        <p:spPr>
          <a:xfrm>
            <a:off x="3132967" y="2460065"/>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0" name="Google Shape;750;p24"/>
          <p:cNvSpPr txBox="1">
            <a:spLocks noGrp="1"/>
          </p:cNvSpPr>
          <p:nvPr>
            <p:ph type="title" idx="2" hasCustomPrompt="1"/>
          </p:nvPr>
        </p:nvSpPr>
        <p:spPr>
          <a:xfrm>
            <a:off x="3132967" y="29932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1" name="Google Shape;751;p24"/>
          <p:cNvSpPr txBox="1">
            <a:spLocks noGrp="1"/>
          </p:cNvSpPr>
          <p:nvPr>
            <p:ph type="subTitle" idx="3"/>
          </p:nvPr>
        </p:nvSpPr>
        <p:spPr>
          <a:xfrm>
            <a:off x="3132967" y="3847367"/>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52" name="Google Shape;752;p24"/>
          <p:cNvSpPr txBox="1">
            <a:spLocks noGrp="1"/>
          </p:cNvSpPr>
          <p:nvPr>
            <p:ph type="title" idx="4" hasCustomPrompt="1"/>
          </p:nvPr>
        </p:nvSpPr>
        <p:spPr>
          <a:xfrm>
            <a:off x="3132951" y="4380867"/>
            <a:ext cx="5916800" cy="88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333">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753" name="Google Shape;753;p24"/>
          <p:cNvSpPr txBox="1">
            <a:spLocks noGrp="1"/>
          </p:cNvSpPr>
          <p:nvPr>
            <p:ph type="subTitle" idx="5"/>
          </p:nvPr>
        </p:nvSpPr>
        <p:spPr>
          <a:xfrm>
            <a:off x="3132984" y="5235000"/>
            <a:ext cx="5916800" cy="5332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PT Sans"/>
              <a:buNone/>
              <a:defRPr sz="2133">
                <a:latin typeface="思源黑体 CN Light" panose="020B0300000000000000" charset="-122"/>
                <a:ea typeface="思源黑体 CN Light" panose="020B0300000000000000" charset="-122"/>
                <a:cs typeface="思源黑体 CN Light" panose="020B0300000000000000" charset="-122"/>
                <a:sym typeface="思源黑体 CN Light" panose="020B0300000000000000" charset="-122"/>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794" name="Google Shape;794;p24"/>
          <p:cNvSpPr txBox="1">
            <a:spLocks noGrp="1"/>
          </p:cNvSpPr>
          <p:nvPr>
            <p:ph type="title" idx="6"/>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936745986"/>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2231BF-EB29-CD3E-EE8E-52029DA6DF7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6E12240-D331-D2F3-9995-440B3005C8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C5BDB01-897A-5142-0F3E-3BF2F57E0A2F}"/>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5" name="Footer Placeholder 4">
            <a:extLst>
              <a:ext uri="{FF2B5EF4-FFF2-40B4-BE49-F238E27FC236}">
                <a16:creationId xmlns:a16="http://schemas.microsoft.com/office/drawing/2014/main" id="{9876DA78-06A4-F992-CDE4-8A59FE242B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4B7EA68-7714-D538-EB02-D98125C5B9D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424258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795"/>
        <p:cNvGrpSpPr/>
        <p:nvPr/>
      </p:nvGrpSpPr>
      <p:grpSpPr>
        <a:xfrm>
          <a:off x="0" y="0"/>
          <a:ext cx="0" cy="0"/>
          <a:chOff x="0" y="0"/>
          <a:chExt cx="0" cy="0"/>
        </a:xfrm>
      </p:grpSpPr>
      <p:sp>
        <p:nvSpPr>
          <p:cNvPr id="828" name="Google Shape;828;p25"/>
          <p:cNvSpPr txBox="1">
            <a:spLocks noGrp="1"/>
          </p:cNvSpPr>
          <p:nvPr>
            <p:ph type="title"/>
          </p:nvPr>
        </p:nvSpPr>
        <p:spPr>
          <a:xfrm>
            <a:off x="960000" y="717367"/>
            <a:ext cx="10272000" cy="715200"/>
          </a:xfrm>
          <a:prstGeom prst="rect">
            <a:avLst/>
          </a:prstGeom>
        </p:spPr>
        <p:txBody>
          <a:bodyPr spcFirstLastPara="1" wrap="square" lIns="91425" tIns="91425" rIns="91425" bIns="91425" anchor="b" anchorCtr="0">
            <a:noAutofit/>
          </a:bodyPr>
          <a:lstStyle>
            <a:lvl1pPr lvl="0" rtl="0">
              <a:spcBef>
                <a:spcPts val="0"/>
              </a:spcBef>
              <a:spcAft>
                <a:spcPts val="0"/>
              </a:spcAft>
              <a:buSzPts val="3500"/>
              <a:buNone/>
              <a:defRPr>
                <a:latin typeface="TsangerYuMo W04" panose="02020400000000000000" charset="-122"/>
                <a:ea typeface="TsangerYuMo W04" panose="02020400000000000000" charset="-122"/>
                <a:cs typeface="TsangerYuMo W04" panose="02020400000000000000" charset="-122"/>
                <a:sym typeface="TsangerYuMo W04" panose="02020400000000000000" charset="-122"/>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851028199"/>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49"/>
        <p:cNvGrpSpPr/>
        <p:nvPr/>
      </p:nvGrpSpPr>
      <p:grpSpPr>
        <a:xfrm>
          <a:off x="0" y="0"/>
          <a:ext cx="0" cy="0"/>
          <a:chOff x="0" y="0"/>
          <a:chExt cx="0" cy="0"/>
        </a:xfrm>
      </p:grpSpPr>
    </p:spTree>
    <p:extLst>
      <p:ext uri="{BB962C8B-B14F-4D97-AF65-F5344CB8AC3E}">
        <p14:creationId xmlns:p14="http://schemas.microsoft.com/office/powerpoint/2010/main" val="3661734127"/>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90"/>
        <p:cNvGrpSpPr/>
        <p:nvPr/>
      </p:nvGrpSpPr>
      <p:grpSpPr>
        <a:xfrm>
          <a:off x="0" y="0"/>
          <a:ext cx="0" cy="0"/>
          <a:chOff x="0" y="0"/>
          <a:chExt cx="0" cy="0"/>
        </a:xfrm>
      </p:grpSpPr>
    </p:spTree>
    <p:extLst>
      <p:ext uri="{BB962C8B-B14F-4D97-AF65-F5344CB8AC3E}">
        <p14:creationId xmlns:p14="http://schemas.microsoft.com/office/powerpoint/2010/main" val="2122213642"/>
      </p:ext>
    </p:extLst>
  </p:cSld>
  <p:clrMapOvr>
    <a:masterClrMapping/>
  </p:clrMapOvr>
  <p:transition spd="slow">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913"/>
        <p:cNvGrpSpPr/>
        <p:nvPr/>
      </p:nvGrpSpPr>
      <p:grpSpPr>
        <a:xfrm>
          <a:off x="0" y="0"/>
          <a:ext cx="0" cy="0"/>
          <a:chOff x="0" y="0"/>
          <a:chExt cx="0" cy="0"/>
        </a:xfrm>
      </p:grpSpPr>
    </p:spTree>
    <p:extLst>
      <p:ext uri="{BB962C8B-B14F-4D97-AF65-F5344CB8AC3E}">
        <p14:creationId xmlns:p14="http://schemas.microsoft.com/office/powerpoint/2010/main" val="23011984"/>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939"/>
        <p:cNvGrpSpPr/>
        <p:nvPr/>
      </p:nvGrpSpPr>
      <p:grpSpPr>
        <a:xfrm>
          <a:off x="0" y="0"/>
          <a:ext cx="0" cy="0"/>
          <a:chOff x="0" y="0"/>
          <a:chExt cx="0" cy="0"/>
        </a:xfrm>
      </p:grpSpPr>
    </p:spTree>
    <p:extLst>
      <p:ext uri="{BB962C8B-B14F-4D97-AF65-F5344CB8AC3E}">
        <p14:creationId xmlns:p14="http://schemas.microsoft.com/office/powerpoint/2010/main" val="269128283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only 7">
  <p:cSld name="Title only 7">
    <p:spTree>
      <p:nvGrpSpPr>
        <p:cNvPr id="1" name="Shape 971"/>
        <p:cNvGrpSpPr/>
        <p:nvPr/>
      </p:nvGrpSpPr>
      <p:grpSpPr>
        <a:xfrm>
          <a:off x="0" y="0"/>
          <a:ext cx="0" cy="0"/>
          <a:chOff x="0" y="0"/>
          <a:chExt cx="0" cy="0"/>
        </a:xfrm>
      </p:grpSpPr>
    </p:spTree>
    <p:extLst>
      <p:ext uri="{BB962C8B-B14F-4D97-AF65-F5344CB8AC3E}">
        <p14:creationId xmlns:p14="http://schemas.microsoft.com/office/powerpoint/2010/main" val="251623295"/>
      </p:ext>
    </p:extLst>
  </p:cSld>
  <p:clrMapOvr>
    <a:masterClrMapping/>
  </p:clrMapOvr>
  <p:transition spd="slow">
    <p:push dir="u"/>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8"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47" t="19488" r="156" b="52440"/>
          <a:stretch>
            <a:fillRect/>
          </a:stretch>
        </p:blipFill>
        <p:spPr bwMode="auto">
          <a:xfrm>
            <a:off x="0" y="3429000"/>
            <a:ext cx="12192000" cy="34467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http://img.hb.aicdn.com/f28689a79913d9767442434a7255e1f5a29bb412a92ef-SWV17j"/>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70582" b="-1"/>
          <a:stretch>
            <a:fillRect/>
          </a:stretch>
        </p:blipFill>
        <p:spPr bwMode="auto">
          <a:xfrm>
            <a:off x="0" y="-9126"/>
            <a:ext cx="12192000" cy="358661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7744384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8683765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9707075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34782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FBC84-A989-52AA-9307-8EF4486D9DB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650146-FABC-0B5D-59B2-D0EA60D07D4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0A462CD-4E13-5F69-E537-9443A11687D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F7C5F4C-2A3C-2ADE-9BAA-659DFA006ADC}"/>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6" name="Footer Placeholder 5">
            <a:extLst>
              <a:ext uri="{FF2B5EF4-FFF2-40B4-BE49-F238E27FC236}">
                <a16:creationId xmlns:a16="http://schemas.microsoft.com/office/drawing/2014/main" id="{7E8266F4-D922-71E5-1EAC-920ABC0C69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12BA53C-09D6-6572-7BAD-CACF1D347CE2}"/>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7246671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9" name="灯片编号占位符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233365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灯片编号占位符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498808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4" name="灯片编号占位符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975125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3879070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7" name="灯片编号占位符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12293005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4425802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058106" y="1997529"/>
            <a:ext cx="2286206" cy="1828876"/>
          </a:xfrm>
          <a:prstGeom prst="rect">
            <a:avLst/>
          </a:prstGeom>
        </p:spPr>
      </p:pic>
    </p:spTree>
    <p:extLst>
      <p:ext uri="{BB962C8B-B14F-4D97-AF65-F5344CB8AC3E}">
        <p14:creationId xmlns:p14="http://schemas.microsoft.com/office/powerpoint/2010/main" val="25483035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Rectangle 5"/>
          <p:cNvSpPr>
            <a:spLocks noGrp="1" noChangeArrowheads="1"/>
          </p:cNvSpPr>
          <p:nvPr>
            <p:ph type="ftr" sz="quarter" idx="11"/>
          </p:nvPr>
        </p:nvSpPr>
        <p:spPr>
          <a:ln/>
        </p:spPr>
        <p:txBody>
          <a:bodyP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Rectangle 6"/>
          <p:cNvSpPr>
            <a:spLocks noGrp="1" noChangeArrowheads="1"/>
          </p:cNvSpPr>
          <p:nvPr>
            <p:ph type="sldNum" sz="quarter" idx="12"/>
          </p:nvPr>
        </p:nvSpPr>
        <p:spPr>
          <a:ln/>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F3CD71A-8AFA-457E-9CDB-42ECCDB38F41}" type="slidenum">
              <a:rPr kumimoji="0" lang="en-US" sz="1200" b="0" i="0" u="none" strike="noStrike" kern="1200" cap="none" spc="0" normalizeH="0" baseline="0" noProof="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16425932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B0C23-011D-F351-C573-1B44E3C9CA8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D75EF9D-7657-8BD0-978B-4447D8733C4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BF27EA6-B117-83E9-D1D8-C4AF9ADC9B4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EBE77BE-8C0A-BCB0-8C57-BE667408D085}"/>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651B03A-61DC-A80E-2A46-F843F0CE019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BE1FD30-B0AB-CC12-D973-B1B2A72029D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8" name="Footer Placeholder 7">
            <a:extLst>
              <a:ext uri="{FF2B5EF4-FFF2-40B4-BE49-F238E27FC236}">
                <a16:creationId xmlns:a16="http://schemas.microsoft.com/office/drawing/2014/main" id="{FFD49C85-EF82-42D4-2FA1-F84C5D5CFA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B8726855-69BB-CE6C-1495-BBAD11CDC8A5}"/>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198098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8B782F-E36F-0614-F6C1-FA0060712F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CDFB928E-490E-63F5-67DA-1B85AA884D04}"/>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4" name="Footer Placeholder 3">
            <a:extLst>
              <a:ext uri="{FF2B5EF4-FFF2-40B4-BE49-F238E27FC236}">
                <a16:creationId xmlns:a16="http://schemas.microsoft.com/office/drawing/2014/main" id="{A5522057-E28C-5548-B4CC-5C6FE3D895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508859CB-6B49-A874-DEA6-5BAD486F1D8B}"/>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279744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1520928-9D27-9CBB-74E5-366BF423A80A}"/>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3" name="Footer Placeholder 2">
            <a:extLst>
              <a:ext uri="{FF2B5EF4-FFF2-40B4-BE49-F238E27FC236}">
                <a16:creationId xmlns:a16="http://schemas.microsoft.com/office/drawing/2014/main" id="{5153210F-C520-3F5C-9C59-59955E58244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71139416-5C56-CE37-AD39-275E70F6446A}"/>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1831596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59653-BF6C-318F-8BDF-4E25C862F9E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0AD45D-0EAD-69FE-2540-38BF1B6E4CB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7068203-00C7-B566-0B95-B24BAA4F799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E805CB-E3A0-54CD-8A12-CA82128042B0}"/>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6" name="Footer Placeholder 5">
            <a:extLst>
              <a:ext uri="{FF2B5EF4-FFF2-40B4-BE49-F238E27FC236}">
                <a16:creationId xmlns:a16="http://schemas.microsoft.com/office/drawing/2014/main" id="{439C4E28-BD38-CC5B-4183-AFEFDFC4D15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BEB93D5-C2A1-4CC9-5DD1-B29F4D4FBB04}"/>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3936278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8B983-72A6-779D-E20F-A6C327B6EFB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2C2F14A-9272-7848-0ED1-A687C5BC79A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FC9542-45D0-F5C4-23CF-E49B4348E51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C6D528-03AD-811D-CFBD-E390A895F453}"/>
              </a:ext>
            </a:extLst>
          </p:cNvPr>
          <p:cNvSpPr>
            <a:spLocks noGrp="1"/>
          </p:cNvSpPr>
          <p:nvPr>
            <p:ph type="dt" sz="half" idx="10"/>
          </p:nvPr>
        </p:nvSpPr>
        <p:spPr>
          <a:xfrm>
            <a:off x="838200" y="6356350"/>
            <a:ext cx="2743200" cy="365125"/>
          </a:xfrm>
          <a:prstGeom prst="rect">
            <a:avLst/>
          </a:prstGeom>
        </p:spPr>
        <p:txBody>
          <a:bodyPr/>
          <a:lstStyle/>
          <a:p>
            <a:fld id="{1CF559BF-AFD3-46DF-A566-83A1E35456DD}" type="datetimeFigureOut">
              <a:rPr lang="en-US" smtClean="0"/>
              <a:t>11/7/2024</a:t>
            </a:fld>
            <a:endParaRPr lang="en-US"/>
          </a:p>
        </p:txBody>
      </p:sp>
      <p:sp>
        <p:nvSpPr>
          <p:cNvPr id="6" name="Footer Placeholder 5">
            <a:extLst>
              <a:ext uri="{FF2B5EF4-FFF2-40B4-BE49-F238E27FC236}">
                <a16:creationId xmlns:a16="http://schemas.microsoft.com/office/drawing/2014/main" id="{553BF7B9-781D-8616-E8AC-B5E331619B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871039-4206-3740-9349-9C442B3BB92D}"/>
              </a:ext>
            </a:extLst>
          </p:cNvPr>
          <p:cNvSpPr>
            <a:spLocks noGrp="1"/>
          </p:cNvSpPr>
          <p:nvPr>
            <p:ph type="sldNum" sz="quarter" idx="12"/>
          </p:nvPr>
        </p:nvSpPr>
        <p:spPr>
          <a:xfrm>
            <a:off x="8610600" y="6356350"/>
            <a:ext cx="2743200" cy="365125"/>
          </a:xfrm>
          <a:prstGeom prst="rect">
            <a:avLst/>
          </a:prstGeom>
        </p:spPr>
        <p:txBody>
          <a:bodyPr/>
          <a:lstStyle/>
          <a:p>
            <a:fld id="{2E392C1C-BE5B-4BFF-ABD9-6E0123134F65}" type="slidenum">
              <a:rPr lang="en-US" smtClean="0"/>
              <a:t>‹#›</a:t>
            </a:fld>
            <a:endParaRPr lang="en-US"/>
          </a:p>
        </p:txBody>
      </p:sp>
    </p:spTree>
    <p:extLst>
      <p:ext uri="{BB962C8B-B14F-4D97-AF65-F5344CB8AC3E}">
        <p14:creationId xmlns:p14="http://schemas.microsoft.com/office/powerpoint/2010/main" val="290438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117" Type="http://schemas.openxmlformats.org/officeDocument/2006/relationships/tags" Target="../tags/tag92.xml"/><Relationship Id="rId21" Type="http://schemas.openxmlformats.org/officeDocument/2006/relationships/slideLayout" Target="../slideLayouts/slideLayout32.xml"/><Relationship Id="rId42" Type="http://schemas.openxmlformats.org/officeDocument/2006/relationships/tags" Target="../tags/tag17.xml"/><Relationship Id="rId63" Type="http://schemas.openxmlformats.org/officeDocument/2006/relationships/tags" Target="../tags/tag38.xml"/><Relationship Id="rId84" Type="http://schemas.openxmlformats.org/officeDocument/2006/relationships/tags" Target="../tags/tag59.xml"/><Relationship Id="rId138" Type="http://schemas.openxmlformats.org/officeDocument/2006/relationships/tags" Target="../tags/tag113.xml"/><Relationship Id="rId159" Type="http://schemas.openxmlformats.org/officeDocument/2006/relationships/tags" Target="../tags/tag134.xml"/><Relationship Id="rId170" Type="http://schemas.openxmlformats.org/officeDocument/2006/relationships/tags" Target="../tags/tag145.xml"/><Relationship Id="rId107" Type="http://schemas.openxmlformats.org/officeDocument/2006/relationships/tags" Target="../tags/tag82.xml"/><Relationship Id="rId11" Type="http://schemas.openxmlformats.org/officeDocument/2006/relationships/slideLayout" Target="../slideLayouts/slideLayout22.xml"/><Relationship Id="rId32" Type="http://schemas.openxmlformats.org/officeDocument/2006/relationships/tags" Target="../tags/tag7.xml"/><Relationship Id="rId53" Type="http://schemas.openxmlformats.org/officeDocument/2006/relationships/tags" Target="../tags/tag28.xml"/><Relationship Id="rId74" Type="http://schemas.openxmlformats.org/officeDocument/2006/relationships/tags" Target="../tags/tag49.xml"/><Relationship Id="rId128" Type="http://schemas.openxmlformats.org/officeDocument/2006/relationships/tags" Target="../tags/tag103.xml"/><Relationship Id="rId149" Type="http://schemas.openxmlformats.org/officeDocument/2006/relationships/tags" Target="../tags/tag124.xml"/><Relationship Id="rId5" Type="http://schemas.openxmlformats.org/officeDocument/2006/relationships/slideLayout" Target="../slideLayouts/slideLayout16.xml"/><Relationship Id="rId95" Type="http://schemas.openxmlformats.org/officeDocument/2006/relationships/tags" Target="../tags/tag70.xml"/><Relationship Id="rId160" Type="http://schemas.openxmlformats.org/officeDocument/2006/relationships/tags" Target="../tags/tag135.xml"/><Relationship Id="rId22" Type="http://schemas.openxmlformats.org/officeDocument/2006/relationships/slideLayout" Target="../slideLayouts/slideLayout33.xml"/><Relationship Id="rId43" Type="http://schemas.openxmlformats.org/officeDocument/2006/relationships/tags" Target="../tags/tag18.xml"/><Relationship Id="rId64" Type="http://schemas.openxmlformats.org/officeDocument/2006/relationships/tags" Target="../tags/tag39.xml"/><Relationship Id="rId118" Type="http://schemas.openxmlformats.org/officeDocument/2006/relationships/tags" Target="../tags/tag93.xml"/><Relationship Id="rId139" Type="http://schemas.openxmlformats.org/officeDocument/2006/relationships/tags" Target="../tags/tag114.xml"/><Relationship Id="rId85" Type="http://schemas.openxmlformats.org/officeDocument/2006/relationships/tags" Target="../tags/tag60.xml"/><Relationship Id="rId150" Type="http://schemas.openxmlformats.org/officeDocument/2006/relationships/tags" Target="../tags/tag125.xml"/><Relationship Id="rId171" Type="http://schemas.openxmlformats.org/officeDocument/2006/relationships/tags" Target="../tags/tag146.xml"/><Relationship Id="rId12" Type="http://schemas.openxmlformats.org/officeDocument/2006/relationships/slideLayout" Target="../slideLayouts/slideLayout23.xml"/><Relationship Id="rId33" Type="http://schemas.openxmlformats.org/officeDocument/2006/relationships/tags" Target="../tags/tag8.xml"/><Relationship Id="rId108" Type="http://schemas.openxmlformats.org/officeDocument/2006/relationships/tags" Target="../tags/tag83.xml"/><Relationship Id="rId129" Type="http://schemas.openxmlformats.org/officeDocument/2006/relationships/tags" Target="../tags/tag104.xml"/><Relationship Id="rId54" Type="http://schemas.openxmlformats.org/officeDocument/2006/relationships/tags" Target="../tags/tag29.xml"/><Relationship Id="rId75" Type="http://schemas.openxmlformats.org/officeDocument/2006/relationships/tags" Target="../tags/tag50.xml"/><Relationship Id="rId96" Type="http://schemas.openxmlformats.org/officeDocument/2006/relationships/tags" Target="../tags/tag71.xml"/><Relationship Id="rId140" Type="http://schemas.openxmlformats.org/officeDocument/2006/relationships/tags" Target="../tags/tag115.xml"/><Relationship Id="rId161" Type="http://schemas.openxmlformats.org/officeDocument/2006/relationships/tags" Target="../tags/tag136.xml"/><Relationship Id="rId6" Type="http://schemas.openxmlformats.org/officeDocument/2006/relationships/slideLayout" Target="../slideLayouts/slideLayout17.xml"/><Relationship Id="rId23" Type="http://schemas.openxmlformats.org/officeDocument/2006/relationships/slideLayout" Target="../slideLayouts/slideLayout34.xml"/><Relationship Id="rId28" Type="http://schemas.openxmlformats.org/officeDocument/2006/relationships/tags" Target="../tags/tag3.xml"/><Relationship Id="rId49" Type="http://schemas.openxmlformats.org/officeDocument/2006/relationships/tags" Target="../tags/tag24.xml"/><Relationship Id="rId114" Type="http://schemas.openxmlformats.org/officeDocument/2006/relationships/tags" Target="../tags/tag89.xml"/><Relationship Id="rId119" Type="http://schemas.openxmlformats.org/officeDocument/2006/relationships/tags" Target="../tags/tag94.xml"/><Relationship Id="rId44" Type="http://schemas.openxmlformats.org/officeDocument/2006/relationships/tags" Target="../tags/tag19.xml"/><Relationship Id="rId60" Type="http://schemas.openxmlformats.org/officeDocument/2006/relationships/tags" Target="../tags/tag35.xml"/><Relationship Id="rId65" Type="http://schemas.openxmlformats.org/officeDocument/2006/relationships/tags" Target="../tags/tag40.xml"/><Relationship Id="rId81" Type="http://schemas.openxmlformats.org/officeDocument/2006/relationships/tags" Target="../tags/tag56.xml"/><Relationship Id="rId86" Type="http://schemas.openxmlformats.org/officeDocument/2006/relationships/tags" Target="../tags/tag61.xml"/><Relationship Id="rId130" Type="http://schemas.openxmlformats.org/officeDocument/2006/relationships/tags" Target="../tags/tag105.xml"/><Relationship Id="rId135" Type="http://schemas.openxmlformats.org/officeDocument/2006/relationships/tags" Target="../tags/tag110.xml"/><Relationship Id="rId151" Type="http://schemas.openxmlformats.org/officeDocument/2006/relationships/tags" Target="../tags/tag126.xml"/><Relationship Id="rId156" Type="http://schemas.openxmlformats.org/officeDocument/2006/relationships/tags" Target="../tags/tag131.xml"/><Relationship Id="rId177" Type="http://schemas.openxmlformats.org/officeDocument/2006/relationships/tags" Target="../tags/tag152.xml"/><Relationship Id="rId172" Type="http://schemas.openxmlformats.org/officeDocument/2006/relationships/tags" Target="../tags/tag147.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9" Type="http://schemas.openxmlformats.org/officeDocument/2006/relationships/tags" Target="../tags/tag14.xml"/><Relationship Id="rId109" Type="http://schemas.openxmlformats.org/officeDocument/2006/relationships/tags" Target="../tags/tag84.xml"/><Relationship Id="rId34" Type="http://schemas.openxmlformats.org/officeDocument/2006/relationships/tags" Target="../tags/tag9.xml"/><Relationship Id="rId50" Type="http://schemas.openxmlformats.org/officeDocument/2006/relationships/tags" Target="../tags/tag25.xml"/><Relationship Id="rId55" Type="http://schemas.openxmlformats.org/officeDocument/2006/relationships/tags" Target="../tags/tag30.xml"/><Relationship Id="rId76" Type="http://schemas.openxmlformats.org/officeDocument/2006/relationships/tags" Target="../tags/tag51.xml"/><Relationship Id="rId97" Type="http://schemas.openxmlformats.org/officeDocument/2006/relationships/tags" Target="../tags/tag72.xml"/><Relationship Id="rId104" Type="http://schemas.openxmlformats.org/officeDocument/2006/relationships/tags" Target="../tags/tag79.xml"/><Relationship Id="rId120" Type="http://schemas.openxmlformats.org/officeDocument/2006/relationships/tags" Target="../tags/tag95.xml"/><Relationship Id="rId125" Type="http://schemas.openxmlformats.org/officeDocument/2006/relationships/tags" Target="../tags/tag100.xml"/><Relationship Id="rId141" Type="http://schemas.openxmlformats.org/officeDocument/2006/relationships/tags" Target="../tags/tag116.xml"/><Relationship Id="rId146" Type="http://schemas.openxmlformats.org/officeDocument/2006/relationships/tags" Target="../tags/tag121.xml"/><Relationship Id="rId167" Type="http://schemas.openxmlformats.org/officeDocument/2006/relationships/tags" Target="../tags/tag142.xml"/><Relationship Id="rId7" Type="http://schemas.openxmlformats.org/officeDocument/2006/relationships/slideLayout" Target="../slideLayouts/slideLayout18.xml"/><Relationship Id="rId71" Type="http://schemas.openxmlformats.org/officeDocument/2006/relationships/tags" Target="../tags/tag46.xml"/><Relationship Id="rId92" Type="http://schemas.openxmlformats.org/officeDocument/2006/relationships/tags" Target="../tags/tag67.xml"/><Relationship Id="rId162" Type="http://schemas.openxmlformats.org/officeDocument/2006/relationships/tags" Target="../tags/tag137.xml"/><Relationship Id="rId2" Type="http://schemas.openxmlformats.org/officeDocument/2006/relationships/slideLayout" Target="../slideLayouts/slideLayout13.xml"/><Relationship Id="rId29" Type="http://schemas.openxmlformats.org/officeDocument/2006/relationships/tags" Target="../tags/tag4.xml"/><Relationship Id="rId24" Type="http://schemas.openxmlformats.org/officeDocument/2006/relationships/slideLayout" Target="../slideLayouts/slideLayout35.xml"/><Relationship Id="rId40" Type="http://schemas.openxmlformats.org/officeDocument/2006/relationships/tags" Target="../tags/tag15.xml"/><Relationship Id="rId45" Type="http://schemas.openxmlformats.org/officeDocument/2006/relationships/tags" Target="../tags/tag20.xml"/><Relationship Id="rId66" Type="http://schemas.openxmlformats.org/officeDocument/2006/relationships/tags" Target="../tags/tag41.xml"/><Relationship Id="rId87" Type="http://schemas.openxmlformats.org/officeDocument/2006/relationships/tags" Target="../tags/tag62.xml"/><Relationship Id="rId110" Type="http://schemas.openxmlformats.org/officeDocument/2006/relationships/tags" Target="../tags/tag85.xml"/><Relationship Id="rId115" Type="http://schemas.openxmlformats.org/officeDocument/2006/relationships/tags" Target="../tags/tag90.xml"/><Relationship Id="rId131" Type="http://schemas.openxmlformats.org/officeDocument/2006/relationships/tags" Target="../tags/tag106.xml"/><Relationship Id="rId136" Type="http://schemas.openxmlformats.org/officeDocument/2006/relationships/tags" Target="../tags/tag111.xml"/><Relationship Id="rId157" Type="http://schemas.openxmlformats.org/officeDocument/2006/relationships/tags" Target="../tags/tag132.xml"/><Relationship Id="rId178" Type="http://schemas.openxmlformats.org/officeDocument/2006/relationships/tags" Target="../tags/tag153.xml"/><Relationship Id="rId61" Type="http://schemas.openxmlformats.org/officeDocument/2006/relationships/tags" Target="../tags/tag36.xml"/><Relationship Id="rId82" Type="http://schemas.openxmlformats.org/officeDocument/2006/relationships/tags" Target="../tags/tag57.xml"/><Relationship Id="rId152" Type="http://schemas.openxmlformats.org/officeDocument/2006/relationships/tags" Target="../tags/tag127.xml"/><Relationship Id="rId173" Type="http://schemas.openxmlformats.org/officeDocument/2006/relationships/tags" Target="../tags/tag148.xml"/><Relationship Id="rId19" Type="http://schemas.openxmlformats.org/officeDocument/2006/relationships/slideLayout" Target="../slideLayouts/slideLayout30.xml"/><Relationship Id="rId14" Type="http://schemas.openxmlformats.org/officeDocument/2006/relationships/slideLayout" Target="../slideLayouts/slideLayout25.xml"/><Relationship Id="rId30" Type="http://schemas.openxmlformats.org/officeDocument/2006/relationships/tags" Target="../tags/tag5.xml"/><Relationship Id="rId35" Type="http://schemas.openxmlformats.org/officeDocument/2006/relationships/tags" Target="../tags/tag10.xml"/><Relationship Id="rId56" Type="http://schemas.openxmlformats.org/officeDocument/2006/relationships/tags" Target="../tags/tag31.xml"/><Relationship Id="rId77" Type="http://schemas.openxmlformats.org/officeDocument/2006/relationships/tags" Target="../tags/tag52.xml"/><Relationship Id="rId100" Type="http://schemas.openxmlformats.org/officeDocument/2006/relationships/tags" Target="../tags/tag75.xml"/><Relationship Id="rId105" Type="http://schemas.openxmlformats.org/officeDocument/2006/relationships/tags" Target="../tags/tag80.xml"/><Relationship Id="rId126" Type="http://schemas.openxmlformats.org/officeDocument/2006/relationships/tags" Target="../tags/tag101.xml"/><Relationship Id="rId147" Type="http://schemas.openxmlformats.org/officeDocument/2006/relationships/tags" Target="../tags/tag122.xml"/><Relationship Id="rId168" Type="http://schemas.openxmlformats.org/officeDocument/2006/relationships/tags" Target="../tags/tag143.xml"/><Relationship Id="rId8" Type="http://schemas.openxmlformats.org/officeDocument/2006/relationships/slideLayout" Target="../slideLayouts/slideLayout19.xml"/><Relationship Id="rId51" Type="http://schemas.openxmlformats.org/officeDocument/2006/relationships/tags" Target="../tags/tag26.xml"/><Relationship Id="rId72" Type="http://schemas.openxmlformats.org/officeDocument/2006/relationships/tags" Target="../tags/tag47.xml"/><Relationship Id="rId93" Type="http://schemas.openxmlformats.org/officeDocument/2006/relationships/tags" Target="../tags/tag68.xml"/><Relationship Id="rId98" Type="http://schemas.openxmlformats.org/officeDocument/2006/relationships/tags" Target="../tags/tag73.xml"/><Relationship Id="rId121" Type="http://schemas.openxmlformats.org/officeDocument/2006/relationships/tags" Target="../tags/tag96.xml"/><Relationship Id="rId142" Type="http://schemas.openxmlformats.org/officeDocument/2006/relationships/tags" Target="../tags/tag117.xml"/><Relationship Id="rId163" Type="http://schemas.openxmlformats.org/officeDocument/2006/relationships/tags" Target="../tags/tag138.xml"/><Relationship Id="rId3" Type="http://schemas.openxmlformats.org/officeDocument/2006/relationships/slideLayout" Target="../slideLayouts/slideLayout14.xml"/><Relationship Id="rId25" Type="http://schemas.openxmlformats.org/officeDocument/2006/relationships/theme" Target="../theme/theme2.xml"/><Relationship Id="rId46" Type="http://schemas.openxmlformats.org/officeDocument/2006/relationships/tags" Target="../tags/tag21.xml"/><Relationship Id="rId67" Type="http://schemas.openxmlformats.org/officeDocument/2006/relationships/tags" Target="../tags/tag42.xml"/><Relationship Id="rId116" Type="http://schemas.openxmlformats.org/officeDocument/2006/relationships/tags" Target="../tags/tag91.xml"/><Relationship Id="rId137" Type="http://schemas.openxmlformats.org/officeDocument/2006/relationships/tags" Target="../tags/tag112.xml"/><Relationship Id="rId158" Type="http://schemas.openxmlformats.org/officeDocument/2006/relationships/tags" Target="../tags/tag133.xml"/><Relationship Id="rId20" Type="http://schemas.openxmlformats.org/officeDocument/2006/relationships/slideLayout" Target="../slideLayouts/slideLayout31.xml"/><Relationship Id="rId41" Type="http://schemas.openxmlformats.org/officeDocument/2006/relationships/tags" Target="../tags/tag16.xml"/><Relationship Id="rId62" Type="http://schemas.openxmlformats.org/officeDocument/2006/relationships/tags" Target="../tags/tag37.xml"/><Relationship Id="rId83" Type="http://schemas.openxmlformats.org/officeDocument/2006/relationships/tags" Target="../tags/tag58.xml"/><Relationship Id="rId88" Type="http://schemas.openxmlformats.org/officeDocument/2006/relationships/tags" Target="../tags/tag63.xml"/><Relationship Id="rId111" Type="http://schemas.openxmlformats.org/officeDocument/2006/relationships/tags" Target="../tags/tag86.xml"/><Relationship Id="rId132" Type="http://schemas.openxmlformats.org/officeDocument/2006/relationships/tags" Target="../tags/tag107.xml"/><Relationship Id="rId153" Type="http://schemas.openxmlformats.org/officeDocument/2006/relationships/tags" Target="../tags/tag128.xml"/><Relationship Id="rId174" Type="http://schemas.openxmlformats.org/officeDocument/2006/relationships/tags" Target="../tags/tag149.xml"/><Relationship Id="rId15" Type="http://schemas.openxmlformats.org/officeDocument/2006/relationships/slideLayout" Target="../slideLayouts/slideLayout26.xml"/><Relationship Id="rId36" Type="http://schemas.openxmlformats.org/officeDocument/2006/relationships/tags" Target="../tags/tag11.xml"/><Relationship Id="rId57" Type="http://schemas.openxmlformats.org/officeDocument/2006/relationships/tags" Target="../tags/tag32.xml"/><Relationship Id="rId106" Type="http://schemas.openxmlformats.org/officeDocument/2006/relationships/tags" Target="../tags/tag81.xml"/><Relationship Id="rId127" Type="http://schemas.openxmlformats.org/officeDocument/2006/relationships/tags" Target="../tags/tag102.xml"/><Relationship Id="rId10" Type="http://schemas.openxmlformats.org/officeDocument/2006/relationships/slideLayout" Target="../slideLayouts/slideLayout21.xml"/><Relationship Id="rId31" Type="http://schemas.openxmlformats.org/officeDocument/2006/relationships/tags" Target="../tags/tag6.xml"/><Relationship Id="rId52" Type="http://schemas.openxmlformats.org/officeDocument/2006/relationships/tags" Target="../tags/tag27.xml"/><Relationship Id="rId73" Type="http://schemas.openxmlformats.org/officeDocument/2006/relationships/tags" Target="../tags/tag48.xml"/><Relationship Id="rId78" Type="http://schemas.openxmlformats.org/officeDocument/2006/relationships/tags" Target="../tags/tag53.xml"/><Relationship Id="rId94" Type="http://schemas.openxmlformats.org/officeDocument/2006/relationships/tags" Target="../tags/tag69.xml"/><Relationship Id="rId99" Type="http://schemas.openxmlformats.org/officeDocument/2006/relationships/tags" Target="../tags/tag74.xml"/><Relationship Id="rId101" Type="http://schemas.openxmlformats.org/officeDocument/2006/relationships/tags" Target="../tags/tag76.xml"/><Relationship Id="rId122" Type="http://schemas.openxmlformats.org/officeDocument/2006/relationships/tags" Target="../tags/tag97.xml"/><Relationship Id="rId143" Type="http://schemas.openxmlformats.org/officeDocument/2006/relationships/tags" Target="../tags/tag118.xml"/><Relationship Id="rId148" Type="http://schemas.openxmlformats.org/officeDocument/2006/relationships/tags" Target="../tags/tag123.xml"/><Relationship Id="rId164" Type="http://schemas.openxmlformats.org/officeDocument/2006/relationships/tags" Target="../tags/tag139.xml"/><Relationship Id="rId169" Type="http://schemas.openxmlformats.org/officeDocument/2006/relationships/tags" Target="../tags/tag14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26" Type="http://schemas.openxmlformats.org/officeDocument/2006/relationships/tags" Target="../tags/tag1.xml"/><Relationship Id="rId47" Type="http://schemas.openxmlformats.org/officeDocument/2006/relationships/tags" Target="../tags/tag22.xml"/><Relationship Id="rId68" Type="http://schemas.openxmlformats.org/officeDocument/2006/relationships/tags" Target="../tags/tag43.xml"/><Relationship Id="rId89" Type="http://schemas.openxmlformats.org/officeDocument/2006/relationships/tags" Target="../tags/tag64.xml"/><Relationship Id="rId112" Type="http://schemas.openxmlformats.org/officeDocument/2006/relationships/tags" Target="../tags/tag87.xml"/><Relationship Id="rId133" Type="http://schemas.openxmlformats.org/officeDocument/2006/relationships/tags" Target="../tags/tag108.xml"/><Relationship Id="rId154" Type="http://schemas.openxmlformats.org/officeDocument/2006/relationships/tags" Target="../tags/tag129.xml"/><Relationship Id="rId175" Type="http://schemas.openxmlformats.org/officeDocument/2006/relationships/tags" Target="../tags/tag150.xml"/><Relationship Id="rId16" Type="http://schemas.openxmlformats.org/officeDocument/2006/relationships/slideLayout" Target="../slideLayouts/slideLayout27.xml"/><Relationship Id="rId37" Type="http://schemas.openxmlformats.org/officeDocument/2006/relationships/tags" Target="../tags/tag12.xml"/><Relationship Id="rId58" Type="http://schemas.openxmlformats.org/officeDocument/2006/relationships/tags" Target="../tags/tag33.xml"/><Relationship Id="rId79" Type="http://schemas.openxmlformats.org/officeDocument/2006/relationships/tags" Target="../tags/tag54.xml"/><Relationship Id="rId102" Type="http://schemas.openxmlformats.org/officeDocument/2006/relationships/tags" Target="../tags/tag77.xml"/><Relationship Id="rId123" Type="http://schemas.openxmlformats.org/officeDocument/2006/relationships/tags" Target="../tags/tag98.xml"/><Relationship Id="rId144" Type="http://schemas.openxmlformats.org/officeDocument/2006/relationships/tags" Target="../tags/tag119.xml"/><Relationship Id="rId90" Type="http://schemas.openxmlformats.org/officeDocument/2006/relationships/tags" Target="../tags/tag65.xml"/><Relationship Id="rId165" Type="http://schemas.openxmlformats.org/officeDocument/2006/relationships/tags" Target="../tags/tag140.xml"/><Relationship Id="rId27" Type="http://schemas.openxmlformats.org/officeDocument/2006/relationships/tags" Target="../tags/tag2.xml"/><Relationship Id="rId48" Type="http://schemas.openxmlformats.org/officeDocument/2006/relationships/tags" Target="../tags/tag23.xml"/><Relationship Id="rId69" Type="http://schemas.openxmlformats.org/officeDocument/2006/relationships/tags" Target="../tags/tag44.xml"/><Relationship Id="rId113" Type="http://schemas.openxmlformats.org/officeDocument/2006/relationships/tags" Target="../tags/tag88.xml"/><Relationship Id="rId134" Type="http://schemas.openxmlformats.org/officeDocument/2006/relationships/tags" Target="../tags/tag109.xml"/><Relationship Id="rId80" Type="http://schemas.openxmlformats.org/officeDocument/2006/relationships/tags" Target="../tags/tag55.xml"/><Relationship Id="rId155" Type="http://schemas.openxmlformats.org/officeDocument/2006/relationships/tags" Target="../tags/tag130.xml"/><Relationship Id="rId176" Type="http://schemas.openxmlformats.org/officeDocument/2006/relationships/tags" Target="../tags/tag151.xml"/><Relationship Id="rId17" Type="http://schemas.openxmlformats.org/officeDocument/2006/relationships/slideLayout" Target="../slideLayouts/slideLayout28.xml"/><Relationship Id="rId38" Type="http://schemas.openxmlformats.org/officeDocument/2006/relationships/tags" Target="../tags/tag13.xml"/><Relationship Id="rId59" Type="http://schemas.openxmlformats.org/officeDocument/2006/relationships/tags" Target="../tags/tag34.xml"/><Relationship Id="rId103" Type="http://schemas.openxmlformats.org/officeDocument/2006/relationships/tags" Target="../tags/tag78.xml"/><Relationship Id="rId124" Type="http://schemas.openxmlformats.org/officeDocument/2006/relationships/tags" Target="../tags/tag99.xml"/><Relationship Id="rId70" Type="http://schemas.openxmlformats.org/officeDocument/2006/relationships/tags" Target="../tags/tag45.xml"/><Relationship Id="rId91" Type="http://schemas.openxmlformats.org/officeDocument/2006/relationships/tags" Target="../tags/tag66.xml"/><Relationship Id="rId145" Type="http://schemas.openxmlformats.org/officeDocument/2006/relationships/tags" Target="../tags/tag120.xml"/><Relationship Id="rId166" Type="http://schemas.openxmlformats.org/officeDocument/2006/relationships/tags" Target="../tags/tag141.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 name="Picture 1" descr="A white circle with leaves and blue text&#10;&#10;Description automatically generated">
            <a:extLst>
              <a:ext uri="{FF2B5EF4-FFF2-40B4-BE49-F238E27FC236}">
                <a16:creationId xmlns:a16="http://schemas.microsoft.com/office/drawing/2014/main" id="{EBC225F0-2EE7-59A6-3CF1-D43FC3BDEBC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2422605" y="106780"/>
            <a:ext cx="1196140" cy="1196140"/>
          </a:xfrm>
          <a:prstGeom prst="rect">
            <a:avLst/>
          </a:prstGeom>
        </p:spPr>
      </p:pic>
    </p:spTree>
    <p:extLst>
      <p:ext uri="{BB962C8B-B14F-4D97-AF65-F5344CB8AC3E}">
        <p14:creationId xmlns:p14="http://schemas.microsoft.com/office/powerpoint/2010/main" val="10602584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CE7"/>
        </a:solidFill>
        <a:effectLst/>
      </p:bgPr>
    </p:bg>
    <p:spTree>
      <p:nvGrpSpPr>
        <p:cNvPr id="1" name="Shape 5"/>
        <p:cNvGrpSpPr/>
        <p:nvPr/>
      </p:nvGrpSpPr>
      <p:grpSpPr>
        <a:xfrm>
          <a:off x="0" y="0"/>
          <a:ext cx="0" cy="0"/>
          <a:chOff x="0" y="0"/>
          <a:chExt cx="0" cy="0"/>
        </a:xfrm>
      </p:grpSpPr>
      <p:grpSp>
        <p:nvGrpSpPr>
          <p:cNvPr id="308" name="组合 307"/>
          <p:cNvGrpSpPr/>
          <p:nvPr userDrawn="1"/>
        </p:nvGrpSpPr>
        <p:grpSpPr>
          <a:xfrm>
            <a:off x="168487" y="629920"/>
            <a:ext cx="11871113" cy="6140027"/>
            <a:chOff x="199" y="744"/>
            <a:chExt cx="14021" cy="7252"/>
          </a:xfrm>
        </p:grpSpPr>
        <p:sp>
          <p:nvSpPr>
            <p:cNvPr id="1200" name="Google Shape;1200;p21"/>
            <p:cNvSpPr/>
            <p:nvPr>
              <p:custDataLst>
                <p:tags r:id="rId177"/>
              </p:custDataLst>
            </p:nvPr>
          </p:nvSpPr>
          <p:spPr>
            <a:xfrm>
              <a:off x="199" y="744"/>
              <a:ext cx="14021" cy="7251"/>
            </a:xfrm>
            <a:custGeom>
              <a:avLst/>
              <a:gdLst/>
              <a:ahLst/>
              <a:cxnLst/>
              <a:rect l="l" t="t" r="r" b="b"/>
              <a:pathLst>
                <a:path w="13722" h="8456" extrusionOk="0">
                  <a:moveTo>
                    <a:pt x="8819" y="1"/>
                  </a:moveTo>
                  <a:cubicBezTo>
                    <a:pt x="8268" y="1"/>
                    <a:pt x="7673" y="283"/>
                    <a:pt x="7374" y="750"/>
                  </a:cubicBezTo>
                  <a:cubicBezTo>
                    <a:pt x="7220" y="460"/>
                    <a:pt x="6903" y="264"/>
                    <a:pt x="6578" y="259"/>
                  </a:cubicBezTo>
                  <a:cubicBezTo>
                    <a:pt x="6574" y="259"/>
                    <a:pt x="6570" y="259"/>
                    <a:pt x="6567" y="259"/>
                  </a:cubicBezTo>
                  <a:cubicBezTo>
                    <a:pt x="6242" y="259"/>
                    <a:pt x="5855" y="486"/>
                    <a:pt x="5693" y="770"/>
                  </a:cubicBezTo>
                  <a:cubicBezTo>
                    <a:pt x="5440" y="365"/>
                    <a:pt x="4963" y="137"/>
                    <a:pt x="4488" y="137"/>
                  </a:cubicBezTo>
                  <a:cubicBezTo>
                    <a:pt x="4374" y="137"/>
                    <a:pt x="4261" y="150"/>
                    <a:pt x="4151" y="176"/>
                  </a:cubicBezTo>
                  <a:cubicBezTo>
                    <a:pt x="3580" y="316"/>
                    <a:pt x="3116" y="786"/>
                    <a:pt x="2917" y="1347"/>
                  </a:cubicBezTo>
                  <a:cubicBezTo>
                    <a:pt x="2708" y="1111"/>
                    <a:pt x="2396" y="984"/>
                    <a:pt x="2085" y="984"/>
                  </a:cubicBezTo>
                  <a:cubicBezTo>
                    <a:pt x="1914" y="984"/>
                    <a:pt x="1744" y="1023"/>
                    <a:pt x="1591" y="1102"/>
                  </a:cubicBezTo>
                  <a:cubicBezTo>
                    <a:pt x="1157" y="1331"/>
                    <a:pt x="926" y="1816"/>
                    <a:pt x="724" y="2267"/>
                  </a:cubicBezTo>
                  <a:cubicBezTo>
                    <a:pt x="597" y="2144"/>
                    <a:pt x="421" y="2077"/>
                    <a:pt x="246" y="2077"/>
                  </a:cubicBezTo>
                  <a:cubicBezTo>
                    <a:pt x="162" y="2077"/>
                    <a:pt x="79" y="2092"/>
                    <a:pt x="1" y="2124"/>
                  </a:cubicBezTo>
                  <a:lnTo>
                    <a:pt x="4" y="8455"/>
                  </a:lnTo>
                  <a:lnTo>
                    <a:pt x="13722" y="8454"/>
                  </a:lnTo>
                  <a:lnTo>
                    <a:pt x="13721" y="2729"/>
                  </a:lnTo>
                  <a:cubicBezTo>
                    <a:pt x="13571" y="2736"/>
                    <a:pt x="13437" y="2815"/>
                    <a:pt x="13346" y="2934"/>
                  </a:cubicBezTo>
                  <a:cubicBezTo>
                    <a:pt x="13231" y="2681"/>
                    <a:pt x="12986" y="2494"/>
                    <a:pt x="12715" y="2453"/>
                  </a:cubicBezTo>
                  <a:cubicBezTo>
                    <a:pt x="12677" y="2447"/>
                    <a:pt x="12639" y="2445"/>
                    <a:pt x="12601" y="2445"/>
                  </a:cubicBezTo>
                  <a:cubicBezTo>
                    <a:pt x="12366" y="2445"/>
                    <a:pt x="12131" y="2550"/>
                    <a:pt x="11975" y="2729"/>
                  </a:cubicBezTo>
                  <a:cubicBezTo>
                    <a:pt x="11917" y="2522"/>
                    <a:pt x="11763" y="2344"/>
                    <a:pt x="11568" y="2260"/>
                  </a:cubicBezTo>
                  <a:cubicBezTo>
                    <a:pt x="11479" y="2222"/>
                    <a:pt x="11369" y="2203"/>
                    <a:pt x="11259" y="2203"/>
                  </a:cubicBezTo>
                  <a:cubicBezTo>
                    <a:pt x="11127" y="2203"/>
                    <a:pt x="10994" y="2230"/>
                    <a:pt x="10892" y="2287"/>
                  </a:cubicBezTo>
                  <a:cubicBezTo>
                    <a:pt x="10871" y="1720"/>
                    <a:pt x="10678" y="1155"/>
                    <a:pt x="10313" y="724"/>
                  </a:cubicBezTo>
                  <a:cubicBezTo>
                    <a:pt x="9948" y="294"/>
                    <a:pt x="9409" y="12"/>
                    <a:pt x="8849" y="1"/>
                  </a:cubicBezTo>
                  <a:cubicBezTo>
                    <a:pt x="8839" y="1"/>
                    <a:pt x="8829" y="1"/>
                    <a:pt x="8819" y="1"/>
                  </a:cubicBezTo>
                  <a:close/>
                </a:path>
              </a:pathLst>
            </a:custGeom>
            <a:solidFill>
              <a:srgbClr val="D4E6E0">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21"/>
            <p:cNvSpPr/>
            <p:nvPr>
              <p:custDataLst>
                <p:tags r:id="rId178"/>
              </p:custDataLst>
            </p:nvPr>
          </p:nvSpPr>
          <p:spPr>
            <a:xfrm>
              <a:off x="199" y="2808"/>
              <a:ext cx="14021" cy="5188"/>
            </a:xfrm>
            <a:custGeom>
              <a:avLst/>
              <a:gdLst/>
              <a:ahLst/>
              <a:cxnLst/>
              <a:rect l="l" t="t" r="r" b="b"/>
              <a:pathLst>
                <a:path w="13719" h="6596" extrusionOk="0">
                  <a:moveTo>
                    <a:pt x="4899" y="1"/>
                  </a:moveTo>
                  <a:cubicBezTo>
                    <a:pt x="4890" y="1"/>
                    <a:pt x="4880" y="1"/>
                    <a:pt x="4870" y="1"/>
                  </a:cubicBezTo>
                  <a:cubicBezTo>
                    <a:pt x="4311" y="12"/>
                    <a:pt x="3770" y="296"/>
                    <a:pt x="3405" y="726"/>
                  </a:cubicBezTo>
                  <a:cubicBezTo>
                    <a:pt x="3040" y="1157"/>
                    <a:pt x="2847" y="1722"/>
                    <a:pt x="2827" y="2289"/>
                  </a:cubicBezTo>
                  <a:cubicBezTo>
                    <a:pt x="2726" y="2232"/>
                    <a:pt x="2592" y="2205"/>
                    <a:pt x="2460" y="2205"/>
                  </a:cubicBezTo>
                  <a:cubicBezTo>
                    <a:pt x="2350" y="2205"/>
                    <a:pt x="2241" y="2224"/>
                    <a:pt x="2152" y="2262"/>
                  </a:cubicBezTo>
                  <a:cubicBezTo>
                    <a:pt x="1956" y="2346"/>
                    <a:pt x="1802" y="2524"/>
                    <a:pt x="1745" y="2731"/>
                  </a:cubicBezTo>
                  <a:cubicBezTo>
                    <a:pt x="1589" y="2552"/>
                    <a:pt x="1354" y="2447"/>
                    <a:pt x="1119" y="2447"/>
                  </a:cubicBezTo>
                  <a:cubicBezTo>
                    <a:pt x="1081" y="2447"/>
                    <a:pt x="1042" y="2449"/>
                    <a:pt x="1005" y="2455"/>
                  </a:cubicBezTo>
                  <a:cubicBezTo>
                    <a:pt x="733" y="2495"/>
                    <a:pt x="488" y="2682"/>
                    <a:pt x="375" y="2936"/>
                  </a:cubicBezTo>
                  <a:cubicBezTo>
                    <a:pt x="283" y="2817"/>
                    <a:pt x="149" y="2738"/>
                    <a:pt x="0" y="2731"/>
                  </a:cubicBezTo>
                  <a:lnTo>
                    <a:pt x="0" y="6595"/>
                  </a:lnTo>
                  <a:lnTo>
                    <a:pt x="13718" y="6593"/>
                  </a:lnTo>
                  <a:lnTo>
                    <a:pt x="13719" y="2121"/>
                  </a:lnTo>
                  <a:cubicBezTo>
                    <a:pt x="13641" y="2090"/>
                    <a:pt x="13558" y="2075"/>
                    <a:pt x="13474" y="2075"/>
                  </a:cubicBezTo>
                  <a:cubicBezTo>
                    <a:pt x="13299" y="2075"/>
                    <a:pt x="13122" y="2142"/>
                    <a:pt x="12995" y="2267"/>
                  </a:cubicBezTo>
                  <a:cubicBezTo>
                    <a:pt x="12794" y="1815"/>
                    <a:pt x="12562" y="1330"/>
                    <a:pt x="12128" y="1101"/>
                  </a:cubicBezTo>
                  <a:cubicBezTo>
                    <a:pt x="11976" y="1022"/>
                    <a:pt x="11806" y="983"/>
                    <a:pt x="11636" y="983"/>
                  </a:cubicBezTo>
                  <a:cubicBezTo>
                    <a:pt x="11325" y="983"/>
                    <a:pt x="11012" y="1110"/>
                    <a:pt x="10803" y="1345"/>
                  </a:cubicBezTo>
                  <a:cubicBezTo>
                    <a:pt x="10604" y="786"/>
                    <a:pt x="10137" y="315"/>
                    <a:pt x="9568" y="176"/>
                  </a:cubicBezTo>
                  <a:cubicBezTo>
                    <a:pt x="9458" y="149"/>
                    <a:pt x="9344" y="136"/>
                    <a:pt x="9230" y="136"/>
                  </a:cubicBezTo>
                  <a:cubicBezTo>
                    <a:pt x="8756" y="136"/>
                    <a:pt x="8279" y="365"/>
                    <a:pt x="8026" y="771"/>
                  </a:cubicBezTo>
                  <a:cubicBezTo>
                    <a:pt x="7865" y="487"/>
                    <a:pt x="7476" y="260"/>
                    <a:pt x="7153" y="260"/>
                  </a:cubicBezTo>
                  <a:cubicBezTo>
                    <a:pt x="7149" y="260"/>
                    <a:pt x="7146" y="260"/>
                    <a:pt x="7142" y="260"/>
                  </a:cubicBezTo>
                  <a:cubicBezTo>
                    <a:pt x="6816" y="265"/>
                    <a:pt x="6500" y="460"/>
                    <a:pt x="6345" y="751"/>
                  </a:cubicBezTo>
                  <a:cubicBezTo>
                    <a:pt x="6046" y="284"/>
                    <a:pt x="5450" y="1"/>
                    <a:pt x="4899" y="1"/>
                  </a:cubicBezTo>
                  <a:close/>
                </a:path>
              </a:pathLst>
            </a:custGeom>
            <a:solidFill>
              <a:srgbClr val="FFFCE7">
                <a:alpha val="863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 name="Google Shape;51;p2"/>
          <p:cNvSpPr/>
          <p:nvPr userDrawn="1">
            <p:custDataLst>
              <p:tags r:id="rId26"/>
            </p:custDataLst>
          </p:nvPr>
        </p:nvSpPr>
        <p:spPr>
          <a:xfrm>
            <a:off x="0" y="-846"/>
            <a:ext cx="12192000" cy="6858847"/>
          </a:xfrm>
          <a:prstGeom prst="frame">
            <a:avLst>
              <a:gd name="adj1" fmla="val 2823"/>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1" name="组合 250"/>
          <p:cNvGrpSpPr/>
          <p:nvPr userDrawn="1"/>
        </p:nvGrpSpPr>
        <p:grpSpPr>
          <a:xfrm>
            <a:off x="677333" y="5519420"/>
            <a:ext cx="3117427" cy="1168400"/>
            <a:chOff x="800" y="6519"/>
            <a:chExt cx="3682" cy="1380"/>
          </a:xfrm>
        </p:grpSpPr>
        <p:grpSp>
          <p:nvGrpSpPr>
            <p:cNvPr id="2" name="组合 0"/>
            <p:cNvGrpSpPr/>
            <p:nvPr/>
          </p:nvGrpSpPr>
          <p:grpSpPr>
            <a:xfrm>
              <a:off x="3074" y="6519"/>
              <a:ext cx="1409" cy="1380"/>
              <a:chOff x="2984" y="6596"/>
              <a:chExt cx="1409" cy="1380"/>
            </a:xfrm>
          </p:grpSpPr>
          <p:sp>
            <p:nvSpPr>
              <p:cNvPr id="61" name="Google Shape;2062;p31"/>
              <p:cNvSpPr/>
              <p:nvPr>
                <p:custDataLst>
                  <p:tags r:id="rId149"/>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2063;p31"/>
              <p:cNvSpPr/>
              <p:nvPr>
                <p:custDataLst>
                  <p:tags r:id="rId150"/>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 name="Google Shape;2064;p31"/>
              <p:cNvSpPr/>
              <p:nvPr>
                <p:custDataLst>
                  <p:tags r:id="rId151"/>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2065;p31"/>
              <p:cNvSpPr/>
              <p:nvPr>
                <p:custDataLst>
                  <p:tags r:id="rId152"/>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2066;p31"/>
              <p:cNvSpPr/>
              <p:nvPr>
                <p:custDataLst>
                  <p:tags r:id="rId153"/>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2067;p31"/>
              <p:cNvSpPr/>
              <p:nvPr>
                <p:custDataLst>
                  <p:tags r:id="rId154"/>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2068;p31"/>
              <p:cNvSpPr/>
              <p:nvPr>
                <p:custDataLst>
                  <p:tags r:id="rId155"/>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2069;p31"/>
              <p:cNvSpPr/>
              <p:nvPr>
                <p:custDataLst>
                  <p:tags r:id="rId156"/>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2070;p31"/>
              <p:cNvSpPr/>
              <p:nvPr>
                <p:custDataLst>
                  <p:tags r:id="rId157"/>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 name="Google Shape;2071;p31"/>
              <p:cNvSpPr/>
              <p:nvPr>
                <p:custDataLst>
                  <p:tags r:id="rId158"/>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2072;p31"/>
              <p:cNvSpPr/>
              <p:nvPr>
                <p:custDataLst>
                  <p:tags r:id="rId159"/>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2073;p31"/>
              <p:cNvSpPr/>
              <p:nvPr>
                <p:custDataLst>
                  <p:tags r:id="rId160"/>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74;p31"/>
              <p:cNvSpPr/>
              <p:nvPr>
                <p:custDataLst>
                  <p:tags r:id="rId161"/>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5;p31"/>
              <p:cNvSpPr/>
              <p:nvPr>
                <p:custDataLst>
                  <p:tags r:id="rId162"/>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76;p31"/>
              <p:cNvSpPr/>
              <p:nvPr>
                <p:custDataLst>
                  <p:tags r:id="rId163"/>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77;p31"/>
              <p:cNvSpPr/>
              <p:nvPr>
                <p:custDataLst>
                  <p:tags r:id="rId164"/>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078;p31"/>
              <p:cNvSpPr/>
              <p:nvPr>
                <p:custDataLst>
                  <p:tags r:id="rId165"/>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079;p31"/>
              <p:cNvSpPr/>
              <p:nvPr>
                <p:custDataLst>
                  <p:tags r:id="rId166"/>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080;p31"/>
              <p:cNvSpPr/>
              <p:nvPr>
                <p:custDataLst>
                  <p:tags r:id="rId167"/>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081;p31"/>
              <p:cNvSpPr/>
              <p:nvPr>
                <p:custDataLst>
                  <p:tags r:id="rId168"/>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082;p31"/>
              <p:cNvSpPr/>
              <p:nvPr>
                <p:custDataLst>
                  <p:tags r:id="rId169"/>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083;p31"/>
              <p:cNvSpPr/>
              <p:nvPr>
                <p:custDataLst>
                  <p:tags r:id="rId170"/>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084;p31"/>
              <p:cNvSpPr/>
              <p:nvPr>
                <p:custDataLst>
                  <p:tags r:id="rId171"/>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085;p31"/>
              <p:cNvSpPr/>
              <p:nvPr>
                <p:custDataLst>
                  <p:tags r:id="rId172"/>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086;p31"/>
              <p:cNvSpPr/>
              <p:nvPr>
                <p:custDataLst>
                  <p:tags r:id="rId173"/>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087;p31"/>
              <p:cNvSpPr/>
              <p:nvPr>
                <p:custDataLst>
                  <p:tags r:id="rId174"/>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088;p31"/>
              <p:cNvSpPr/>
              <p:nvPr>
                <p:custDataLst>
                  <p:tags r:id="rId175"/>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089;p31"/>
              <p:cNvSpPr/>
              <p:nvPr>
                <p:custDataLst>
                  <p:tags r:id="rId176"/>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 name="组合 221"/>
            <p:cNvGrpSpPr/>
            <p:nvPr/>
          </p:nvGrpSpPr>
          <p:grpSpPr>
            <a:xfrm>
              <a:off x="800" y="6519"/>
              <a:ext cx="1409" cy="1380"/>
              <a:chOff x="2984" y="6596"/>
              <a:chExt cx="1409" cy="1380"/>
            </a:xfrm>
          </p:grpSpPr>
          <p:sp>
            <p:nvSpPr>
              <p:cNvPr id="223" name="Google Shape;2062;p31"/>
              <p:cNvSpPr/>
              <p:nvPr>
                <p:custDataLst>
                  <p:tags r:id="rId121"/>
                </p:custDataLst>
              </p:nvPr>
            </p:nvSpPr>
            <p:spPr>
              <a:xfrm rot="2237790">
                <a:off x="3486" y="6622"/>
                <a:ext cx="434" cy="614"/>
              </a:xfrm>
              <a:custGeom>
                <a:avLst/>
                <a:gdLst/>
                <a:ahLst/>
                <a:cxnLst/>
                <a:rect l="l" t="t" r="r" b="b"/>
                <a:pathLst>
                  <a:path w="943" h="1333" extrusionOk="0">
                    <a:moveTo>
                      <a:pt x="10" y="1"/>
                    </a:moveTo>
                    <a:lnTo>
                      <a:pt x="0" y="7"/>
                    </a:lnTo>
                    <a:cubicBezTo>
                      <a:pt x="24" y="73"/>
                      <a:pt x="55" y="133"/>
                      <a:pt x="86" y="194"/>
                    </a:cubicBezTo>
                    <a:cubicBezTo>
                      <a:pt x="117" y="253"/>
                      <a:pt x="152" y="313"/>
                      <a:pt x="187" y="370"/>
                    </a:cubicBezTo>
                    <a:cubicBezTo>
                      <a:pt x="223" y="427"/>
                      <a:pt x="263" y="482"/>
                      <a:pt x="305" y="535"/>
                    </a:cubicBezTo>
                    <a:cubicBezTo>
                      <a:pt x="348" y="589"/>
                      <a:pt x="391" y="641"/>
                      <a:pt x="431" y="694"/>
                    </a:cubicBezTo>
                    <a:lnTo>
                      <a:pt x="555" y="855"/>
                    </a:lnTo>
                    <a:lnTo>
                      <a:pt x="680" y="1014"/>
                    </a:lnTo>
                    <a:cubicBezTo>
                      <a:pt x="765" y="1122"/>
                      <a:pt x="847" y="1228"/>
                      <a:pt x="934" y="1333"/>
                    </a:cubicBezTo>
                    <a:lnTo>
                      <a:pt x="942" y="1326"/>
                    </a:lnTo>
                    <a:cubicBezTo>
                      <a:pt x="873" y="1211"/>
                      <a:pt x="800" y="1096"/>
                      <a:pt x="729" y="981"/>
                    </a:cubicBezTo>
                    <a:lnTo>
                      <a:pt x="622" y="809"/>
                    </a:lnTo>
                    <a:lnTo>
                      <a:pt x="512" y="638"/>
                    </a:lnTo>
                    <a:cubicBezTo>
                      <a:pt x="476" y="582"/>
                      <a:pt x="440" y="523"/>
                      <a:pt x="405" y="466"/>
                    </a:cubicBezTo>
                    <a:cubicBezTo>
                      <a:pt x="369" y="409"/>
                      <a:pt x="331" y="354"/>
                      <a:pt x="289" y="300"/>
                    </a:cubicBezTo>
                    <a:cubicBezTo>
                      <a:pt x="247" y="247"/>
                      <a:pt x="203" y="196"/>
                      <a:pt x="158" y="146"/>
                    </a:cubicBezTo>
                    <a:cubicBezTo>
                      <a:pt x="111" y="95"/>
                      <a:pt x="64" y="47"/>
                      <a:pt x="10"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063;p31"/>
              <p:cNvSpPr/>
              <p:nvPr>
                <p:custDataLst>
                  <p:tags r:id="rId122"/>
                </p:custDataLst>
              </p:nvPr>
            </p:nvSpPr>
            <p:spPr>
              <a:xfrm rot="2237790">
                <a:off x="3473" y="7349"/>
                <a:ext cx="408" cy="570"/>
              </a:xfrm>
              <a:custGeom>
                <a:avLst/>
                <a:gdLst/>
                <a:ahLst/>
                <a:cxnLst/>
                <a:rect l="l" t="t" r="r" b="b"/>
                <a:pathLst>
                  <a:path w="887" h="1239" extrusionOk="0">
                    <a:moveTo>
                      <a:pt x="31" y="0"/>
                    </a:moveTo>
                    <a:lnTo>
                      <a:pt x="1" y="21"/>
                    </a:lnTo>
                    <a:lnTo>
                      <a:pt x="857" y="1238"/>
                    </a:lnTo>
                    <a:lnTo>
                      <a:pt x="886" y="1217"/>
                    </a:lnTo>
                    <a:lnTo>
                      <a:pt x="31" y="0"/>
                    </a:lnTo>
                    <a:close/>
                  </a:path>
                </a:pathLst>
              </a:custGeom>
              <a:solidFill>
                <a:srgbClr val="30338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064;p31"/>
              <p:cNvSpPr/>
              <p:nvPr>
                <p:custDataLst>
                  <p:tags r:id="rId123"/>
                </p:custDataLst>
              </p:nvPr>
            </p:nvSpPr>
            <p:spPr>
              <a:xfrm rot="2237790">
                <a:off x="3753" y="7097"/>
                <a:ext cx="614" cy="434"/>
              </a:xfrm>
              <a:custGeom>
                <a:avLst/>
                <a:gdLst/>
                <a:ahLst/>
                <a:cxnLst/>
                <a:rect l="l" t="t" r="r" b="b"/>
                <a:pathLst>
                  <a:path w="1333" h="943" extrusionOk="0">
                    <a:moveTo>
                      <a:pt x="1326" y="1"/>
                    </a:moveTo>
                    <a:cubicBezTo>
                      <a:pt x="1261" y="25"/>
                      <a:pt x="1200" y="55"/>
                      <a:pt x="1139" y="86"/>
                    </a:cubicBezTo>
                    <a:cubicBezTo>
                      <a:pt x="1080" y="118"/>
                      <a:pt x="1022" y="152"/>
                      <a:pt x="964" y="189"/>
                    </a:cubicBezTo>
                    <a:cubicBezTo>
                      <a:pt x="906" y="225"/>
                      <a:pt x="852" y="264"/>
                      <a:pt x="798" y="305"/>
                    </a:cubicBezTo>
                    <a:cubicBezTo>
                      <a:pt x="744" y="348"/>
                      <a:pt x="692" y="392"/>
                      <a:pt x="639" y="432"/>
                    </a:cubicBezTo>
                    <a:lnTo>
                      <a:pt x="479" y="556"/>
                    </a:lnTo>
                    <a:lnTo>
                      <a:pt x="319" y="681"/>
                    </a:lnTo>
                    <a:cubicBezTo>
                      <a:pt x="211" y="765"/>
                      <a:pt x="105" y="848"/>
                      <a:pt x="1" y="934"/>
                    </a:cubicBezTo>
                    <a:lnTo>
                      <a:pt x="7" y="943"/>
                    </a:lnTo>
                    <a:cubicBezTo>
                      <a:pt x="123" y="874"/>
                      <a:pt x="237" y="801"/>
                      <a:pt x="352" y="731"/>
                    </a:cubicBezTo>
                    <a:lnTo>
                      <a:pt x="524" y="622"/>
                    </a:lnTo>
                    <a:lnTo>
                      <a:pt x="695" y="513"/>
                    </a:lnTo>
                    <a:cubicBezTo>
                      <a:pt x="751" y="476"/>
                      <a:pt x="810" y="441"/>
                      <a:pt x="867" y="405"/>
                    </a:cubicBezTo>
                    <a:cubicBezTo>
                      <a:pt x="925" y="371"/>
                      <a:pt x="979" y="331"/>
                      <a:pt x="1033" y="290"/>
                    </a:cubicBezTo>
                    <a:cubicBezTo>
                      <a:pt x="1086" y="248"/>
                      <a:pt x="1137" y="204"/>
                      <a:pt x="1187" y="158"/>
                    </a:cubicBezTo>
                    <a:cubicBezTo>
                      <a:pt x="1238" y="111"/>
                      <a:pt x="1287" y="64"/>
                      <a:pt x="1332" y="11"/>
                    </a:cubicBezTo>
                    <a:lnTo>
                      <a:pt x="1326"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065;p31"/>
              <p:cNvSpPr/>
              <p:nvPr>
                <p:custDataLst>
                  <p:tags r:id="rId124"/>
                </p:custDataLst>
              </p:nvPr>
            </p:nvSpPr>
            <p:spPr>
              <a:xfrm rot="2237790">
                <a:off x="3011" y="7070"/>
                <a:ext cx="613" cy="434"/>
              </a:xfrm>
              <a:custGeom>
                <a:avLst/>
                <a:gdLst/>
                <a:ahLst/>
                <a:cxnLst/>
                <a:rect l="l" t="t" r="r" b="b"/>
                <a:pathLst>
                  <a:path w="1332" h="943" extrusionOk="0">
                    <a:moveTo>
                      <a:pt x="1326" y="0"/>
                    </a:moveTo>
                    <a:cubicBezTo>
                      <a:pt x="1210" y="69"/>
                      <a:pt x="1095" y="142"/>
                      <a:pt x="981" y="213"/>
                    </a:cubicBezTo>
                    <a:lnTo>
                      <a:pt x="809" y="320"/>
                    </a:lnTo>
                    <a:lnTo>
                      <a:pt x="637" y="430"/>
                    </a:lnTo>
                    <a:cubicBezTo>
                      <a:pt x="582" y="466"/>
                      <a:pt x="523" y="502"/>
                      <a:pt x="465" y="537"/>
                    </a:cubicBezTo>
                    <a:cubicBezTo>
                      <a:pt x="408" y="573"/>
                      <a:pt x="354" y="611"/>
                      <a:pt x="301" y="653"/>
                    </a:cubicBezTo>
                    <a:cubicBezTo>
                      <a:pt x="246" y="695"/>
                      <a:pt x="196" y="739"/>
                      <a:pt x="145" y="784"/>
                    </a:cubicBezTo>
                    <a:cubicBezTo>
                      <a:pt x="94" y="831"/>
                      <a:pt x="46" y="878"/>
                      <a:pt x="0" y="932"/>
                    </a:cubicBezTo>
                    <a:lnTo>
                      <a:pt x="7" y="943"/>
                    </a:lnTo>
                    <a:cubicBezTo>
                      <a:pt x="72" y="918"/>
                      <a:pt x="134" y="888"/>
                      <a:pt x="193" y="856"/>
                    </a:cubicBezTo>
                    <a:cubicBezTo>
                      <a:pt x="254" y="825"/>
                      <a:pt x="312" y="792"/>
                      <a:pt x="369" y="755"/>
                    </a:cubicBezTo>
                    <a:cubicBezTo>
                      <a:pt x="427" y="718"/>
                      <a:pt x="481" y="679"/>
                      <a:pt x="535" y="637"/>
                    </a:cubicBezTo>
                    <a:cubicBezTo>
                      <a:pt x="588" y="595"/>
                      <a:pt x="641" y="552"/>
                      <a:pt x="694" y="511"/>
                    </a:cubicBezTo>
                    <a:lnTo>
                      <a:pt x="854" y="387"/>
                    </a:lnTo>
                    <a:lnTo>
                      <a:pt x="1015" y="262"/>
                    </a:lnTo>
                    <a:cubicBezTo>
                      <a:pt x="1120" y="177"/>
                      <a:pt x="1227" y="95"/>
                      <a:pt x="1331" y="9"/>
                    </a:cubicBezTo>
                    <a:lnTo>
                      <a:pt x="1326"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066;p31"/>
              <p:cNvSpPr/>
              <p:nvPr>
                <p:custDataLst>
                  <p:tags r:id="rId125"/>
                </p:custDataLst>
              </p:nvPr>
            </p:nvSpPr>
            <p:spPr>
              <a:xfrm rot="2237790">
                <a:off x="3894" y="6680"/>
                <a:ext cx="136" cy="737"/>
              </a:xfrm>
              <a:custGeom>
                <a:avLst/>
                <a:gdLst/>
                <a:ahLst/>
                <a:cxnLst/>
                <a:rect l="l" t="t" r="r" b="b"/>
                <a:pathLst>
                  <a:path w="295" h="1600" extrusionOk="0">
                    <a:moveTo>
                      <a:pt x="278" y="1"/>
                    </a:moveTo>
                    <a:cubicBezTo>
                      <a:pt x="248" y="64"/>
                      <a:pt x="227" y="128"/>
                      <a:pt x="206" y="194"/>
                    </a:cubicBezTo>
                    <a:cubicBezTo>
                      <a:pt x="187" y="258"/>
                      <a:pt x="169" y="324"/>
                      <a:pt x="154" y="390"/>
                    </a:cubicBezTo>
                    <a:cubicBezTo>
                      <a:pt x="140" y="456"/>
                      <a:pt x="128" y="522"/>
                      <a:pt x="120" y="590"/>
                    </a:cubicBezTo>
                    <a:cubicBezTo>
                      <a:pt x="112" y="658"/>
                      <a:pt x="106" y="726"/>
                      <a:pt x="96" y="791"/>
                    </a:cubicBezTo>
                    <a:lnTo>
                      <a:pt x="70" y="993"/>
                    </a:lnTo>
                    <a:lnTo>
                      <a:pt x="46" y="1193"/>
                    </a:lnTo>
                    <a:cubicBezTo>
                      <a:pt x="31" y="1327"/>
                      <a:pt x="13" y="1462"/>
                      <a:pt x="1" y="1596"/>
                    </a:cubicBezTo>
                    <a:lnTo>
                      <a:pt x="12" y="1600"/>
                    </a:lnTo>
                    <a:cubicBezTo>
                      <a:pt x="44" y="1468"/>
                      <a:pt x="75" y="1337"/>
                      <a:pt x="106" y="1205"/>
                    </a:cubicBezTo>
                    <a:lnTo>
                      <a:pt x="151" y="1007"/>
                    </a:lnTo>
                    <a:lnTo>
                      <a:pt x="193" y="809"/>
                    </a:lnTo>
                    <a:cubicBezTo>
                      <a:pt x="206" y="742"/>
                      <a:pt x="223" y="676"/>
                      <a:pt x="239" y="611"/>
                    </a:cubicBezTo>
                    <a:cubicBezTo>
                      <a:pt x="255" y="544"/>
                      <a:pt x="266" y="477"/>
                      <a:pt x="274" y="411"/>
                    </a:cubicBezTo>
                    <a:cubicBezTo>
                      <a:pt x="282" y="345"/>
                      <a:pt x="287" y="277"/>
                      <a:pt x="291" y="209"/>
                    </a:cubicBezTo>
                    <a:cubicBezTo>
                      <a:pt x="294" y="142"/>
                      <a:pt x="295" y="72"/>
                      <a:pt x="289" y="3"/>
                    </a:cubicBezTo>
                    <a:lnTo>
                      <a:pt x="278" y="1"/>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067;p31"/>
              <p:cNvSpPr/>
              <p:nvPr>
                <p:custDataLst>
                  <p:tags r:id="rId126"/>
                </p:custDataLst>
              </p:nvPr>
            </p:nvSpPr>
            <p:spPr>
              <a:xfrm rot="2237790">
                <a:off x="3348" y="7183"/>
                <a:ext cx="136" cy="737"/>
              </a:xfrm>
              <a:custGeom>
                <a:avLst/>
                <a:gdLst/>
                <a:ahLst/>
                <a:cxnLst/>
                <a:rect l="l" t="t" r="r" b="b"/>
                <a:pathLst>
                  <a:path w="296" h="1600" extrusionOk="0">
                    <a:moveTo>
                      <a:pt x="284" y="0"/>
                    </a:moveTo>
                    <a:cubicBezTo>
                      <a:pt x="251" y="131"/>
                      <a:pt x="221" y="263"/>
                      <a:pt x="190" y="395"/>
                    </a:cubicBezTo>
                    <a:lnTo>
                      <a:pt x="146" y="593"/>
                    </a:lnTo>
                    <a:lnTo>
                      <a:pt x="102" y="792"/>
                    </a:lnTo>
                    <a:cubicBezTo>
                      <a:pt x="90" y="857"/>
                      <a:pt x="73" y="924"/>
                      <a:pt x="57" y="990"/>
                    </a:cubicBezTo>
                    <a:cubicBezTo>
                      <a:pt x="42" y="1055"/>
                      <a:pt x="29" y="1122"/>
                      <a:pt x="22" y="1189"/>
                    </a:cubicBezTo>
                    <a:cubicBezTo>
                      <a:pt x="13" y="1256"/>
                      <a:pt x="8" y="1324"/>
                      <a:pt x="5" y="1391"/>
                    </a:cubicBezTo>
                    <a:cubicBezTo>
                      <a:pt x="2" y="1459"/>
                      <a:pt x="1" y="1528"/>
                      <a:pt x="6" y="1597"/>
                    </a:cubicBezTo>
                    <a:lnTo>
                      <a:pt x="18" y="1600"/>
                    </a:lnTo>
                    <a:cubicBezTo>
                      <a:pt x="48" y="1535"/>
                      <a:pt x="69" y="1472"/>
                      <a:pt x="90" y="1407"/>
                    </a:cubicBezTo>
                    <a:cubicBezTo>
                      <a:pt x="109" y="1341"/>
                      <a:pt x="126" y="1277"/>
                      <a:pt x="142" y="1210"/>
                    </a:cubicBezTo>
                    <a:cubicBezTo>
                      <a:pt x="156" y="1144"/>
                      <a:pt x="168" y="1077"/>
                      <a:pt x="175" y="1010"/>
                    </a:cubicBezTo>
                    <a:cubicBezTo>
                      <a:pt x="183" y="942"/>
                      <a:pt x="190" y="874"/>
                      <a:pt x="199" y="808"/>
                    </a:cubicBezTo>
                    <a:lnTo>
                      <a:pt x="225" y="607"/>
                    </a:lnTo>
                    <a:lnTo>
                      <a:pt x="250" y="407"/>
                    </a:lnTo>
                    <a:cubicBezTo>
                      <a:pt x="266" y="272"/>
                      <a:pt x="283" y="138"/>
                      <a:pt x="295" y="4"/>
                    </a:cubicBezTo>
                    <a:lnTo>
                      <a:pt x="284"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068;p31"/>
              <p:cNvSpPr/>
              <p:nvPr>
                <p:custDataLst>
                  <p:tags r:id="rId127"/>
                </p:custDataLst>
              </p:nvPr>
            </p:nvSpPr>
            <p:spPr>
              <a:xfrm rot="2237790">
                <a:off x="3572" y="7505"/>
                <a:ext cx="737" cy="135"/>
              </a:xfrm>
              <a:custGeom>
                <a:avLst/>
                <a:gdLst/>
                <a:ahLst/>
                <a:cxnLst/>
                <a:rect l="l" t="t" r="r" b="b"/>
                <a:pathLst>
                  <a:path w="1600" h="293" extrusionOk="0">
                    <a:moveTo>
                      <a:pt x="5" y="0"/>
                    </a:moveTo>
                    <a:lnTo>
                      <a:pt x="1" y="12"/>
                    </a:lnTo>
                    <a:cubicBezTo>
                      <a:pt x="132" y="44"/>
                      <a:pt x="263" y="74"/>
                      <a:pt x="395" y="105"/>
                    </a:cubicBezTo>
                    <a:lnTo>
                      <a:pt x="593" y="150"/>
                    </a:lnTo>
                    <a:lnTo>
                      <a:pt x="791" y="193"/>
                    </a:lnTo>
                    <a:cubicBezTo>
                      <a:pt x="858" y="206"/>
                      <a:pt x="925" y="223"/>
                      <a:pt x="989" y="239"/>
                    </a:cubicBezTo>
                    <a:cubicBezTo>
                      <a:pt x="1056" y="255"/>
                      <a:pt x="1123" y="266"/>
                      <a:pt x="1189" y="273"/>
                    </a:cubicBezTo>
                    <a:cubicBezTo>
                      <a:pt x="1255" y="282"/>
                      <a:pt x="1323" y="287"/>
                      <a:pt x="1391" y="291"/>
                    </a:cubicBezTo>
                    <a:cubicBezTo>
                      <a:pt x="1422" y="292"/>
                      <a:pt x="1454" y="293"/>
                      <a:pt x="1486" y="293"/>
                    </a:cubicBezTo>
                    <a:cubicBezTo>
                      <a:pt x="1523" y="293"/>
                      <a:pt x="1560" y="292"/>
                      <a:pt x="1597" y="289"/>
                    </a:cubicBezTo>
                    <a:lnTo>
                      <a:pt x="1599" y="277"/>
                    </a:lnTo>
                    <a:cubicBezTo>
                      <a:pt x="1537" y="247"/>
                      <a:pt x="1472" y="226"/>
                      <a:pt x="1406" y="206"/>
                    </a:cubicBezTo>
                    <a:cubicBezTo>
                      <a:pt x="1342" y="187"/>
                      <a:pt x="1276" y="169"/>
                      <a:pt x="1210" y="153"/>
                    </a:cubicBezTo>
                    <a:cubicBezTo>
                      <a:pt x="1145" y="140"/>
                      <a:pt x="1079" y="127"/>
                      <a:pt x="1010" y="120"/>
                    </a:cubicBezTo>
                    <a:cubicBezTo>
                      <a:pt x="942" y="112"/>
                      <a:pt x="874" y="105"/>
                      <a:pt x="809" y="96"/>
                    </a:cubicBezTo>
                    <a:lnTo>
                      <a:pt x="607" y="70"/>
                    </a:lnTo>
                    <a:lnTo>
                      <a:pt x="407" y="46"/>
                    </a:lnTo>
                    <a:cubicBezTo>
                      <a:pt x="273" y="30"/>
                      <a:pt x="138" y="13"/>
                      <a:pt x="5"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069;p31"/>
              <p:cNvSpPr/>
              <p:nvPr>
                <p:custDataLst>
                  <p:tags r:id="rId128"/>
                </p:custDataLst>
              </p:nvPr>
            </p:nvSpPr>
            <p:spPr>
              <a:xfrm rot="2237790">
                <a:off x="3069" y="6960"/>
                <a:ext cx="737" cy="135"/>
              </a:xfrm>
              <a:custGeom>
                <a:avLst/>
                <a:gdLst/>
                <a:ahLst/>
                <a:cxnLst/>
                <a:rect l="l" t="t" r="r" b="b"/>
                <a:pathLst>
                  <a:path w="1600" h="293" extrusionOk="0">
                    <a:moveTo>
                      <a:pt x="106" y="0"/>
                    </a:moveTo>
                    <a:cubicBezTo>
                      <a:pt x="71" y="0"/>
                      <a:pt x="37" y="1"/>
                      <a:pt x="2" y="4"/>
                    </a:cubicBezTo>
                    <a:lnTo>
                      <a:pt x="0" y="15"/>
                    </a:lnTo>
                    <a:cubicBezTo>
                      <a:pt x="63" y="45"/>
                      <a:pt x="127" y="66"/>
                      <a:pt x="193" y="87"/>
                    </a:cubicBezTo>
                    <a:cubicBezTo>
                      <a:pt x="258" y="107"/>
                      <a:pt x="324" y="124"/>
                      <a:pt x="389" y="139"/>
                    </a:cubicBezTo>
                    <a:cubicBezTo>
                      <a:pt x="455" y="154"/>
                      <a:pt x="522" y="165"/>
                      <a:pt x="589" y="173"/>
                    </a:cubicBezTo>
                    <a:cubicBezTo>
                      <a:pt x="657" y="181"/>
                      <a:pt x="725" y="187"/>
                      <a:pt x="791" y="197"/>
                    </a:cubicBezTo>
                    <a:lnTo>
                      <a:pt x="992" y="223"/>
                    </a:lnTo>
                    <a:lnTo>
                      <a:pt x="1192" y="248"/>
                    </a:lnTo>
                    <a:cubicBezTo>
                      <a:pt x="1327" y="263"/>
                      <a:pt x="1461" y="280"/>
                      <a:pt x="1596" y="293"/>
                    </a:cubicBezTo>
                    <a:lnTo>
                      <a:pt x="1599" y="281"/>
                    </a:lnTo>
                    <a:cubicBezTo>
                      <a:pt x="1468" y="249"/>
                      <a:pt x="1336" y="219"/>
                      <a:pt x="1205" y="187"/>
                    </a:cubicBezTo>
                    <a:lnTo>
                      <a:pt x="1007" y="143"/>
                    </a:lnTo>
                    <a:lnTo>
                      <a:pt x="809" y="100"/>
                    </a:lnTo>
                    <a:cubicBezTo>
                      <a:pt x="742" y="87"/>
                      <a:pt x="675" y="70"/>
                      <a:pt x="610" y="55"/>
                    </a:cubicBezTo>
                    <a:cubicBezTo>
                      <a:pt x="544" y="39"/>
                      <a:pt x="477" y="27"/>
                      <a:pt x="410" y="19"/>
                    </a:cubicBezTo>
                    <a:cubicBezTo>
                      <a:pt x="344" y="11"/>
                      <a:pt x="277" y="6"/>
                      <a:pt x="209" y="3"/>
                    </a:cubicBezTo>
                    <a:cubicBezTo>
                      <a:pt x="175" y="1"/>
                      <a:pt x="141" y="0"/>
                      <a:pt x="10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070;p31"/>
              <p:cNvSpPr/>
              <p:nvPr>
                <p:custDataLst>
                  <p:tags r:id="rId129"/>
                </p:custDataLst>
              </p:nvPr>
            </p:nvSpPr>
            <p:spPr>
              <a:xfrm rot="2237790">
                <a:off x="3244" y="6749"/>
                <a:ext cx="633" cy="406"/>
              </a:xfrm>
              <a:custGeom>
                <a:avLst/>
                <a:gdLst/>
                <a:ahLst/>
                <a:cxnLst/>
                <a:rect l="l" t="t" r="r" b="b"/>
                <a:pathLst>
                  <a:path w="1375" h="881" extrusionOk="0">
                    <a:moveTo>
                      <a:pt x="7" y="0"/>
                    </a:moveTo>
                    <a:lnTo>
                      <a:pt x="1" y="11"/>
                    </a:lnTo>
                    <a:cubicBezTo>
                      <a:pt x="47" y="61"/>
                      <a:pt x="100" y="107"/>
                      <a:pt x="152" y="150"/>
                    </a:cubicBezTo>
                    <a:cubicBezTo>
                      <a:pt x="204" y="193"/>
                      <a:pt x="258" y="235"/>
                      <a:pt x="313" y="274"/>
                    </a:cubicBezTo>
                    <a:cubicBezTo>
                      <a:pt x="368" y="313"/>
                      <a:pt x="425" y="350"/>
                      <a:pt x="484" y="382"/>
                    </a:cubicBezTo>
                    <a:cubicBezTo>
                      <a:pt x="543" y="414"/>
                      <a:pt x="602" y="448"/>
                      <a:pt x="662" y="481"/>
                    </a:cubicBezTo>
                    <a:lnTo>
                      <a:pt x="837" y="583"/>
                    </a:lnTo>
                    <a:lnTo>
                      <a:pt x="1013" y="684"/>
                    </a:lnTo>
                    <a:cubicBezTo>
                      <a:pt x="1131" y="748"/>
                      <a:pt x="1249" y="816"/>
                      <a:pt x="1368" y="881"/>
                    </a:cubicBezTo>
                    <a:lnTo>
                      <a:pt x="1374" y="869"/>
                    </a:lnTo>
                    <a:cubicBezTo>
                      <a:pt x="1267" y="789"/>
                      <a:pt x="1155" y="712"/>
                      <a:pt x="1046" y="632"/>
                    </a:cubicBezTo>
                    <a:lnTo>
                      <a:pt x="880" y="515"/>
                    </a:lnTo>
                    <a:lnTo>
                      <a:pt x="714" y="399"/>
                    </a:lnTo>
                    <a:cubicBezTo>
                      <a:pt x="659" y="360"/>
                      <a:pt x="604" y="320"/>
                      <a:pt x="549" y="280"/>
                    </a:cubicBezTo>
                    <a:cubicBezTo>
                      <a:pt x="494" y="240"/>
                      <a:pt x="436" y="204"/>
                      <a:pt x="378" y="170"/>
                    </a:cubicBezTo>
                    <a:cubicBezTo>
                      <a:pt x="319" y="137"/>
                      <a:pt x="258" y="106"/>
                      <a:pt x="198" y="77"/>
                    </a:cubicBezTo>
                    <a:cubicBezTo>
                      <a:pt x="136" y="48"/>
                      <a:pt x="74" y="21"/>
                      <a:pt x="7"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071;p31"/>
              <p:cNvSpPr/>
              <p:nvPr>
                <p:custDataLst>
                  <p:tags r:id="rId130"/>
                </p:custDataLst>
              </p:nvPr>
            </p:nvSpPr>
            <p:spPr>
              <a:xfrm rot="2237790">
                <a:off x="3834" y="6855"/>
                <a:ext cx="405" cy="633"/>
              </a:xfrm>
              <a:custGeom>
                <a:avLst/>
                <a:gdLst/>
                <a:ahLst/>
                <a:cxnLst/>
                <a:rect l="l" t="t" r="r" b="b"/>
                <a:pathLst>
                  <a:path w="880" h="1374" extrusionOk="0">
                    <a:moveTo>
                      <a:pt x="869" y="0"/>
                    </a:moveTo>
                    <a:cubicBezTo>
                      <a:pt x="819" y="47"/>
                      <a:pt x="773" y="99"/>
                      <a:pt x="731" y="151"/>
                    </a:cubicBezTo>
                    <a:cubicBezTo>
                      <a:pt x="687" y="203"/>
                      <a:pt x="645" y="258"/>
                      <a:pt x="606" y="313"/>
                    </a:cubicBezTo>
                    <a:cubicBezTo>
                      <a:pt x="567" y="367"/>
                      <a:pt x="530" y="425"/>
                      <a:pt x="498" y="484"/>
                    </a:cubicBezTo>
                    <a:cubicBezTo>
                      <a:pt x="466" y="542"/>
                      <a:pt x="433" y="602"/>
                      <a:pt x="399" y="661"/>
                    </a:cubicBezTo>
                    <a:lnTo>
                      <a:pt x="298" y="836"/>
                    </a:lnTo>
                    <a:lnTo>
                      <a:pt x="197" y="1013"/>
                    </a:lnTo>
                    <a:cubicBezTo>
                      <a:pt x="132" y="1131"/>
                      <a:pt x="64" y="1248"/>
                      <a:pt x="0" y="1367"/>
                    </a:cubicBezTo>
                    <a:lnTo>
                      <a:pt x="11" y="1374"/>
                    </a:lnTo>
                    <a:cubicBezTo>
                      <a:pt x="91" y="1266"/>
                      <a:pt x="168" y="1155"/>
                      <a:pt x="248" y="1045"/>
                    </a:cubicBezTo>
                    <a:lnTo>
                      <a:pt x="365" y="880"/>
                    </a:lnTo>
                    <a:lnTo>
                      <a:pt x="481" y="713"/>
                    </a:lnTo>
                    <a:cubicBezTo>
                      <a:pt x="520" y="658"/>
                      <a:pt x="561" y="604"/>
                      <a:pt x="600" y="549"/>
                    </a:cubicBezTo>
                    <a:cubicBezTo>
                      <a:pt x="640" y="493"/>
                      <a:pt x="676" y="436"/>
                      <a:pt x="710" y="378"/>
                    </a:cubicBezTo>
                    <a:cubicBezTo>
                      <a:pt x="743" y="318"/>
                      <a:pt x="774" y="258"/>
                      <a:pt x="804" y="197"/>
                    </a:cubicBezTo>
                    <a:cubicBezTo>
                      <a:pt x="832" y="136"/>
                      <a:pt x="859" y="73"/>
                      <a:pt x="880" y="6"/>
                    </a:cubicBezTo>
                    <a:lnTo>
                      <a:pt x="869"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072;p31"/>
              <p:cNvSpPr/>
              <p:nvPr>
                <p:custDataLst>
                  <p:tags r:id="rId131"/>
                </p:custDataLst>
              </p:nvPr>
            </p:nvSpPr>
            <p:spPr>
              <a:xfrm rot="2237790">
                <a:off x="3138" y="7113"/>
                <a:ext cx="406" cy="633"/>
              </a:xfrm>
              <a:custGeom>
                <a:avLst/>
                <a:gdLst/>
                <a:ahLst/>
                <a:cxnLst/>
                <a:rect l="l" t="t" r="r" b="b"/>
                <a:pathLst>
                  <a:path w="882" h="1374" extrusionOk="0">
                    <a:moveTo>
                      <a:pt x="871" y="0"/>
                    </a:moveTo>
                    <a:cubicBezTo>
                      <a:pt x="789" y="109"/>
                      <a:pt x="712" y="219"/>
                      <a:pt x="633" y="329"/>
                    </a:cubicBezTo>
                    <a:lnTo>
                      <a:pt x="516" y="494"/>
                    </a:lnTo>
                    <a:lnTo>
                      <a:pt x="399" y="661"/>
                    </a:lnTo>
                    <a:cubicBezTo>
                      <a:pt x="361" y="716"/>
                      <a:pt x="320" y="771"/>
                      <a:pt x="281" y="825"/>
                    </a:cubicBezTo>
                    <a:cubicBezTo>
                      <a:pt x="241" y="880"/>
                      <a:pt x="204" y="938"/>
                      <a:pt x="172" y="996"/>
                    </a:cubicBezTo>
                    <a:cubicBezTo>
                      <a:pt x="138" y="1055"/>
                      <a:pt x="106" y="1116"/>
                      <a:pt x="78" y="1178"/>
                    </a:cubicBezTo>
                    <a:cubicBezTo>
                      <a:pt x="49" y="1238"/>
                      <a:pt x="22" y="1301"/>
                      <a:pt x="1" y="1367"/>
                    </a:cubicBezTo>
                    <a:lnTo>
                      <a:pt x="11" y="1374"/>
                    </a:lnTo>
                    <a:cubicBezTo>
                      <a:pt x="62" y="1327"/>
                      <a:pt x="107" y="1275"/>
                      <a:pt x="151" y="1222"/>
                    </a:cubicBezTo>
                    <a:cubicBezTo>
                      <a:pt x="194" y="1170"/>
                      <a:pt x="236" y="1116"/>
                      <a:pt x="274" y="1061"/>
                    </a:cubicBezTo>
                    <a:cubicBezTo>
                      <a:pt x="314" y="1006"/>
                      <a:pt x="350" y="949"/>
                      <a:pt x="383" y="891"/>
                    </a:cubicBezTo>
                    <a:cubicBezTo>
                      <a:pt x="415" y="831"/>
                      <a:pt x="448" y="772"/>
                      <a:pt x="482" y="713"/>
                    </a:cubicBezTo>
                    <a:lnTo>
                      <a:pt x="584" y="537"/>
                    </a:lnTo>
                    <a:lnTo>
                      <a:pt x="684" y="361"/>
                    </a:lnTo>
                    <a:cubicBezTo>
                      <a:pt x="749" y="244"/>
                      <a:pt x="816" y="125"/>
                      <a:pt x="881" y="6"/>
                    </a:cubicBezTo>
                    <a:lnTo>
                      <a:pt x="871"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073;p31"/>
              <p:cNvSpPr/>
              <p:nvPr>
                <p:custDataLst>
                  <p:tags r:id="rId132"/>
                </p:custDataLst>
              </p:nvPr>
            </p:nvSpPr>
            <p:spPr>
              <a:xfrm rot="2237790">
                <a:off x="3759" y="6597"/>
                <a:ext cx="170" cy="730"/>
              </a:xfrm>
              <a:custGeom>
                <a:avLst/>
                <a:gdLst/>
                <a:ahLst/>
                <a:cxnLst/>
                <a:rect l="l" t="t" r="r" b="b"/>
                <a:pathLst>
                  <a:path w="369" h="1586" extrusionOk="0">
                    <a:moveTo>
                      <a:pt x="16" y="0"/>
                    </a:moveTo>
                    <a:lnTo>
                      <a:pt x="3" y="3"/>
                    </a:lnTo>
                    <a:cubicBezTo>
                      <a:pt x="1" y="73"/>
                      <a:pt x="5" y="141"/>
                      <a:pt x="11" y="209"/>
                    </a:cubicBezTo>
                    <a:cubicBezTo>
                      <a:pt x="18" y="277"/>
                      <a:pt x="27" y="344"/>
                      <a:pt x="38" y="411"/>
                    </a:cubicBezTo>
                    <a:cubicBezTo>
                      <a:pt x="49" y="479"/>
                      <a:pt x="65" y="544"/>
                      <a:pt x="83" y="609"/>
                    </a:cubicBezTo>
                    <a:cubicBezTo>
                      <a:pt x="102" y="674"/>
                      <a:pt x="122" y="740"/>
                      <a:pt x="139" y="804"/>
                    </a:cubicBezTo>
                    <a:lnTo>
                      <a:pt x="191" y="1000"/>
                    </a:lnTo>
                    <a:lnTo>
                      <a:pt x="245" y="1195"/>
                    </a:lnTo>
                    <a:cubicBezTo>
                      <a:pt x="283" y="1326"/>
                      <a:pt x="318" y="1456"/>
                      <a:pt x="357" y="1586"/>
                    </a:cubicBezTo>
                    <a:lnTo>
                      <a:pt x="368" y="1581"/>
                    </a:lnTo>
                    <a:cubicBezTo>
                      <a:pt x="347" y="1449"/>
                      <a:pt x="324" y="1314"/>
                      <a:pt x="303" y="1182"/>
                    </a:cubicBezTo>
                    <a:lnTo>
                      <a:pt x="269" y="982"/>
                    </a:lnTo>
                    <a:lnTo>
                      <a:pt x="232" y="782"/>
                    </a:lnTo>
                    <a:cubicBezTo>
                      <a:pt x="221" y="716"/>
                      <a:pt x="211" y="648"/>
                      <a:pt x="200" y="582"/>
                    </a:cubicBezTo>
                    <a:cubicBezTo>
                      <a:pt x="190" y="516"/>
                      <a:pt x="175" y="449"/>
                      <a:pt x="157" y="384"/>
                    </a:cubicBezTo>
                    <a:cubicBezTo>
                      <a:pt x="139" y="318"/>
                      <a:pt x="120" y="254"/>
                      <a:pt x="96" y="189"/>
                    </a:cubicBezTo>
                    <a:cubicBezTo>
                      <a:pt x="73" y="125"/>
                      <a:pt x="47" y="63"/>
                      <a:pt x="16" y="0"/>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074;p31"/>
              <p:cNvSpPr/>
              <p:nvPr>
                <p:custDataLst>
                  <p:tags r:id="rId133"/>
                </p:custDataLst>
              </p:nvPr>
            </p:nvSpPr>
            <p:spPr>
              <a:xfrm rot="2237790">
                <a:off x="3661" y="7370"/>
                <a:ext cx="730" cy="169"/>
              </a:xfrm>
              <a:custGeom>
                <a:avLst/>
                <a:gdLst/>
                <a:ahLst/>
                <a:cxnLst/>
                <a:rect l="l" t="t" r="r" b="b"/>
                <a:pathLst>
                  <a:path w="1586" h="367" extrusionOk="0">
                    <a:moveTo>
                      <a:pt x="1541" y="1"/>
                    </a:moveTo>
                    <a:cubicBezTo>
                      <a:pt x="1485" y="1"/>
                      <a:pt x="1431" y="4"/>
                      <a:pt x="1377" y="10"/>
                    </a:cubicBezTo>
                    <a:cubicBezTo>
                      <a:pt x="1309" y="16"/>
                      <a:pt x="1242" y="26"/>
                      <a:pt x="1175" y="37"/>
                    </a:cubicBezTo>
                    <a:cubicBezTo>
                      <a:pt x="1107" y="47"/>
                      <a:pt x="1042" y="63"/>
                      <a:pt x="977" y="81"/>
                    </a:cubicBezTo>
                    <a:cubicBezTo>
                      <a:pt x="912" y="101"/>
                      <a:pt x="846" y="120"/>
                      <a:pt x="782" y="137"/>
                    </a:cubicBezTo>
                    <a:lnTo>
                      <a:pt x="586" y="189"/>
                    </a:lnTo>
                    <a:lnTo>
                      <a:pt x="391" y="244"/>
                    </a:lnTo>
                    <a:cubicBezTo>
                      <a:pt x="260" y="281"/>
                      <a:pt x="130" y="317"/>
                      <a:pt x="1" y="355"/>
                    </a:cubicBezTo>
                    <a:lnTo>
                      <a:pt x="5" y="367"/>
                    </a:lnTo>
                    <a:cubicBezTo>
                      <a:pt x="137" y="346"/>
                      <a:pt x="272" y="323"/>
                      <a:pt x="405" y="302"/>
                    </a:cubicBezTo>
                    <a:lnTo>
                      <a:pt x="604" y="268"/>
                    </a:lnTo>
                    <a:lnTo>
                      <a:pt x="804" y="231"/>
                    </a:lnTo>
                    <a:cubicBezTo>
                      <a:pt x="870" y="220"/>
                      <a:pt x="938" y="209"/>
                      <a:pt x="1005" y="199"/>
                    </a:cubicBezTo>
                    <a:cubicBezTo>
                      <a:pt x="1071" y="188"/>
                      <a:pt x="1137" y="174"/>
                      <a:pt x="1203" y="156"/>
                    </a:cubicBezTo>
                    <a:cubicBezTo>
                      <a:pt x="1268" y="137"/>
                      <a:pt x="1333" y="117"/>
                      <a:pt x="1397" y="94"/>
                    </a:cubicBezTo>
                    <a:cubicBezTo>
                      <a:pt x="1461" y="70"/>
                      <a:pt x="1523" y="44"/>
                      <a:pt x="1586" y="13"/>
                    </a:cubicBezTo>
                    <a:lnTo>
                      <a:pt x="1584" y="2"/>
                    </a:lnTo>
                    <a:cubicBezTo>
                      <a:pt x="1569" y="1"/>
                      <a:pt x="1555" y="1"/>
                      <a:pt x="1541" y="1"/>
                    </a:cubicBez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075;p31"/>
              <p:cNvSpPr/>
              <p:nvPr>
                <p:custDataLst>
                  <p:tags r:id="rId134"/>
                </p:custDataLst>
              </p:nvPr>
            </p:nvSpPr>
            <p:spPr>
              <a:xfrm rot="2237790">
                <a:off x="2986" y="7061"/>
                <a:ext cx="730" cy="169"/>
              </a:xfrm>
              <a:custGeom>
                <a:avLst/>
                <a:gdLst/>
                <a:ahLst/>
                <a:cxnLst/>
                <a:rect l="l" t="t" r="r" b="b"/>
                <a:pathLst>
                  <a:path w="1586" h="366" extrusionOk="0">
                    <a:moveTo>
                      <a:pt x="1582" y="0"/>
                    </a:moveTo>
                    <a:cubicBezTo>
                      <a:pt x="1449" y="21"/>
                      <a:pt x="1315" y="44"/>
                      <a:pt x="1181" y="65"/>
                    </a:cubicBezTo>
                    <a:lnTo>
                      <a:pt x="982" y="99"/>
                    </a:lnTo>
                    <a:lnTo>
                      <a:pt x="783" y="136"/>
                    </a:lnTo>
                    <a:cubicBezTo>
                      <a:pt x="716" y="147"/>
                      <a:pt x="648" y="158"/>
                      <a:pt x="583" y="168"/>
                    </a:cubicBezTo>
                    <a:cubicBezTo>
                      <a:pt x="516" y="178"/>
                      <a:pt x="449" y="193"/>
                      <a:pt x="385" y="211"/>
                    </a:cubicBezTo>
                    <a:cubicBezTo>
                      <a:pt x="319" y="230"/>
                      <a:pt x="254" y="249"/>
                      <a:pt x="190" y="272"/>
                    </a:cubicBezTo>
                    <a:cubicBezTo>
                      <a:pt x="126" y="296"/>
                      <a:pt x="63" y="322"/>
                      <a:pt x="1" y="354"/>
                    </a:cubicBezTo>
                    <a:lnTo>
                      <a:pt x="4" y="365"/>
                    </a:lnTo>
                    <a:cubicBezTo>
                      <a:pt x="18" y="366"/>
                      <a:pt x="32" y="366"/>
                      <a:pt x="46" y="366"/>
                    </a:cubicBezTo>
                    <a:cubicBezTo>
                      <a:pt x="101" y="366"/>
                      <a:pt x="155" y="363"/>
                      <a:pt x="209" y="357"/>
                    </a:cubicBezTo>
                    <a:cubicBezTo>
                      <a:pt x="277" y="350"/>
                      <a:pt x="345" y="341"/>
                      <a:pt x="412" y="330"/>
                    </a:cubicBezTo>
                    <a:cubicBezTo>
                      <a:pt x="479" y="319"/>
                      <a:pt x="544" y="304"/>
                      <a:pt x="610" y="286"/>
                    </a:cubicBezTo>
                    <a:cubicBezTo>
                      <a:pt x="674" y="266"/>
                      <a:pt x="740" y="246"/>
                      <a:pt x="805" y="230"/>
                    </a:cubicBezTo>
                    <a:lnTo>
                      <a:pt x="1001" y="177"/>
                    </a:lnTo>
                    <a:lnTo>
                      <a:pt x="1196" y="124"/>
                    </a:lnTo>
                    <a:cubicBezTo>
                      <a:pt x="1326" y="86"/>
                      <a:pt x="1457" y="51"/>
                      <a:pt x="1586" y="12"/>
                    </a:cubicBezTo>
                    <a:lnTo>
                      <a:pt x="1582" y="0"/>
                    </a:lnTo>
                    <a:close/>
                  </a:path>
                </a:pathLst>
              </a:custGeom>
              <a:solidFill>
                <a:srgbClr val="88D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076;p31"/>
              <p:cNvSpPr/>
              <p:nvPr>
                <p:custDataLst>
                  <p:tags r:id="rId135"/>
                </p:custDataLst>
              </p:nvPr>
            </p:nvSpPr>
            <p:spPr>
              <a:xfrm rot="2237790">
                <a:off x="3358" y="6673"/>
                <a:ext cx="543" cy="520"/>
              </a:xfrm>
              <a:custGeom>
                <a:avLst/>
                <a:gdLst/>
                <a:ahLst/>
                <a:cxnLst/>
                <a:rect l="l" t="t" r="r" b="b"/>
                <a:pathLst>
                  <a:path w="1180" h="1130" extrusionOk="0">
                    <a:moveTo>
                      <a:pt x="8" y="0"/>
                    </a:moveTo>
                    <a:lnTo>
                      <a:pt x="0" y="10"/>
                    </a:lnTo>
                    <a:cubicBezTo>
                      <a:pt x="37" y="69"/>
                      <a:pt x="79" y="123"/>
                      <a:pt x="121" y="176"/>
                    </a:cubicBezTo>
                    <a:cubicBezTo>
                      <a:pt x="164" y="229"/>
                      <a:pt x="209" y="280"/>
                      <a:pt x="256" y="329"/>
                    </a:cubicBezTo>
                    <a:cubicBezTo>
                      <a:pt x="303" y="379"/>
                      <a:pt x="351" y="424"/>
                      <a:pt x="403" y="468"/>
                    </a:cubicBezTo>
                    <a:cubicBezTo>
                      <a:pt x="455" y="512"/>
                      <a:pt x="507" y="556"/>
                      <a:pt x="558" y="600"/>
                    </a:cubicBezTo>
                    <a:lnTo>
                      <a:pt x="711" y="734"/>
                    </a:lnTo>
                    <a:lnTo>
                      <a:pt x="864" y="867"/>
                    </a:lnTo>
                    <a:cubicBezTo>
                      <a:pt x="968" y="954"/>
                      <a:pt x="1070" y="1043"/>
                      <a:pt x="1175" y="1130"/>
                    </a:cubicBezTo>
                    <a:lnTo>
                      <a:pt x="1180" y="1120"/>
                    </a:lnTo>
                    <a:cubicBezTo>
                      <a:pt x="1088" y="1020"/>
                      <a:pt x="996" y="922"/>
                      <a:pt x="904" y="823"/>
                    </a:cubicBezTo>
                    <a:lnTo>
                      <a:pt x="764" y="675"/>
                    </a:lnTo>
                    <a:lnTo>
                      <a:pt x="623" y="529"/>
                    </a:lnTo>
                    <a:cubicBezTo>
                      <a:pt x="576" y="480"/>
                      <a:pt x="530" y="431"/>
                      <a:pt x="485" y="381"/>
                    </a:cubicBezTo>
                    <a:cubicBezTo>
                      <a:pt x="439" y="332"/>
                      <a:pt x="389" y="284"/>
                      <a:pt x="339" y="240"/>
                    </a:cubicBezTo>
                    <a:cubicBezTo>
                      <a:pt x="288" y="197"/>
                      <a:pt x="235" y="155"/>
                      <a:pt x="180" y="114"/>
                    </a:cubicBezTo>
                    <a:cubicBezTo>
                      <a:pt x="126" y="73"/>
                      <a:pt x="69" y="35"/>
                      <a:pt x="8"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077;p31"/>
              <p:cNvSpPr/>
              <p:nvPr>
                <p:custDataLst>
                  <p:tags r:id="rId136"/>
                </p:custDataLst>
              </p:nvPr>
            </p:nvSpPr>
            <p:spPr>
              <a:xfrm rot="2237790">
                <a:off x="3796" y="6969"/>
                <a:ext cx="520" cy="544"/>
              </a:xfrm>
              <a:custGeom>
                <a:avLst/>
                <a:gdLst/>
                <a:ahLst/>
                <a:cxnLst/>
                <a:rect l="l" t="t" r="r" b="b"/>
                <a:pathLst>
                  <a:path w="1129" h="1181" extrusionOk="0">
                    <a:moveTo>
                      <a:pt x="1120" y="1"/>
                    </a:moveTo>
                    <a:cubicBezTo>
                      <a:pt x="1060" y="37"/>
                      <a:pt x="1007" y="79"/>
                      <a:pt x="953" y="122"/>
                    </a:cubicBezTo>
                    <a:cubicBezTo>
                      <a:pt x="901" y="165"/>
                      <a:pt x="850" y="210"/>
                      <a:pt x="800" y="256"/>
                    </a:cubicBezTo>
                    <a:cubicBezTo>
                      <a:pt x="751" y="303"/>
                      <a:pt x="705" y="351"/>
                      <a:pt x="661" y="404"/>
                    </a:cubicBezTo>
                    <a:cubicBezTo>
                      <a:pt x="617" y="456"/>
                      <a:pt x="574" y="508"/>
                      <a:pt x="529" y="559"/>
                    </a:cubicBezTo>
                    <a:lnTo>
                      <a:pt x="395" y="711"/>
                    </a:lnTo>
                    <a:lnTo>
                      <a:pt x="262" y="864"/>
                    </a:lnTo>
                    <a:cubicBezTo>
                      <a:pt x="175" y="969"/>
                      <a:pt x="86" y="1071"/>
                      <a:pt x="0" y="1175"/>
                    </a:cubicBezTo>
                    <a:lnTo>
                      <a:pt x="9" y="1180"/>
                    </a:lnTo>
                    <a:cubicBezTo>
                      <a:pt x="110" y="1089"/>
                      <a:pt x="207" y="997"/>
                      <a:pt x="306" y="904"/>
                    </a:cubicBezTo>
                    <a:lnTo>
                      <a:pt x="454" y="764"/>
                    </a:lnTo>
                    <a:lnTo>
                      <a:pt x="600" y="624"/>
                    </a:lnTo>
                    <a:cubicBezTo>
                      <a:pt x="649" y="577"/>
                      <a:pt x="699" y="531"/>
                      <a:pt x="748" y="486"/>
                    </a:cubicBezTo>
                    <a:cubicBezTo>
                      <a:pt x="798" y="440"/>
                      <a:pt x="845" y="390"/>
                      <a:pt x="889" y="340"/>
                    </a:cubicBezTo>
                    <a:cubicBezTo>
                      <a:pt x="932" y="289"/>
                      <a:pt x="976" y="236"/>
                      <a:pt x="1015" y="180"/>
                    </a:cubicBezTo>
                    <a:cubicBezTo>
                      <a:pt x="1056" y="126"/>
                      <a:pt x="1096" y="70"/>
                      <a:pt x="1129" y="8"/>
                    </a:cubicBezTo>
                    <a:lnTo>
                      <a:pt x="1120" y="1"/>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078;p31"/>
              <p:cNvSpPr/>
              <p:nvPr>
                <p:custDataLst>
                  <p:tags r:id="rId137"/>
                </p:custDataLst>
              </p:nvPr>
            </p:nvSpPr>
            <p:spPr>
              <a:xfrm rot="2237790">
                <a:off x="3061" y="7087"/>
                <a:ext cx="520" cy="544"/>
              </a:xfrm>
              <a:custGeom>
                <a:avLst/>
                <a:gdLst/>
                <a:ahLst/>
                <a:cxnLst/>
                <a:rect l="l" t="t" r="r" b="b"/>
                <a:pathLst>
                  <a:path w="1130" h="1181" extrusionOk="0">
                    <a:moveTo>
                      <a:pt x="1120" y="0"/>
                    </a:moveTo>
                    <a:cubicBezTo>
                      <a:pt x="1020" y="92"/>
                      <a:pt x="921" y="185"/>
                      <a:pt x="822" y="277"/>
                    </a:cubicBezTo>
                    <a:lnTo>
                      <a:pt x="675" y="416"/>
                    </a:lnTo>
                    <a:lnTo>
                      <a:pt x="529" y="557"/>
                    </a:lnTo>
                    <a:cubicBezTo>
                      <a:pt x="480" y="604"/>
                      <a:pt x="430" y="650"/>
                      <a:pt x="381" y="696"/>
                    </a:cubicBezTo>
                    <a:cubicBezTo>
                      <a:pt x="331" y="741"/>
                      <a:pt x="284" y="791"/>
                      <a:pt x="240" y="842"/>
                    </a:cubicBezTo>
                    <a:cubicBezTo>
                      <a:pt x="197" y="892"/>
                      <a:pt x="154" y="946"/>
                      <a:pt x="113" y="1000"/>
                    </a:cubicBezTo>
                    <a:cubicBezTo>
                      <a:pt x="74" y="1056"/>
                      <a:pt x="34" y="1111"/>
                      <a:pt x="1" y="1172"/>
                    </a:cubicBezTo>
                    <a:lnTo>
                      <a:pt x="9" y="1181"/>
                    </a:lnTo>
                    <a:cubicBezTo>
                      <a:pt x="69" y="1144"/>
                      <a:pt x="123" y="1103"/>
                      <a:pt x="176" y="1059"/>
                    </a:cubicBezTo>
                    <a:cubicBezTo>
                      <a:pt x="228" y="1016"/>
                      <a:pt x="279" y="972"/>
                      <a:pt x="329" y="925"/>
                    </a:cubicBezTo>
                    <a:cubicBezTo>
                      <a:pt x="378" y="878"/>
                      <a:pt x="424" y="829"/>
                      <a:pt x="469" y="777"/>
                    </a:cubicBezTo>
                    <a:cubicBezTo>
                      <a:pt x="513" y="725"/>
                      <a:pt x="555" y="673"/>
                      <a:pt x="600" y="623"/>
                    </a:cubicBezTo>
                    <a:lnTo>
                      <a:pt x="735" y="469"/>
                    </a:lnTo>
                    <a:lnTo>
                      <a:pt x="867" y="316"/>
                    </a:lnTo>
                    <a:cubicBezTo>
                      <a:pt x="955" y="212"/>
                      <a:pt x="1044" y="110"/>
                      <a:pt x="1129" y="5"/>
                    </a:cubicBezTo>
                    <a:lnTo>
                      <a:pt x="1120"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079;p31"/>
              <p:cNvSpPr/>
              <p:nvPr>
                <p:custDataLst>
                  <p:tags r:id="rId138"/>
                </p:custDataLst>
              </p:nvPr>
            </p:nvSpPr>
            <p:spPr>
              <a:xfrm rot="2237790">
                <a:off x="3873" y="6624"/>
                <a:ext cx="61" cy="747"/>
              </a:xfrm>
              <a:custGeom>
                <a:avLst/>
                <a:gdLst/>
                <a:ahLst/>
                <a:cxnLst/>
                <a:rect l="l" t="t" r="r" b="b"/>
                <a:pathLst>
                  <a:path w="132" h="1622" extrusionOk="0">
                    <a:moveTo>
                      <a:pt x="50" y="1"/>
                    </a:moveTo>
                    <a:cubicBezTo>
                      <a:pt x="32" y="69"/>
                      <a:pt x="25" y="136"/>
                      <a:pt x="17" y="204"/>
                    </a:cubicBezTo>
                    <a:cubicBezTo>
                      <a:pt x="10" y="272"/>
                      <a:pt x="5" y="340"/>
                      <a:pt x="4" y="408"/>
                    </a:cubicBezTo>
                    <a:cubicBezTo>
                      <a:pt x="1" y="475"/>
                      <a:pt x="4" y="542"/>
                      <a:pt x="9" y="610"/>
                    </a:cubicBezTo>
                    <a:cubicBezTo>
                      <a:pt x="16" y="678"/>
                      <a:pt x="22" y="744"/>
                      <a:pt x="26" y="812"/>
                    </a:cubicBezTo>
                    <a:lnTo>
                      <a:pt x="40" y="1015"/>
                    </a:lnTo>
                    <a:lnTo>
                      <a:pt x="53" y="1216"/>
                    </a:lnTo>
                    <a:cubicBezTo>
                      <a:pt x="66" y="1350"/>
                      <a:pt x="74" y="1486"/>
                      <a:pt x="88" y="1620"/>
                    </a:cubicBezTo>
                    <a:lnTo>
                      <a:pt x="99" y="1622"/>
                    </a:lnTo>
                    <a:cubicBezTo>
                      <a:pt x="105" y="1486"/>
                      <a:pt x="108" y="1351"/>
                      <a:pt x="114" y="1216"/>
                    </a:cubicBezTo>
                    <a:lnTo>
                      <a:pt x="119" y="1012"/>
                    </a:lnTo>
                    <a:lnTo>
                      <a:pt x="123" y="811"/>
                    </a:lnTo>
                    <a:cubicBezTo>
                      <a:pt x="124" y="742"/>
                      <a:pt x="126" y="675"/>
                      <a:pt x="129" y="607"/>
                    </a:cubicBezTo>
                    <a:cubicBezTo>
                      <a:pt x="131" y="541"/>
                      <a:pt x="130" y="473"/>
                      <a:pt x="125" y="405"/>
                    </a:cubicBezTo>
                    <a:cubicBezTo>
                      <a:pt x="120" y="338"/>
                      <a:pt x="114" y="271"/>
                      <a:pt x="103" y="203"/>
                    </a:cubicBezTo>
                    <a:cubicBezTo>
                      <a:pt x="93" y="135"/>
                      <a:pt x="81" y="68"/>
                      <a:pt x="61"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080;p31"/>
              <p:cNvSpPr/>
              <p:nvPr>
                <p:custDataLst>
                  <p:tags r:id="rId139"/>
                </p:custDataLst>
              </p:nvPr>
            </p:nvSpPr>
            <p:spPr>
              <a:xfrm rot="2237790">
                <a:off x="3444" y="7230"/>
                <a:ext cx="60" cy="746"/>
              </a:xfrm>
              <a:custGeom>
                <a:avLst/>
                <a:gdLst/>
                <a:ahLst/>
                <a:cxnLst/>
                <a:rect l="l" t="t" r="r" b="b"/>
                <a:pathLst>
                  <a:path w="131" h="1621" extrusionOk="0">
                    <a:moveTo>
                      <a:pt x="33" y="0"/>
                    </a:moveTo>
                    <a:cubicBezTo>
                      <a:pt x="26" y="136"/>
                      <a:pt x="23" y="270"/>
                      <a:pt x="18" y="406"/>
                    </a:cubicBezTo>
                    <a:lnTo>
                      <a:pt x="13" y="609"/>
                    </a:lnTo>
                    <a:lnTo>
                      <a:pt x="10" y="811"/>
                    </a:lnTo>
                    <a:cubicBezTo>
                      <a:pt x="8" y="879"/>
                      <a:pt x="5" y="947"/>
                      <a:pt x="2" y="1015"/>
                    </a:cubicBezTo>
                    <a:cubicBezTo>
                      <a:pt x="0" y="1081"/>
                      <a:pt x="1" y="1148"/>
                      <a:pt x="6" y="1216"/>
                    </a:cubicBezTo>
                    <a:cubicBezTo>
                      <a:pt x="12" y="1284"/>
                      <a:pt x="18" y="1351"/>
                      <a:pt x="28" y="1418"/>
                    </a:cubicBezTo>
                    <a:cubicBezTo>
                      <a:pt x="39" y="1486"/>
                      <a:pt x="51" y="1554"/>
                      <a:pt x="70" y="1621"/>
                    </a:cubicBezTo>
                    <a:lnTo>
                      <a:pt x="83" y="1621"/>
                    </a:lnTo>
                    <a:cubicBezTo>
                      <a:pt x="99" y="1553"/>
                      <a:pt x="107" y="1485"/>
                      <a:pt x="115" y="1417"/>
                    </a:cubicBezTo>
                    <a:cubicBezTo>
                      <a:pt x="121" y="1350"/>
                      <a:pt x="125" y="1282"/>
                      <a:pt x="127" y="1214"/>
                    </a:cubicBezTo>
                    <a:cubicBezTo>
                      <a:pt x="131" y="1146"/>
                      <a:pt x="127" y="1080"/>
                      <a:pt x="122" y="1012"/>
                    </a:cubicBezTo>
                    <a:cubicBezTo>
                      <a:pt x="116" y="944"/>
                      <a:pt x="110" y="877"/>
                      <a:pt x="106" y="809"/>
                    </a:cubicBezTo>
                    <a:lnTo>
                      <a:pt x="93" y="608"/>
                    </a:lnTo>
                    <a:lnTo>
                      <a:pt x="78" y="406"/>
                    </a:lnTo>
                    <a:cubicBezTo>
                      <a:pt x="67" y="271"/>
                      <a:pt x="58" y="136"/>
                      <a:pt x="44" y="1"/>
                    </a:cubicBezTo>
                    <a:lnTo>
                      <a:pt x="3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081;p31"/>
              <p:cNvSpPr/>
              <p:nvPr>
                <p:custDataLst>
                  <p:tags r:id="rId140"/>
                </p:custDataLst>
              </p:nvPr>
            </p:nvSpPr>
            <p:spPr>
              <a:xfrm rot="2237790">
                <a:off x="3618" y="7486"/>
                <a:ext cx="747" cy="59"/>
              </a:xfrm>
              <a:custGeom>
                <a:avLst/>
                <a:gdLst/>
                <a:ahLst/>
                <a:cxnLst/>
                <a:rect l="l" t="t" r="r" b="b"/>
                <a:pathLst>
                  <a:path w="1622" h="128" extrusionOk="0">
                    <a:moveTo>
                      <a:pt x="1159" y="0"/>
                    </a:moveTo>
                    <a:cubicBezTo>
                      <a:pt x="1110" y="0"/>
                      <a:pt x="1061" y="3"/>
                      <a:pt x="1012" y="7"/>
                    </a:cubicBezTo>
                    <a:cubicBezTo>
                      <a:pt x="944" y="13"/>
                      <a:pt x="878" y="19"/>
                      <a:pt x="810" y="24"/>
                    </a:cubicBezTo>
                    <a:lnTo>
                      <a:pt x="609" y="37"/>
                    </a:lnTo>
                    <a:lnTo>
                      <a:pt x="406" y="52"/>
                    </a:lnTo>
                    <a:cubicBezTo>
                      <a:pt x="272" y="63"/>
                      <a:pt x="136" y="73"/>
                      <a:pt x="2" y="85"/>
                    </a:cubicBezTo>
                    <a:lnTo>
                      <a:pt x="1" y="97"/>
                    </a:lnTo>
                    <a:cubicBezTo>
                      <a:pt x="136" y="103"/>
                      <a:pt x="271" y="106"/>
                      <a:pt x="406" y="111"/>
                    </a:cubicBezTo>
                    <a:lnTo>
                      <a:pt x="610" y="116"/>
                    </a:lnTo>
                    <a:lnTo>
                      <a:pt x="812" y="121"/>
                    </a:lnTo>
                    <a:cubicBezTo>
                      <a:pt x="880" y="122"/>
                      <a:pt x="948" y="124"/>
                      <a:pt x="1015" y="127"/>
                    </a:cubicBezTo>
                    <a:cubicBezTo>
                      <a:pt x="1036" y="127"/>
                      <a:pt x="1057" y="128"/>
                      <a:pt x="1078" y="128"/>
                    </a:cubicBezTo>
                    <a:cubicBezTo>
                      <a:pt x="1124" y="128"/>
                      <a:pt x="1170" y="126"/>
                      <a:pt x="1217" y="123"/>
                    </a:cubicBezTo>
                    <a:cubicBezTo>
                      <a:pt x="1284" y="117"/>
                      <a:pt x="1351" y="111"/>
                      <a:pt x="1419" y="101"/>
                    </a:cubicBezTo>
                    <a:cubicBezTo>
                      <a:pt x="1487" y="90"/>
                      <a:pt x="1554" y="79"/>
                      <a:pt x="1621" y="59"/>
                    </a:cubicBezTo>
                    <a:lnTo>
                      <a:pt x="1621" y="48"/>
                    </a:lnTo>
                    <a:cubicBezTo>
                      <a:pt x="1553" y="31"/>
                      <a:pt x="1486" y="23"/>
                      <a:pt x="1418" y="15"/>
                    </a:cubicBezTo>
                    <a:cubicBezTo>
                      <a:pt x="1350" y="8"/>
                      <a:pt x="1282" y="3"/>
                      <a:pt x="1215" y="2"/>
                    </a:cubicBezTo>
                    <a:cubicBezTo>
                      <a:pt x="1196" y="1"/>
                      <a:pt x="1177" y="0"/>
                      <a:pt x="1159"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082;p31"/>
              <p:cNvSpPr/>
              <p:nvPr>
                <p:custDataLst>
                  <p:tags r:id="rId141"/>
                </p:custDataLst>
              </p:nvPr>
            </p:nvSpPr>
            <p:spPr>
              <a:xfrm rot="2237790">
                <a:off x="3013" y="7056"/>
                <a:ext cx="746" cy="59"/>
              </a:xfrm>
              <a:custGeom>
                <a:avLst/>
                <a:gdLst/>
                <a:ahLst/>
                <a:cxnLst/>
                <a:rect l="l" t="t" r="r" b="b"/>
                <a:pathLst>
                  <a:path w="1621" h="129" extrusionOk="0">
                    <a:moveTo>
                      <a:pt x="542" y="1"/>
                    </a:moveTo>
                    <a:cubicBezTo>
                      <a:pt x="497" y="1"/>
                      <a:pt x="451" y="2"/>
                      <a:pt x="405" y="6"/>
                    </a:cubicBezTo>
                    <a:cubicBezTo>
                      <a:pt x="337" y="11"/>
                      <a:pt x="270" y="18"/>
                      <a:pt x="203" y="28"/>
                    </a:cubicBezTo>
                    <a:cubicBezTo>
                      <a:pt x="135" y="38"/>
                      <a:pt x="67" y="51"/>
                      <a:pt x="0" y="70"/>
                    </a:cubicBezTo>
                    <a:lnTo>
                      <a:pt x="0" y="82"/>
                    </a:lnTo>
                    <a:cubicBezTo>
                      <a:pt x="68" y="99"/>
                      <a:pt x="136" y="106"/>
                      <a:pt x="204" y="114"/>
                    </a:cubicBezTo>
                    <a:cubicBezTo>
                      <a:pt x="271" y="121"/>
                      <a:pt x="339" y="126"/>
                      <a:pt x="407" y="127"/>
                    </a:cubicBezTo>
                    <a:cubicBezTo>
                      <a:pt x="426" y="128"/>
                      <a:pt x="444" y="128"/>
                      <a:pt x="463" y="128"/>
                    </a:cubicBezTo>
                    <a:cubicBezTo>
                      <a:pt x="512" y="128"/>
                      <a:pt x="560" y="126"/>
                      <a:pt x="609" y="122"/>
                    </a:cubicBezTo>
                    <a:cubicBezTo>
                      <a:pt x="677" y="116"/>
                      <a:pt x="744" y="109"/>
                      <a:pt x="812" y="105"/>
                    </a:cubicBezTo>
                    <a:lnTo>
                      <a:pt x="1014" y="93"/>
                    </a:lnTo>
                    <a:lnTo>
                      <a:pt x="1215" y="78"/>
                    </a:lnTo>
                    <a:cubicBezTo>
                      <a:pt x="1350" y="67"/>
                      <a:pt x="1485" y="57"/>
                      <a:pt x="1620" y="44"/>
                    </a:cubicBezTo>
                    <a:lnTo>
                      <a:pt x="1621" y="32"/>
                    </a:lnTo>
                    <a:cubicBezTo>
                      <a:pt x="1485" y="26"/>
                      <a:pt x="1351" y="23"/>
                      <a:pt x="1215" y="18"/>
                    </a:cubicBezTo>
                    <a:lnTo>
                      <a:pt x="1012" y="12"/>
                    </a:lnTo>
                    <a:lnTo>
                      <a:pt x="811" y="9"/>
                    </a:lnTo>
                    <a:cubicBezTo>
                      <a:pt x="742" y="7"/>
                      <a:pt x="675" y="5"/>
                      <a:pt x="606" y="2"/>
                    </a:cubicBezTo>
                    <a:cubicBezTo>
                      <a:pt x="585" y="1"/>
                      <a:pt x="564" y="1"/>
                      <a:pt x="542" y="1"/>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083;p31"/>
              <p:cNvSpPr/>
              <p:nvPr>
                <p:custDataLst>
                  <p:tags r:id="rId142"/>
                </p:custDataLst>
              </p:nvPr>
            </p:nvSpPr>
            <p:spPr>
              <a:xfrm rot="2237790">
                <a:off x="3145" y="6846"/>
                <a:ext cx="698" cy="275"/>
              </a:xfrm>
              <a:custGeom>
                <a:avLst/>
                <a:gdLst/>
                <a:ahLst/>
                <a:cxnLst/>
                <a:rect l="l" t="t" r="r" b="b"/>
                <a:pathLst>
                  <a:path w="1517" h="598" extrusionOk="0">
                    <a:moveTo>
                      <a:pt x="5" y="0"/>
                    </a:moveTo>
                    <a:lnTo>
                      <a:pt x="1" y="12"/>
                    </a:lnTo>
                    <a:cubicBezTo>
                      <a:pt x="58" y="52"/>
                      <a:pt x="117" y="87"/>
                      <a:pt x="177" y="119"/>
                    </a:cubicBezTo>
                    <a:cubicBezTo>
                      <a:pt x="237" y="151"/>
                      <a:pt x="298" y="182"/>
                      <a:pt x="359" y="209"/>
                    </a:cubicBezTo>
                    <a:cubicBezTo>
                      <a:pt x="421" y="238"/>
                      <a:pt x="485" y="261"/>
                      <a:pt x="548" y="282"/>
                    </a:cubicBezTo>
                    <a:cubicBezTo>
                      <a:pt x="613" y="303"/>
                      <a:pt x="677" y="322"/>
                      <a:pt x="741" y="344"/>
                    </a:cubicBezTo>
                    <a:lnTo>
                      <a:pt x="933" y="410"/>
                    </a:lnTo>
                    <a:lnTo>
                      <a:pt x="1126" y="474"/>
                    </a:lnTo>
                    <a:cubicBezTo>
                      <a:pt x="1255" y="515"/>
                      <a:pt x="1385" y="558"/>
                      <a:pt x="1513" y="598"/>
                    </a:cubicBezTo>
                    <a:lnTo>
                      <a:pt x="1517" y="583"/>
                    </a:lnTo>
                    <a:cubicBezTo>
                      <a:pt x="1395" y="526"/>
                      <a:pt x="1271" y="470"/>
                      <a:pt x="1148" y="415"/>
                    </a:cubicBezTo>
                    <a:lnTo>
                      <a:pt x="963" y="333"/>
                    </a:lnTo>
                    <a:lnTo>
                      <a:pt x="777" y="251"/>
                    </a:lnTo>
                    <a:cubicBezTo>
                      <a:pt x="714" y="225"/>
                      <a:pt x="652" y="197"/>
                      <a:pt x="592" y="168"/>
                    </a:cubicBezTo>
                    <a:cubicBezTo>
                      <a:pt x="530" y="141"/>
                      <a:pt x="467" y="116"/>
                      <a:pt x="402" y="95"/>
                    </a:cubicBezTo>
                    <a:cubicBezTo>
                      <a:pt x="338" y="74"/>
                      <a:pt x="274" y="56"/>
                      <a:pt x="207" y="40"/>
                    </a:cubicBezTo>
                    <a:cubicBezTo>
                      <a:pt x="140" y="22"/>
                      <a:pt x="74" y="8"/>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084;p31"/>
              <p:cNvSpPr/>
              <p:nvPr>
                <p:custDataLst>
                  <p:tags r:id="rId143"/>
                </p:custDataLst>
              </p:nvPr>
            </p:nvSpPr>
            <p:spPr>
              <a:xfrm rot="2237790">
                <a:off x="3534" y="7480"/>
                <a:ext cx="698" cy="275"/>
              </a:xfrm>
              <a:custGeom>
                <a:avLst/>
                <a:gdLst/>
                <a:ahLst/>
                <a:cxnLst/>
                <a:rect l="l" t="t" r="r" b="b"/>
                <a:pathLst>
                  <a:path w="1517" h="597" extrusionOk="0">
                    <a:moveTo>
                      <a:pt x="5" y="0"/>
                    </a:moveTo>
                    <a:lnTo>
                      <a:pt x="1" y="14"/>
                    </a:lnTo>
                    <a:cubicBezTo>
                      <a:pt x="124" y="71"/>
                      <a:pt x="247" y="126"/>
                      <a:pt x="370" y="183"/>
                    </a:cubicBezTo>
                    <a:lnTo>
                      <a:pt x="554" y="264"/>
                    </a:lnTo>
                    <a:lnTo>
                      <a:pt x="741" y="345"/>
                    </a:lnTo>
                    <a:cubicBezTo>
                      <a:pt x="804" y="371"/>
                      <a:pt x="865" y="400"/>
                      <a:pt x="927" y="429"/>
                    </a:cubicBezTo>
                    <a:cubicBezTo>
                      <a:pt x="987" y="456"/>
                      <a:pt x="1052" y="481"/>
                      <a:pt x="1115" y="502"/>
                    </a:cubicBezTo>
                    <a:cubicBezTo>
                      <a:pt x="1179" y="523"/>
                      <a:pt x="1245" y="540"/>
                      <a:pt x="1310" y="558"/>
                    </a:cubicBezTo>
                    <a:cubicBezTo>
                      <a:pt x="1377" y="575"/>
                      <a:pt x="1444" y="589"/>
                      <a:pt x="1513" y="597"/>
                    </a:cubicBezTo>
                    <a:lnTo>
                      <a:pt x="1517" y="585"/>
                    </a:lnTo>
                    <a:cubicBezTo>
                      <a:pt x="1460" y="544"/>
                      <a:pt x="1401" y="511"/>
                      <a:pt x="1341" y="479"/>
                    </a:cubicBezTo>
                    <a:cubicBezTo>
                      <a:pt x="1281" y="445"/>
                      <a:pt x="1220" y="416"/>
                      <a:pt x="1158" y="388"/>
                    </a:cubicBezTo>
                    <a:cubicBezTo>
                      <a:pt x="1097" y="360"/>
                      <a:pt x="1033" y="336"/>
                      <a:pt x="969" y="315"/>
                    </a:cubicBezTo>
                    <a:cubicBezTo>
                      <a:pt x="906" y="294"/>
                      <a:pt x="840" y="274"/>
                      <a:pt x="776" y="252"/>
                    </a:cubicBezTo>
                    <a:lnTo>
                      <a:pt x="585" y="188"/>
                    </a:lnTo>
                    <a:lnTo>
                      <a:pt x="392" y="124"/>
                    </a:lnTo>
                    <a:cubicBezTo>
                      <a:pt x="262" y="82"/>
                      <a:pt x="134" y="39"/>
                      <a:pt x="5"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085;p31"/>
              <p:cNvSpPr/>
              <p:nvPr>
                <p:custDataLst>
                  <p:tags r:id="rId144"/>
                </p:custDataLst>
              </p:nvPr>
            </p:nvSpPr>
            <p:spPr>
              <a:xfrm rot="2237790">
                <a:off x="3868" y="6756"/>
                <a:ext cx="275" cy="698"/>
              </a:xfrm>
              <a:custGeom>
                <a:avLst/>
                <a:gdLst/>
                <a:ahLst/>
                <a:cxnLst/>
                <a:rect l="l" t="t" r="r" b="b"/>
                <a:pathLst>
                  <a:path w="598" h="1517" extrusionOk="0">
                    <a:moveTo>
                      <a:pt x="586" y="0"/>
                    </a:moveTo>
                    <a:cubicBezTo>
                      <a:pt x="545" y="57"/>
                      <a:pt x="510" y="117"/>
                      <a:pt x="478" y="176"/>
                    </a:cubicBezTo>
                    <a:cubicBezTo>
                      <a:pt x="446" y="237"/>
                      <a:pt x="416" y="297"/>
                      <a:pt x="388" y="359"/>
                    </a:cubicBezTo>
                    <a:cubicBezTo>
                      <a:pt x="359" y="420"/>
                      <a:pt x="336" y="484"/>
                      <a:pt x="315" y="548"/>
                    </a:cubicBezTo>
                    <a:cubicBezTo>
                      <a:pt x="295" y="612"/>
                      <a:pt x="275" y="677"/>
                      <a:pt x="253" y="741"/>
                    </a:cubicBezTo>
                    <a:lnTo>
                      <a:pt x="188" y="933"/>
                    </a:lnTo>
                    <a:lnTo>
                      <a:pt x="124" y="1125"/>
                    </a:lnTo>
                    <a:cubicBezTo>
                      <a:pt x="82" y="1255"/>
                      <a:pt x="39" y="1384"/>
                      <a:pt x="0" y="1512"/>
                    </a:cubicBezTo>
                    <a:lnTo>
                      <a:pt x="14" y="1517"/>
                    </a:lnTo>
                    <a:cubicBezTo>
                      <a:pt x="71" y="1395"/>
                      <a:pt x="127" y="1270"/>
                      <a:pt x="183" y="1147"/>
                    </a:cubicBezTo>
                    <a:lnTo>
                      <a:pt x="264" y="963"/>
                    </a:lnTo>
                    <a:lnTo>
                      <a:pt x="346" y="776"/>
                    </a:lnTo>
                    <a:cubicBezTo>
                      <a:pt x="372" y="713"/>
                      <a:pt x="400" y="652"/>
                      <a:pt x="429" y="591"/>
                    </a:cubicBezTo>
                    <a:cubicBezTo>
                      <a:pt x="456" y="530"/>
                      <a:pt x="481" y="466"/>
                      <a:pt x="502" y="402"/>
                    </a:cubicBezTo>
                    <a:cubicBezTo>
                      <a:pt x="523" y="338"/>
                      <a:pt x="541" y="273"/>
                      <a:pt x="558" y="207"/>
                    </a:cubicBezTo>
                    <a:cubicBezTo>
                      <a:pt x="575" y="140"/>
                      <a:pt x="589" y="73"/>
                      <a:pt x="597" y="4"/>
                    </a:cubicBezTo>
                    <a:lnTo>
                      <a:pt x="5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086;p31"/>
              <p:cNvSpPr/>
              <p:nvPr>
                <p:custDataLst>
                  <p:tags r:id="rId145"/>
                </p:custDataLst>
              </p:nvPr>
            </p:nvSpPr>
            <p:spPr>
              <a:xfrm rot="2237790">
                <a:off x="3234" y="7145"/>
                <a:ext cx="275" cy="698"/>
              </a:xfrm>
              <a:custGeom>
                <a:avLst/>
                <a:gdLst/>
                <a:ahLst/>
                <a:cxnLst/>
                <a:rect l="l" t="t" r="r" b="b"/>
                <a:pathLst>
                  <a:path w="598" h="1517" extrusionOk="0">
                    <a:moveTo>
                      <a:pt x="583" y="0"/>
                    </a:moveTo>
                    <a:cubicBezTo>
                      <a:pt x="526" y="123"/>
                      <a:pt x="471" y="246"/>
                      <a:pt x="415" y="369"/>
                    </a:cubicBezTo>
                    <a:lnTo>
                      <a:pt x="333" y="554"/>
                    </a:lnTo>
                    <a:lnTo>
                      <a:pt x="252" y="741"/>
                    </a:lnTo>
                    <a:cubicBezTo>
                      <a:pt x="226" y="803"/>
                      <a:pt x="198" y="865"/>
                      <a:pt x="168" y="926"/>
                    </a:cubicBezTo>
                    <a:cubicBezTo>
                      <a:pt x="141" y="987"/>
                      <a:pt x="116" y="1051"/>
                      <a:pt x="95" y="1115"/>
                    </a:cubicBezTo>
                    <a:cubicBezTo>
                      <a:pt x="75" y="1179"/>
                      <a:pt x="57" y="1244"/>
                      <a:pt x="39" y="1310"/>
                    </a:cubicBezTo>
                    <a:cubicBezTo>
                      <a:pt x="22" y="1377"/>
                      <a:pt x="8" y="1444"/>
                      <a:pt x="0" y="1512"/>
                    </a:cubicBezTo>
                    <a:lnTo>
                      <a:pt x="12" y="1517"/>
                    </a:lnTo>
                    <a:cubicBezTo>
                      <a:pt x="53" y="1459"/>
                      <a:pt x="86" y="1401"/>
                      <a:pt x="119" y="1340"/>
                    </a:cubicBezTo>
                    <a:cubicBezTo>
                      <a:pt x="152" y="1281"/>
                      <a:pt x="182" y="1219"/>
                      <a:pt x="209" y="1158"/>
                    </a:cubicBezTo>
                    <a:cubicBezTo>
                      <a:pt x="237" y="1096"/>
                      <a:pt x="261" y="1033"/>
                      <a:pt x="282" y="969"/>
                    </a:cubicBezTo>
                    <a:cubicBezTo>
                      <a:pt x="303" y="905"/>
                      <a:pt x="323" y="840"/>
                      <a:pt x="345" y="776"/>
                    </a:cubicBezTo>
                    <a:lnTo>
                      <a:pt x="409" y="584"/>
                    </a:lnTo>
                    <a:lnTo>
                      <a:pt x="474" y="391"/>
                    </a:lnTo>
                    <a:cubicBezTo>
                      <a:pt x="516" y="262"/>
                      <a:pt x="558" y="134"/>
                      <a:pt x="597" y="4"/>
                    </a:cubicBezTo>
                    <a:lnTo>
                      <a:pt x="583"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087;p31"/>
              <p:cNvSpPr/>
              <p:nvPr>
                <p:custDataLst>
                  <p:tags r:id="rId146"/>
                </p:custDataLst>
              </p:nvPr>
            </p:nvSpPr>
            <p:spPr>
              <a:xfrm rot="2237790">
                <a:off x="3622" y="6596"/>
                <a:ext cx="308" cy="686"/>
              </a:xfrm>
              <a:custGeom>
                <a:avLst/>
                <a:gdLst/>
                <a:ahLst/>
                <a:cxnLst/>
                <a:rect l="l" t="t" r="r" b="b"/>
                <a:pathLst>
                  <a:path w="669" h="1490" extrusionOk="0">
                    <a:moveTo>
                      <a:pt x="12" y="0"/>
                    </a:moveTo>
                    <a:lnTo>
                      <a:pt x="1" y="6"/>
                    </a:lnTo>
                    <a:cubicBezTo>
                      <a:pt x="12" y="74"/>
                      <a:pt x="29" y="141"/>
                      <a:pt x="49" y="206"/>
                    </a:cubicBezTo>
                    <a:cubicBezTo>
                      <a:pt x="68" y="271"/>
                      <a:pt x="90" y="336"/>
                      <a:pt x="113" y="399"/>
                    </a:cubicBezTo>
                    <a:cubicBezTo>
                      <a:pt x="137" y="462"/>
                      <a:pt x="164" y="524"/>
                      <a:pt x="196" y="584"/>
                    </a:cubicBezTo>
                    <a:cubicBezTo>
                      <a:pt x="227" y="645"/>
                      <a:pt x="258" y="704"/>
                      <a:pt x="288" y="765"/>
                    </a:cubicBezTo>
                    <a:lnTo>
                      <a:pt x="378" y="947"/>
                    </a:lnTo>
                    <a:lnTo>
                      <a:pt x="470" y="1129"/>
                    </a:lnTo>
                    <a:cubicBezTo>
                      <a:pt x="533" y="1250"/>
                      <a:pt x="592" y="1370"/>
                      <a:pt x="656" y="1490"/>
                    </a:cubicBezTo>
                    <a:lnTo>
                      <a:pt x="668" y="1483"/>
                    </a:lnTo>
                    <a:cubicBezTo>
                      <a:pt x="622" y="1356"/>
                      <a:pt x="572" y="1229"/>
                      <a:pt x="525" y="1103"/>
                    </a:cubicBezTo>
                    <a:lnTo>
                      <a:pt x="452" y="914"/>
                    </a:lnTo>
                    <a:lnTo>
                      <a:pt x="378" y="725"/>
                    </a:lnTo>
                    <a:cubicBezTo>
                      <a:pt x="353" y="663"/>
                      <a:pt x="330" y="598"/>
                      <a:pt x="306" y="534"/>
                    </a:cubicBezTo>
                    <a:cubicBezTo>
                      <a:pt x="283" y="472"/>
                      <a:pt x="256" y="409"/>
                      <a:pt x="226" y="350"/>
                    </a:cubicBezTo>
                    <a:cubicBezTo>
                      <a:pt x="196" y="288"/>
                      <a:pt x="163" y="230"/>
                      <a:pt x="128" y="170"/>
                    </a:cubicBezTo>
                    <a:cubicBezTo>
                      <a:pt x="92" y="112"/>
                      <a:pt x="55" y="55"/>
                      <a:pt x="12" y="0"/>
                    </a:cubicBez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088;p31"/>
              <p:cNvSpPr/>
              <p:nvPr>
                <p:custDataLst>
                  <p:tags r:id="rId147"/>
                </p:custDataLst>
              </p:nvPr>
            </p:nvSpPr>
            <p:spPr>
              <a:xfrm rot="2237790">
                <a:off x="3707" y="7233"/>
                <a:ext cx="686" cy="307"/>
              </a:xfrm>
              <a:custGeom>
                <a:avLst/>
                <a:gdLst/>
                <a:ahLst/>
                <a:cxnLst/>
                <a:rect l="l" t="t" r="r" b="b"/>
                <a:pathLst>
                  <a:path w="1491" h="667" extrusionOk="0">
                    <a:moveTo>
                      <a:pt x="1486" y="0"/>
                    </a:moveTo>
                    <a:cubicBezTo>
                      <a:pt x="1416" y="12"/>
                      <a:pt x="1350" y="28"/>
                      <a:pt x="1284" y="48"/>
                    </a:cubicBezTo>
                    <a:cubicBezTo>
                      <a:pt x="1220" y="67"/>
                      <a:pt x="1154" y="90"/>
                      <a:pt x="1091" y="113"/>
                    </a:cubicBezTo>
                    <a:cubicBezTo>
                      <a:pt x="1028" y="137"/>
                      <a:pt x="966" y="164"/>
                      <a:pt x="907" y="195"/>
                    </a:cubicBezTo>
                    <a:cubicBezTo>
                      <a:pt x="845" y="227"/>
                      <a:pt x="787" y="258"/>
                      <a:pt x="725" y="288"/>
                    </a:cubicBezTo>
                    <a:lnTo>
                      <a:pt x="543" y="378"/>
                    </a:lnTo>
                    <a:lnTo>
                      <a:pt x="361" y="470"/>
                    </a:lnTo>
                    <a:cubicBezTo>
                      <a:pt x="240" y="532"/>
                      <a:pt x="120" y="592"/>
                      <a:pt x="1" y="655"/>
                    </a:cubicBezTo>
                    <a:lnTo>
                      <a:pt x="7" y="667"/>
                    </a:lnTo>
                    <a:cubicBezTo>
                      <a:pt x="134" y="622"/>
                      <a:pt x="261" y="572"/>
                      <a:pt x="387" y="525"/>
                    </a:cubicBezTo>
                    <a:lnTo>
                      <a:pt x="576" y="452"/>
                    </a:lnTo>
                    <a:lnTo>
                      <a:pt x="765" y="378"/>
                    </a:lnTo>
                    <a:cubicBezTo>
                      <a:pt x="828" y="353"/>
                      <a:pt x="892" y="330"/>
                      <a:pt x="956" y="306"/>
                    </a:cubicBezTo>
                    <a:cubicBezTo>
                      <a:pt x="1018" y="283"/>
                      <a:pt x="1081" y="255"/>
                      <a:pt x="1140" y="225"/>
                    </a:cubicBezTo>
                    <a:cubicBezTo>
                      <a:pt x="1202" y="195"/>
                      <a:pt x="1261" y="163"/>
                      <a:pt x="1320" y="127"/>
                    </a:cubicBezTo>
                    <a:cubicBezTo>
                      <a:pt x="1378" y="92"/>
                      <a:pt x="1436" y="54"/>
                      <a:pt x="1491" y="12"/>
                    </a:cubicBezTo>
                    <a:lnTo>
                      <a:pt x="1486"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089;p31"/>
              <p:cNvSpPr/>
              <p:nvPr>
                <p:custDataLst>
                  <p:tags r:id="rId148"/>
                </p:custDataLst>
              </p:nvPr>
            </p:nvSpPr>
            <p:spPr>
              <a:xfrm rot="2237790">
                <a:off x="2984" y="7060"/>
                <a:ext cx="686" cy="308"/>
              </a:xfrm>
              <a:custGeom>
                <a:avLst/>
                <a:gdLst/>
                <a:ahLst/>
                <a:cxnLst/>
                <a:rect l="l" t="t" r="r" b="b"/>
                <a:pathLst>
                  <a:path w="1491" h="668" extrusionOk="0">
                    <a:moveTo>
                      <a:pt x="1484" y="0"/>
                    </a:moveTo>
                    <a:cubicBezTo>
                      <a:pt x="1357" y="45"/>
                      <a:pt x="1229" y="95"/>
                      <a:pt x="1103" y="142"/>
                    </a:cubicBezTo>
                    <a:lnTo>
                      <a:pt x="914" y="215"/>
                    </a:lnTo>
                    <a:lnTo>
                      <a:pt x="726" y="289"/>
                    </a:lnTo>
                    <a:cubicBezTo>
                      <a:pt x="663" y="314"/>
                      <a:pt x="598" y="337"/>
                      <a:pt x="535" y="361"/>
                    </a:cubicBezTo>
                    <a:cubicBezTo>
                      <a:pt x="472" y="384"/>
                      <a:pt x="410" y="412"/>
                      <a:pt x="350" y="441"/>
                    </a:cubicBezTo>
                    <a:cubicBezTo>
                      <a:pt x="289" y="471"/>
                      <a:pt x="230" y="504"/>
                      <a:pt x="171" y="539"/>
                    </a:cubicBezTo>
                    <a:cubicBezTo>
                      <a:pt x="112" y="575"/>
                      <a:pt x="55" y="612"/>
                      <a:pt x="1" y="655"/>
                    </a:cubicBezTo>
                    <a:lnTo>
                      <a:pt x="6" y="667"/>
                    </a:lnTo>
                    <a:cubicBezTo>
                      <a:pt x="75" y="655"/>
                      <a:pt x="142" y="638"/>
                      <a:pt x="206" y="618"/>
                    </a:cubicBezTo>
                    <a:cubicBezTo>
                      <a:pt x="272" y="600"/>
                      <a:pt x="337" y="577"/>
                      <a:pt x="399" y="554"/>
                    </a:cubicBezTo>
                    <a:cubicBezTo>
                      <a:pt x="463" y="530"/>
                      <a:pt x="524" y="503"/>
                      <a:pt x="585" y="471"/>
                    </a:cubicBezTo>
                    <a:cubicBezTo>
                      <a:pt x="645" y="440"/>
                      <a:pt x="705" y="409"/>
                      <a:pt x="765" y="379"/>
                    </a:cubicBezTo>
                    <a:lnTo>
                      <a:pt x="948" y="289"/>
                    </a:lnTo>
                    <a:lnTo>
                      <a:pt x="1129" y="198"/>
                    </a:lnTo>
                    <a:cubicBezTo>
                      <a:pt x="1250" y="136"/>
                      <a:pt x="1370" y="75"/>
                      <a:pt x="1490" y="11"/>
                    </a:cubicBezTo>
                    <a:lnTo>
                      <a:pt x="1484" y="0"/>
                    </a:lnTo>
                    <a:close/>
                  </a:path>
                </a:pathLst>
              </a:custGeom>
              <a:solidFill>
                <a:srgbClr val="D4E6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121" name="组合 120"/>
          <p:cNvGrpSpPr/>
          <p:nvPr userDrawn="1"/>
        </p:nvGrpSpPr>
        <p:grpSpPr>
          <a:xfrm>
            <a:off x="146473" y="4936067"/>
            <a:ext cx="11866880" cy="1922780"/>
            <a:chOff x="173" y="5441"/>
            <a:chExt cx="14016" cy="2448"/>
          </a:xfrm>
        </p:grpSpPr>
        <p:grpSp>
          <p:nvGrpSpPr>
            <p:cNvPr id="15" name="Google Shape;15;p2"/>
            <p:cNvGrpSpPr/>
            <p:nvPr/>
          </p:nvGrpSpPr>
          <p:grpSpPr>
            <a:xfrm>
              <a:off x="173" y="5832"/>
              <a:ext cx="14016" cy="2037"/>
              <a:chOff x="2519592" y="467524"/>
              <a:chExt cx="1055463" cy="299835"/>
            </a:xfrm>
          </p:grpSpPr>
          <p:sp>
            <p:nvSpPr>
              <p:cNvPr id="16" name="Google Shape;16;p2"/>
              <p:cNvSpPr/>
              <p:nvPr>
                <p:custDataLst>
                  <p:tags r:id="rId89"/>
                </p:custDataLst>
              </p:nvPr>
            </p:nvSpPr>
            <p:spPr>
              <a:xfrm>
                <a:off x="2519592" y="467601"/>
                <a:ext cx="1055463" cy="299758"/>
              </a:xfrm>
              <a:custGeom>
                <a:avLst/>
                <a:gdLst/>
                <a:ahLst/>
                <a:cxnLst/>
                <a:rect l="l" t="t" r="r" b="b"/>
                <a:pathLst>
                  <a:path w="13718" h="3896" extrusionOk="0">
                    <a:moveTo>
                      <a:pt x="13716" y="0"/>
                    </a:moveTo>
                    <a:lnTo>
                      <a:pt x="0" y="1"/>
                    </a:lnTo>
                    <a:lnTo>
                      <a:pt x="0" y="3895"/>
                    </a:lnTo>
                    <a:lnTo>
                      <a:pt x="13717" y="3894"/>
                    </a:lnTo>
                    <a:lnTo>
                      <a:pt x="13716" y="0"/>
                    </a:ln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 name="Google Shape;17;p2"/>
              <p:cNvGrpSpPr/>
              <p:nvPr/>
            </p:nvGrpSpPr>
            <p:grpSpPr>
              <a:xfrm>
                <a:off x="2519592" y="467524"/>
                <a:ext cx="1055463" cy="299835"/>
                <a:chOff x="2519592" y="467524"/>
                <a:chExt cx="1055463" cy="299835"/>
              </a:xfrm>
            </p:grpSpPr>
            <p:sp>
              <p:nvSpPr>
                <p:cNvPr id="18" name="Google Shape;18;p2"/>
                <p:cNvSpPr/>
                <p:nvPr>
                  <p:custDataLst>
                    <p:tags r:id="rId109"/>
                  </p:custDataLst>
                </p:nvPr>
              </p:nvSpPr>
              <p:spPr>
                <a:xfrm>
                  <a:off x="2519669" y="645640"/>
                  <a:ext cx="1055386" cy="121719"/>
                </a:xfrm>
                <a:custGeom>
                  <a:avLst/>
                  <a:gdLst/>
                  <a:ahLst/>
                  <a:cxnLst/>
                  <a:rect l="l" t="t" r="r" b="b"/>
                  <a:pathLst>
                    <a:path w="13717" h="1582" extrusionOk="0">
                      <a:moveTo>
                        <a:pt x="13716" y="0"/>
                      </a:moveTo>
                      <a:lnTo>
                        <a:pt x="0" y="1131"/>
                      </a:lnTo>
                      <a:lnTo>
                        <a:pt x="0" y="1581"/>
                      </a:lnTo>
                      <a:lnTo>
                        <a:pt x="13716" y="1580"/>
                      </a:lnTo>
                      <a:lnTo>
                        <a:pt x="13716"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custDataLst>
                    <p:tags r:id="rId110"/>
                  </p:custDataLst>
                </p:nvPr>
              </p:nvSpPr>
              <p:spPr>
                <a:xfrm>
                  <a:off x="2519592" y="467524"/>
                  <a:ext cx="1055463" cy="209969"/>
                </a:xfrm>
                <a:custGeom>
                  <a:avLst/>
                  <a:gdLst/>
                  <a:ahLst/>
                  <a:cxnLst/>
                  <a:rect l="l" t="t" r="r" b="b"/>
                  <a:pathLst>
                    <a:path w="13718" h="2729" extrusionOk="0">
                      <a:moveTo>
                        <a:pt x="13717" y="0"/>
                      </a:moveTo>
                      <a:lnTo>
                        <a:pt x="0" y="2"/>
                      </a:lnTo>
                      <a:lnTo>
                        <a:pt x="1" y="2728"/>
                      </a:lnTo>
                      <a:lnTo>
                        <a:pt x="7467" y="1668"/>
                      </a:lnTo>
                      <a:lnTo>
                        <a:pt x="3207" y="1009"/>
                      </a:lnTo>
                      <a:lnTo>
                        <a:pt x="13717" y="0"/>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custDataLst>
                    <p:tags r:id="rId111"/>
                  </p:custDataLst>
                </p:nvPr>
              </p:nvSpPr>
              <p:spPr>
                <a:xfrm>
                  <a:off x="3184200" y="516150"/>
                  <a:ext cx="41548" cy="12772"/>
                </a:xfrm>
                <a:custGeom>
                  <a:avLst/>
                  <a:gdLst/>
                  <a:ahLst/>
                  <a:cxnLst/>
                  <a:rect l="l" t="t" r="r" b="b"/>
                  <a:pathLst>
                    <a:path w="540" h="166" extrusionOk="0">
                      <a:moveTo>
                        <a:pt x="107" y="0"/>
                      </a:moveTo>
                      <a:cubicBezTo>
                        <a:pt x="1" y="0"/>
                        <a:pt x="1" y="166"/>
                        <a:pt x="107" y="166"/>
                      </a:cubicBezTo>
                      <a:lnTo>
                        <a:pt x="433" y="166"/>
                      </a:lnTo>
                      <a:cubicBezTo>
                        <a:pt x="540" y="166"/>
                        <a:pt x="540" y="0"/>
                        <a:pt x="43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custDataLst>
                    <p:tags r:id="rId112"/>
                  </p:custDataLst>
                </p:nvPr>
              </p:nvSpPr>
              <p:spPr>
                <a:xfrm>
                  <a:off x="3141729" y="520844"/>
                  <a:ext cx="29622" cy="12849"/>
                </a:xfrm>
                <a:custGeom>
                  <a:avLst/>
                  <a:gdLst/>
                  <a:ahLst/>
                  <a:cxnLst/>
                  <a:rect l="l" t="t" r="r" b="b"/>
                  <a:pathLst>
                    <a:path w="385" h="167" extrusionOk="0">
                      <a:moveTo>
                        <a:pt x="108" y="1"/>
                      </a:moveTo>
                      <a:cubicBezTo>
                        <a:pt x="1" y="1"/>
                        <a:pt x="1" y="167"/>
                        <a:pt x="108" y="167"/>
                      </a:cubicBezTo>
                      <a:lnTo>
                        <a:pt x="277" y="167"/>
                      </a:lnTo>
                      <a:cubicBezTo>
                        <a:pt x="385" y="167"/>
                        <a:pt x="385" y="1"/>
                        <a:pt x="27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custDataLst>
                    <p:tags r:id="rId113"/>
                  </p:custDataLst>
                </p:nvPr>
              </p:nvSpPr>
              <p:spPr>
                <a:xfrm>
                  <a:off x="3114492" y="523767"/>
                  <a:ext cx="19158" cy="12926"/>
                </a:xfrm>
                <a:custGeom>
                  <a:avLst/>
                  <a:gdLst/>
                  <a:ahLst/>
                  <a:cxnLst/>
                  <a:rect l="l" t="t" r="r" b="b"/>
                  <a:pathLst>
                    <a:path w="249" h="168" extrusionOk="0">
                      <a:moveTo>
                        <a:pt x="85" y="0"/>
                      </a:moveTo>
                      <a:cubicBezTo>
                        <a:pt x="42" y="0"/>
                        <a:pt x="0" y="38"/>
                        <a:pt x="1" y="84"/>
                      </a:cubicBezTo>
                      <a:cubicBezTo>
                        <a:pt x="4" y="127"/>
                        <a:pt x="38" y="167"/>
                        <a:pt x="85" y="167"/>
                      </a:cubicBezTo>
                      <a:lnTo>
                        <a:pt x="163" y="167"/>
                      </a:lnTo>
                      <a:cubicBezTo>
                        <a:pt x="207" y="167"/>
                        <a:pt x="248" y="130"/>
                        <a:pt x="246" y="84"/>
                      </a:cubicBezTo>
                      <a:cubicBezTo>
                        <a:pt x="244" y="40"/>
                        <a:pt x="210" y="0"/>
                        <a:pt x="163"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custDataLst>
                    <p:tags r:id="rId114"/>
                  </p:custDataLst>
                </p:nvPr>
              </p:nvSpPr>
              <p:spPr>
                <a:xfrm>
                  <a:off x="3314690" y="502301"/>
                  <a:ext cx="21389" cy="12849"/>
                </a:xfrm>
                <a:custGeom>
                  <a:avLst/>
                  <a:gdLst/>
                  <a:ahLst/>
                  <a:cxnLst/>
                  <a:rect l="l" t="t" r="r" b="b"/>
                  <a:pathLst>
                    <a:path w="278" h="167" extrusionOk="0">
                      <a:moveTo>
                        <a:pt x="85" y="1"/>
                      </a:moveTo>
                      <a:cubicBezTo>
                        <a:pt x="42" y="1"/>
                        <a:pt x="0" y="38"/>
                        <a:pt x="1" y="84"/>
                      </a:cubicBezTo>
                      <a:cubicBezTo>
                        <a:pt x="4" y="128"/>
                        <a:pt x="38" y="167"/>
                        <a:pt x="85" y="167"/>
                      </a:cubicBezTo>
                      <a:lnTo>
                        <a:pt x="193" y="167"/>
                      </a:lnTo>
                      <a:cubicBezTo>
                        <a:pt x="236" y="167"/>
                        <a:pt x="278" y="129"/>
                        <a:pt x="277" y="84"/>
                      </a:cubicBezTo>
                      <a:cubicBezTo>
                        <a:pt x="275" y="38"/>
                        <a:pt x="240" y="1"/>
                        <a:pt x="193"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custDataLst>
                    <p:tags r:id="rId115"/>
                  </p:custDataLst>
                </p:nvPr>
              </p:nvSpPr>
              <p:spPr>
                <a:xfrm>
                  <a:off x="3247137" y="517612"/>
                  <a:ext cx="46010" cy="12849"/>
                </a:xfrm>
                <a:custGeom>
                  <a:avLst/>
                  <a:gdLst/>
                  <a:ahLst/>
                  <a:cxnLst/>
                  <a:rect l="l" t="t" r="r" b="b"/>
                  <a:pathLst>
                    <a:path w="598" h="167" extrusionOk="0">
                      <a:moveTo>
                        <a:pt x="107" y="1"/>
                      </a:moveTo>
                      <a:cubicBezTo>
                        <a:pt x="0" y="1"/>
                        <a:pt x="0" y="167"/>
                        <a:pt x="107" y="167"/>
                      </a:cubicBezTo>
                      <a:lnTo>
                        <a:pt x="491" y="167"/>
                      </a:lnTo>
                      <a:cubicBezTo>
                        <a:pt x="598" y="167"/>
                        <a:pt x="598" y="1"/>
                        <a:pt x="491"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custDataLst>
                    <p:tags r:id="rId116"/>
                  </p:custDataLst>
                </p:nvPr>
              </p:nvSpPr>
              <p:spPr>
                <a:xfrm>
                  <a:off x="3347928" y="581395"/>
                  <a:ext cx="56705" cy="12695"/>
                </a:xfrm>
                <a:custGeom>
                  <a:avLst/>
                  <a:gdLst/>
                  <a:ahLst/>
                  <a:cxnLst/>
                  <a:rect l="l" t="t" r="r" b="b"/>
                  <a:pathLst>
                    <a:path w="737" h="165" extrusionOk="0">
                      <a:moveTo>
                        <a:pt x="106" y="0"/>
                      </a:moveTo>
                      <a:cubicBezTo>
                        <a:pt x="0" y="0"/>
                        <a:pt x="0" y="165"/>
                        <a:pt x="106" y="165"/>
                      </a:cubicBezTo>
                      <a:lnTo>
                        <a:pt x="630" y="165"/>
                      </a:lnTo>
                      <a:cubicBezTo>
                        <a:pt x="736" y="165"/>
                        <a:pt x="736" y="0"/>
                        <a:pt x="630" y="0"/>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custDataLst>
                    <p:tags r:id="rId117"/>
                  </p:custDataLst>
                </p:nvPr>
              </p:nvSpPr>
              <p:spPr>
                <a:xfrm>
                  <a:off x="3288684" y="579164"/>
                  <a:ext cx="28699" cy="12849"/>
                </a:xfrm>
                <a:custGeom>
                  <a:avLst/>
                  <a:gdLst/>
                  <a:ahLst/>
                  <a:cxnLst/>
                  <a:rect l="l" t="t" r="r" b="b"/>
                  <a:pathLst>
                    <a:path w="373" h="167" extrusionOk="0">
                      <a:moveTo>
                        <a:pt x="108" y="1"/>
                      </a:moveTo>
                      <a:cubicBezTo>
                        <a:pt x="0" y="1"/>
                        <a:pt x="0" y="167"/>
                        <a:pt x="108" y="167"/>
                      </a:cubicBezTo>
                      <a:lnTo>
                        <a:pt x="265" y="167"/>
                      </a:lnTo>
                      <a:cubicBezTo>
                        <a:pt x="373" y="167"/>
                        <a:pt x="373" y="1"/>
                        <a:pt x="265"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custDataLst>
                    <p:tags r:id="rId118"/>
                  </p:custDataLst>
                </p:nvPr>
              </p:nvSpPr>
              <p:spPr>
                <a:xfrm>
                  <a:off x="3294070" y="609094"/>
                  <a:ext cx="32392" cy="12849"/>
                </a:xfrm>
                <a:custGeom>
                  <a:avLst/>
                  <a:gdLst/>
                  <a:ahLst/>
                  <a:cxnLst/>
                  <a:rect l="l" t="t" r="r" b="b"/>
                  <a:pathLst>
                    <a:path w="421" h="167" extrusionOk="0">
                      <a:moveTo>
                        <a:pt x="107" y="1"/>
                      </a:moveTo>
                      <a:cubicBezTo>
                        <a:pt x="0" y="1"/>
                        <a:pt x="0" y="167"/>
                        <a:pt x="107" y="167"/>
                      </a:cubicBezTo>
                      <a:lnTo>
                        <a:pt x="314" y="167"/>
                      </a:lnTo>
                      <a:cubicBezTo>
                        <a:pt x="420" y="167"/>
                        <a:pt x="421" y="1"/>
                        <a:pt x="314"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custDataLst>
                    <p:tags r:id="rId119"/>
                  </p:custDataLst>
                </p:nvPr>
              </p:nvSpPr>
              <p:spPr>
                <a:xfrm>
                  <a:off x="3232518" y="588166"/>
                  <a:ext cx="37778" cy="12772"/>
                </a:xfrm>
                <a:custGeom>
                  <a:avLst/>
                  <a:gdLst/>
                  <a:ahLst/>
                  <a:cxnLst/>
                  <a:rect l="l" t="t" r="r" b="b"/>
                  <a:pathLst>
                    <a:path w="491" h="166" extrusionOk="0">
                      <a:moveTo>
                        <a:pt x="386" y="1"/>
                      </a:moveTo>
                      <a:cubicBezTo>
                        <a:pt x="385" y="1"/>
                        <a:pt x="385" y="1"/>
                        <a:pt x="384" y="1"/>
                      </a:cubicBezTo>
                      <a:lnTo>
                        <a:pt x="108" y="1"/>
                      </a:lnTo>
                      <a:cubicBezTo>
                        <a:pt x="0" y="1"/>
                        <a:pt x="0" y="165"/>
                        <a:pt x="108" y="165"/>
                      </a:cubicBezTo>
                      <a:lnTo>
                        <a:pt x="384" y="165"/>
                      </a:lnTo>
                      <a:cubicBezTo>
                        <a:pt x="490" y="165"/>
                        <a:pt x="491" y="1"/>
                        <a:pt x="386"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custDataLst>
                    <p:tags r:id="rId120"/>
                  </p:custDataLst>
                </p:nvPr>
              </p:nvSpPr>
              <p:spPr>
                <a:xfrm>
                  <a:off x="3433331" y="614249"/>
                  <a:ext cx="23313" cy="12926"/>
                </a:xfrm>
                <a:custGeom>
                  <a:avLst/>
                  <a:gdLst/>
                  <a:ahLst/>
                  <a:cxnLst/>
                  <a:rect l="l" t="t" r="r" b="b"/>
                  <a:pathLst>
                    <a:path w="303" h="168" extrusionOk="0">
                      <a:moveTo>
                        <a:pt x="85" y="1"/>
                      </a:moveTo>
                      <a:cubicBezTo>
                        <a:pt x="42" y="1"/>
                        <a:pt x="1" y="38"/>
                        <a:pt x="2" y="84"/>
                      </a:cubicBezTo>
                      <a:cubicBezTo>
                        <a:pt x="5" y="128"/>
                        <a:pt x="38" y="168"/>
                        <a:pt x="85" y="168"/>
                      </a:cubicBezTo>
                      <a:lnTo>
                        <a:pt x="217" y="168"/>
                      </a:lnTo>
                      <a:cubicBezTo>
                        <a:pt x="260" y="168"/>
                        <a:pt x="302" y="129"/>
                        <a:pt x="300" y="84"/>
                      </a:cubicBezTo>
                      <a:cubicBezTo>
                        <a:pt x="298" y="38"/>
                        <a:pt x="264" y="1"/>
                        <a:pt x="217" y="1"/>
                      </a:cubicBez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2"/>
              <p:cNvSpPr/>
              <p:nvPr>
                <p:custDataLst>
                  <p:tags r:id="rId90"/>
                </p:custDataLst>
              </p:nvPr>
            </p:nvSpPr>
            <p:spPr>
              <a:xfrm>
                <a:off x="3089564" y="511919"/>
                <a:ext cx="485491" cy="70708"/>
              </a:xfrm>
              <a:custGeom>
                <a:avLst/>
                <a:gdLst/>
                <a:ahLst/>
                <a:cxnLst/>
                <a:rect l="l" t="t" r="r" b="b"/>
                <a:pathLst>
                  <a:path w="6310" h="919" extrusionOk="0">
                    <a:moveTo>
                      <a:pt x="6309" y="1"/>
                    </a:moveTo>
                    <a:lnTo>
                      <a:pt x="1" y="461"/>
                    </a:lnTo>
                    <a:lnTo>
                      <a:pt x="6309" y="919"/>
                    </a:lnTo>
                    <a:lnTo>
                      <a:pt x="6309" y="1"/>
                    </a:lnTo>
                    <a:close/>
                  </a:path>
                </a:pathLst>
              </a:custGeom>
              <a:solidFill>
                <a:srgbClr val="75C0B1">
                  <a:alpha val="369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custDataLst>
                  <p:tags r:id="rId91"/>
                </p:custDataLst>
              </p:nvPr>
            </p:nvSpPr>
            <p:spPr>
              <a:xfrm>
                <a:off x="3147345" y="482450"/>
                <a:ext cx="41317" cy="12772"/>
              </a:xfrm>
              <a:custGeom>
                <a:avLst/>
                <a:gdLst/>
                <a:ahLst/>
                <a:cxnLst/>
                <a:rect l="l" t="t" r="r" b="b"/>
                <a:pathLst>
                  <a:path w="537" h="166" extrusionOk="0">
                    <a:moveTo>
                      <a:pt x="108" y="0"/>
                    </a:moveTo>
                    <a:cubicBezTo>
                      <a:pt x="1" y="0"/>
                      <a:pt x="1" y="166"/>
                      <a:pt x="108" y="166"/>
                    </a:cubicBezTo>
                    <a:lnTo>
                      <a:pt x="429" y="166"/>
                    </a:lnTo>
                    <a:cubicBezTo>
                      <a:pt x="537" y="166"/>
                      <a:pt x="537" y="0"/>
                      <a:pt x="42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custDataLst>
                  <p:tags r:id="rId92"/>
                </p:custDataLst>
              </p:nvPr>
            </p:nvSpPr>
            <p:spPr>
              <a:xfrm>
                <a:off x="3023703" y="484682"/>
                <a:ext cx="67553" cy="12772"/>
              </a:xfrm>
              <a:custGeom>
                <a:avLst/>
                <a:gdLst/>
                <a:ahLst/>
                <a:cxnLst/>
                <a:rect l="l" t="t" r="r" b="b"/>
                <a:pathLst>
                  <a:path w="878" h="166" extrusionOk="0">
                    <a:moveTo>
                      <a:pt x="107" y="0"/>
                    </a:moveTo>
                    <a:cubicBezTo>
                      <a:pt x="1" y="0"/>
                      <a:pt x="1" y="165"/>
                      <a:pt x="107" y="165"/>
                    </a:cubicBezTo>
                    <a:lnTo>
                      <a:pt x="771" y="165"/>
                    </a:lnTo>
                    <a:cubicBezTo>
                      <a:pt x="878" y="165"/>
                      <a:pt x="878" y="0"/>
                      <a:pt x="7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custDataLst>
                  <p:tags r:id="rId93"/>
                </p:custDataLst>
              </p:nvPr>
            </p:nvSpPr>
            <p:spPr>
              <a:xfrm>
                <a:off x="2772340" y="582165"/>
                <a:ext cx="36162" cy="12772"/>
              </a:xfrm>
              <a:custGeom>
                <a:avLst/>
                <a:gdLst/>
                <a:ahLst/>
                <a:cxnLst/>
                <a:rect l="l" t="t" r="r" b="b"/>
                <a:pathLst>
                  <a:path w="470" h="166" extrusionOk="0">
                    <a:moveTo>
                      <a:pt x="108" y="0"/>
                    </a:moveTo>
                    <a:cubicBezTo>
                      <a:pt x="0" y="0"/>
                      <a:pt x="0" y="165"/>
                      <a:pt x="108" y="165"/>
                    </a:cubicBezTo>
                    <a:lnTo>
                      <a:pt x="363" y="165"/>
                    </a:lnTo>
                    <a:cubicBezTo>
                      <a:pt x="470" y="165"/>
                      <a:pt x="470" y="0"/>
                      <a:pt x="3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custDataLst>
                  <p:tags r:id="rId94"/>
                </p:custDataLst>
              </p:nvPr>
            </p:nvSpPr>
            <p:spPr>
              <a:xfrm>
                <a:off x="2731023" y="563084"/>
                <a:ext cx="16465" cy="12849"/>
              </a:xfrm>
              <a:custGeom>
                <a:avLst/>
                <a:gdLst/>
                <a:ahLst/>
                <a:cxnLst/>
                <a:rect l="l" t="t" r="r" b="b"/>
                <a:pathLst>
                  <a:path w="214" h="167" extrusionOk="0">
                    <a:moveTo>
                      <a:pt x="108" y="0"/>
                    </a:moveTo>
                    <a:cubicBezTo>
                      <a:pt x="0" y="0"/>
                      <a:pt x="0" y="166"/>
                      <a:pt x="108" y="166"/>
                    </a:cubicBezTo>
                    <a:cubicBezTo>
                      <a:pt x="214" y="166"/>
                      <a:pt x="214" y="0"/>
                      <a:pt x="10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custDataLst>
                  <p:tags r:id="rId95"/>
                </p:custDataLst>
              </p:nvPr>
            </p:nvSpPr>
            <p:spPr>
              <a:xfrm>
                <a:off x="2972846" y="504071"/>
                <a:ext cx="47010" cy="12849"/>
              </a:xfrm>
              <a:custGeom>
                <a:avLst/>
                <a:gdLst/>
                <a:ahLst/>
                <a:cxnLst/>
                <a:rect l="l" t="t" r="r" b="b"/>
                <a:pathLst>
                  <a:path w="611" h="167" extrusionOk="0">
                    <a:moveTo>
                      <a:pt x="108" y="1"/>
                    </a:moveTo>
                    <a:cubicBezTo>
                      <a:pt x="0" y="1"/>
                      <a:pt x="0" y="167"/>
                      <a:pt x="108" y="167"/>
                    </a:cubicBezTo>
                    <a:lnTo>
                      <a:pt x="504" y="167"/>
                    </a:lnTo>
                    <a:cubicBezTo>
                      <a:pt x="611" y="167"/>
                      <a:pt x="611" y="1"/>
                      <a:pt x="504"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custDataLst>
                  <p:tags r:id="rId96"/>
                </p:custDataLst>
              </p:nvPr>
            </p:nvSpPr>
            <p:spPr>
              <a:xfrm>
                <a:off x="2939069" y="475526"/>
                <a:ext cx="56782" cy="12849"/>
              </a:xfrm>
              <a:custGeom>
                <a:avLst/>
                <a:gdLst/>
                <a:ahLst/>
                <a:cxnLst/>
                <a:rect l="l" t="t" r="r" b="b"/>
                <a:pathLst>
                  <a:path w="738" h="167" extrusionOk="0">
                    <a:moveTo>
                      <a:pt x="107" y="0"/>
                    </a:moveTo>
                    <a:cubicBezTo>
                      <a:pt x="0" y="0"/>
                      <a:pt x="0" y="166"/>
                      <a:pt x="107" y="166"/>
                    </a:cubicBezTo>
                    <a:lnTo>
                      <a:pt x="631" y="166"/>
                    </a:lnTo>
                    <a:cubicBezTo>
                      <a:pt x="738" y="166"/>
                      <a:pt x="738" y="0"/>
                      <a:pt x="63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custDataLst>
                  <p:tags r:id="rId97"/>
                </p:custDataLst>
              </p:nvPr>
            </p:nvSpPr>
            <p:spPr>
              <a:xfrm>
                <a:off x="2664624" y="571008"/>
                <a:ext cx="31776" cy="12849"/>
              </a:xfrm>
              <a:custGeom>
                <a:avLst/>
                <a:gdLst/>
                <a:ahLst/>
                <a:cxnLst/>
                <a:rect l="l" t="t" r="r" b="b"/>
                <a:pathLst>
                  <a:path w="413" h="167" extrusionOk="0">
                    <a:moveTo>
                      <a:pt x="107" y="1"/>
                    </a:moveTo>
                    <a:cubicBezTo>
                      <a:pt x="1" y="1"/>
                      <a:pt x="1" y="166"/>
                      <a:pt x="107" y="166"/>
                    </a:cubicBezTo>
                    <a:lnTo>
                      <a:pt x="305" y="166"/>
                    </a:lnTo>
                    <a:cubicBezTo>
                      <a:pt x="411" y="166"/>
                      <a:pt x="413"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custDataLst>
                  <p:tags r:id="rId98"/>
                </p:custDataLst>
              </p:nvPr>
            </p:nvSpPr>
            <p:spPr>
              <a:xfrm>
                <a:off x="2813887" y="602785"/>
                <a:ext cx="31776" cy="12849"/>
              </a:xfrm>
              <a:custGeom>
                <a:avLst/>
                <a:gdLst/>
                <a:ahLst/>
                <a:cxnLst/>
                <a:rect l="l" t="t" r="r" b="b"/>
                <a:pathLst>
                  <a:path w="413" h="167" extrusionOk="0">
                    <a:moveTo>
                      <a:pt x="107" y="1"/>
                    </a:moveTo>
                    <a:cubicBezTo>
                      <a:pt x="0" y="1"/>
                      <a:pt x="0" y="166"/>
                      <a:pt x="107" y="166"/>
                    </a:cubicBezTo>
                    <a:lnTo>
                      <a:pt x="305" y="166"/>
                    </a:lnTo>
                    <a:cubicBezTo>
                      <a:pt x="412" y="166"/>
                      <a:pt x="412" y="1"/>
                      <a:pt x="305"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custDataLst>
                  <p:tags r:id="rId99"/>
                </p:custDataLst>
              </p:nvPr>
            </p:nvSpPr>
            <p:spPr>
              <a:xfrm>
                <a:off x="3444719" y="544541"/>
                <a:ext cx="35700" cy="12849"/>
              </a:xfrm>
              <a:custGeom>
                <a:avLst/>
                <a:gdLst/>
                <a:ahLst/>
                <a:cxnLst/>
                <a:rect l="l" t="t" r="r" b="b"/>
                <a:pathLst>
                  <a:path w="464" h="167" extrusionOk="0">
                    <a:moveTo>
                      <a:pt x="108" y="0"/>
                    </a:moveTo>
                    <a:cubicBezTo>
                      <a:pt x="1" y="0"/>
                      <a:pt x="1" y="166"/>
                      <a:pt x="108" y="166"/>
                    </a:cubicBezTo>
                    <a:lnTo>
                      <a:pt x="359" y="166"/>
                    </a:lnTo>
                    <a:cubicBezTo>
                      <a:pt x="464" y="166"/>
                      <a:pt x="464" y="0"/>
                      <a:pt x="359"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custDataLst>
                  <p:tags r:id="rId100"/>
                </p:custDataLst>
              </p:nvPr>
            </p:nvSpPr>
            <p:spPr>
              <a:xfrm>
                <a:off x="3501654" y="544541"/>
                <a:ext cx="45010" cy="12849"/>
              </a:xfrm>
              <a:custGeom>
                <a:avLst/>
                <a:gdLst/>
                <a:ahLst/>
                <a:cxnLst/>
                <a:rect l="l" t="t" r="r" b="b"/>
                <a:pathLst>
                  <a:path w="585" h="167" extrusionOk="0">
                    <a:moveTo>
                      <a:pt x="108" y="0"/>
                    </a:moveTo>
                    <a:cubicBezTo>
                      <a:pt x="0" y="0"/>
                      <a:pt x="0" y="166"/>
                      <a:pt x="108" y="166"/>
                    </a:cubicBezTo>
                    <a:lnTo>
                      <a:pt x="478" y="166"/>
                    </a:lnTo>
                    <a:cubicBezTo>
                      <a:pt x="584" y="166"/>
                      <a:pt x="584" y="0"/>
                      <a:pt x="47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custDataLst>
                  <p:tags r:id="rId101"/>
                </p:custDataLst>
              </p:nvPr>
            </p:nvSpPr>
            <p:spPr>
              <a:xfrm>
                <a:off x="3486805" y="521767"/>
                <a:ext cx="20466" cy="12926"/>
              </a:xfrm>
              <a:custGeom>
                <a:avLst/>
                <a:gdLst/>
                <a:ahLst/>
                <a:cxnLst/>
                <a:rect l="l" t="t" r="r" b="b"/>
                <a:pathLst>
                  <a:path w="266" h="168" extrusionOk="0">
                    <a:moveTo>
                      <a:pt x="85" y="0"/>
                    </a:moveTo>
                    <a:cubicBezTo>
                      <a:pt x="42" y="0"/>
                      <a:pt x="0" y="38"/>
                      <a:pt x="1" y="84"/>
                    </a:cubicBezTo>
                    <a:cubicBezTo>
                      <a:pt x="5" y="127"/>
                      <a:pt x="38" y="167"/>
                      <a:pt x="85" y="167"/>
                    </a:cubicBezTo>
                    <a:lnTo>
                      <a:pt x="181" y="167"/>
                    </a:lnTo>
                    <a:cubicBezTo>
                      <a:pt x="224" y="167"/>
                      <a:pt x="265" y="129"/>
                      <a:pt x="263" y="84"/>
                    </a:cubicBezTo>
                    <a:cubicBezTo>
                      <a:pt x="261" y="38"/>
                      <a:pt x="228" y="0"/>
                      <a:pt x="18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custDataLst>
                  <p:tags r:id="rId102"/>
                </p:custDataLst>
              </p:nvPr>
            </p:nvSpPr>
            <p:spPr>
              <a:xfrm>
                <a:off x="3384090" y="697344"/>
                <a:ext cx="24005" cy="12772"/>
              </a:xfrm>
              <a:custGeom>
                <a:avLst/>
                <a:gdLst/>
                <a:ahLst/>
                <a:cxnLst/>
                <a:rect l="l" t="t" r="r" b="b"/>
                <a:pathLst>
                  <a:path w="312" h="166" extrusionOk="0">
                    <a:moveTo>
                      <a:pt x="84" y="0"/>
                    </a:moveTo>
                    <a:cubicBezTo>
                      <a:pt x="40" y="0"/>
                      <a:pt x="0" y="38"/>
                      <a:pt x="0" y="82"/>
                    </a:cubicBezTo>
                    <a:cubicBezTo>
                      <a:pt x="0" y="127"/>
                      <a:pt x="38" y="166"/>
                      <a:pt x="84" y="166"/>
                    </a:cubicBezTo>
                    <a:lnTo>
                      <a:pt x="228" y="166"/>
                    </a:lnTo>
                    <a:cubicBezTo>
                      <a:pt x="272" y="166"/>
                      <a:pt x="311" y="128"/>
                      <a:pt x="311" y="82"/>
                    </a:cubicBezTo>
                    <a:cubicBezTo>
                      <a:pt x="309" y="39"/>
                      <a:pt x="272" y="0"/>
                      <a:pt x="228"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custDataLst>
                  <p:tags r:id="rId103"/>
                </p:custDataLst>
              </p:nvPr>
            </p:nvSpPr>
            <p:spPr>
              <a:xfrm>
                <a:off x="3270988" y="714809"/>
                <a:ext cx="20466" cy="20774"/>
              </a:xfrm>
              <a:custGeom>
                <a:avLst/>
                <a:gdLst/>
                <a:ahLst/>
                <a:cxnLst/>
                <a:rect l="l" t="t" r="r" b="b"/>
                <a:pathLst>
                  <a:path w="266" h="270" extrusionOk="0">
                    <a:moveTo>
                      <a:pt x="171" y="0"/>
                    </a:moveTo>
                    <a:cubicBezTo>
                      <a:pt x="142" y="0"/>
                      <a:pt x="116" y="15"/>
                      <a:pt x="98" y="41"/>
                    </a:cubicBezTo>
                    <a:cubicBezTo>
                      <a:pt x="74" y="77"/>
                      <a:pt x="50" y="110"/>
                      <a:pt x="26" y="145"/>
                    </a:cubicBezTo>
                    <a:cubicBezTo>
                      <a:pt x="1" y="182"/>
                      <a:pt x="18" y="239"/>
                      <a:pt x="56" y="259"/>
                    </a:cubicBezTo>
                    <a:cubicBezTo>
                      <a:pt x="70" y="266"/>
                      <a:pt x="84" y="270"/>
                      <a:pt x="98" y="270"/>
                    </a:cubicBezTo>
                    <a:cubicBezTo>
                      <a:pt x="126" y="270"/>
                      <a:pt x="152" y="255"/>
                      <a:pt x="170" y="229"/>
                    </a:cubicBezTo>
                    <a:cubicBezTo>
                      <a:pt x="193" y="193"/>
                      <a:pt x="218" y="160"/>
                      <a:pt x="241" y="125"/>
                    </a:cubicBezTo>
                    <a:cubicBezTo>
                      <a:pt x="266" y="88"/>
                      <a:pt x="249" y="31"/>
                      <a:pt x="212" y="11"/>
                    </a:cubicBezTo>
                    <a:cubicBezTo>
                      <a:pt x="198" y="4"/>
                      <a:pt x="184" y="0"/>
                      <a:pt x="171"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custDataLst>
                  <p:tags r:id="rId104"/>
                </p:custDataLst>
              </p:nvPr>
            </p:nvSpPr>
            <p:spPr>
              <a:xfrm>
                <a:off x="3070021" y="702653"/>
                <a:ext cx="40470" cy="12849"/>
              </a:xfrm>
              <a:custGeom>
                <a:avLst/>
                <a:gdLst/>
                <a:ahLst/>
                <a:cxnLst/>
                <a:rect l="l" t="t" r="r" b="b"/>
                <a:pathLst>
                  <a:path w="526" h="167" extrusionOk="0">
                    <a:moveTo>
                      <a:pt x="108" y="1"/>
                    </a:moveTo>
                    <a:cubicBezTo>
                      <a:pt x="0" y="1"/>
                      <a:pt x="0" y="167"/>
                      <a:pt x="108" y="167"/>
                    </a:cubicBezTo>
                    <a:lnTo>
                      <a:pt x="418" y="167"/>
                    </a:lnTo>
                    <a:cubicBezTo>
                      <a:pt x="525" y="167"/>
                      <a:pt x="525" y="1"/>
                      <a:pt x="418"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custDataLst>
                  <p:tags r:id="rId105"/>
                </p:custDataLst>
              </p:nvPr>
            </p:nvSpPr>
            <p:spPr>
              <a:xfrm>
                <a:off x="3020471" y="720195"/>
                <a:ext cx="28545" cy="12772"/>
              </a:xfrm>
              <a:custGeom>
                <a:avLst/>
                <a:gdLst/>
                <a:ahLst/>
                <a:cxnLst/>
                <a:rect l="l" t="t" r="r" b="b"/>
                <a:pathLst>
                  <a:path w="371" h="166" extrusionOk="0">
                    <a:moveTo>
                      <a:pt x="107" y="0"/>
                    </a:moveTo>
                    <a:cubicBezTo>
                      <a:pt x="1" y="0"/>
                      <a:pt x="1" y="165"/>
                      <a:pt x="107" y="165"/>
                    </a:cubicBezTo>
                    <a:lnTo>
                      <a:pt x="263" y="165"/>
                    </a:lnTo>
                    <a:cubicBezTo>
                      <a:pt x="370" y="165"/>
                      <a:pt x="370" y="0"/>
                      <a:pt x="263"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custDataLst>
                  <p:tags r:id="rId106"/>
                </p:custDataLst>
              </p:nvPr>
            </p:nvSpPr>
            <p:spPr>
              <a:xfrm>
                <a:off x="3058941" y="738892"/>
                <a:ext cx="23159" cy="12926"/>
              </a:xfrm>
              <a:custGeom>
                <a:avLst/>
                <a:gdLst/>
                <a:ahLst/>
                <a:cxnLst/>
                <a:rect l="l" t="t" r="r" b="b"/>
                <a:pathLst>
                  <a:path w="301" h="168" extrusionOk="0">
                    <a:moveTo>
                      <a:pt x="85" y="0"/>
                    </a:moveTo>
                    <a:cubicBezTo>
                      <a:pt x="42" y="0"/>
                      <a:pt x="1" y="38"/>
                      <a:pt x="2" y="84"/>
                    </a:cubicBezTo>
                    <a:cubicBezTo>
                      <a:pt x="4" y="129"/>
                      <a:pt x="38" y="167"/>
                      <a:pt x="85" y="167"/>
                    </a:cubicBezTo>
                    <a:lnTo>
                      <a:pt x="216" y="167"/>
                    </a:lnTo>
                    <a:cubicBezTo>
                      <a:pt x="259" y="167"/>
                      <a:pt x="301" y="130"/>
                      <a:pt x="300" y="84"/>
                    </a:cubicBezTo>
                    <a:cubicBezTo>
                      <a:pt x="298" y="39"/>
                      <a:pt x="262" y="0"/>
                      <a:pt x="216"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custDataLst>
                  <p:tags r:id="rId107"/>
                </p:custDataLst>
              </p:nvPr>
            </p:nvSpPr>
            <p:spPr>
              <a:xfrm>
                <a:off x="2977308" y="712193"/>
                <a:ext cx="34854" cy="12695"/>
              </a:xfrm>
              <a:custGeom>
                <a:avLst/>
                <a:gdLst/>
                <a:ahLst/>
                <a:cxnLst/>
                <a:rect l="l" t="t" r="r" b="b"/>
                <a:pathLst>
                  <a:path w="453" h="165" extrusionOk="0">
                    <a:moveTo>
                      <a:pt x="108" y="0"/>
                    </a:moveTo>
                    <a:cubicBezTo>
                      <a:pt x="1" y="0"/>
                      <a:pt x="1" y="165"/>
                      <a:pt x="108" y="165"/>
                    </a:cubicBezTo>
                    <a:lnTo>
                      <a:pt x="347" y="165"/>
                    </a:lnTo>
                    <a:cubicBezTo>
                      <a:pt x="452" y="165"/>
                      <a:pt x="452" y="0"/>
                      <a:pt x="347" y="0"/>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custDataLst>
                  <p:tags r:id="rId108"/>
                </p:custDataLst>
              </p:nvPr>
            </p:nvSpPr>
            <p:spPr>
              <a:xfrm>
                <a:off x="2958919" y="741584"/>
                <a:ext cx="33084" cy="12849"/>
              </a:xfrm>
              <a:custGeom>
                <a:avLst/>
                <a:gdLst/>
                <a:ahLst/>
                <a:cxnLst/>
                <a:rect l="l" t="t" r="r" b="b"/>
                <a:pathLst>
                  <a:path w="430" h="167" extrusionOk="0">
                    <a:moveTo>
                      <a:pt x="107" y="1"/>
                    </a:moveTo>
                    <a:cubicBezTo>
                      <a:pt x="0" y="1"/>
                      <a:pt x="0" y="167"/>
                      <a:pt x="107" y="167"/>
                    </a:cubicBezTo>
                    <a:lnTo>
                      <a:pt x="322" y="167"/>
                    </a:lnTo>
                    <a:cubicBezTo>
                      <a:pt x="430" y="167"/>
                      <a:pt x="430" y="1"/>
                      <a:pt x="322" y="1"/>
                    </a:cubicBezTo>
                    <a:close/>
                  </a:path>
                </a:pathLst>
              </a:custGeom>
              <a:solidFill>
                <a:srgbClr val="FFFCE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5" name="组合 84"/>
            <p:cNvGrpSpPr/>
            <p:nvPr/>
          </p:nvGrpSpPr>
          <p:grpSpPr>
            <a:xfrm>
              <a:off x="234" y="5441"/>
              <a:ext cx="4958" cy="2448"/>
              <a:chOff x="234" y="4615"/>
              <a:chExt cx="6632" cy="3274"/>
            </a:xfrm>
          </p:grpSpPr>
          <p:grpSp>
            <p:nvGrpSpPr>
              <p:cNvPr id="442" name="Google Shape;442;p6"/>
              <p:cNvGrpSpPr/>
              <p:nvPr/>
            </p:nvGrpSpPr>
            <p:grpSpPr>
              <a:xfrm>
                <a:off x="234" y="4615"/>
                <a:ext cx="6633" cy="3274"/>
                <a:chOff x="1115959" y="5637075"/>
                <a:chExt cx="490031" cy="258365"/>
              </a:xfrm>
            </p:grpSpPr>
            <p:sp>
              <p:nvSpPr>
                <p:cNvPr id="443" name="Google Shape;443;p6"/>
                <p:cNvSpPr/>
                <p:nvPr>
                  <p:custDataLst>
                    <p:tags r:id="rId82"/>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6"/>
                <p:cNvSpPr/>
                <p:nvPr>
                  <p:custDataLst>
                    <p:tags r:id="rId83"/>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6"/>
                <p:cNvSpPr/>
                <p:nvPr>
                  <p:custDataLst>
                    <p:tags r:id="rId84"/>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6"/>
                <p:cNvSpPr/>
                <p:nvPr>
                  <p:custDataLst>
                    <p:tags r:id="rId85"/>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6"/>
                <p:cNvSpPr/>
                <p:nvPr>
                  <p:custDataLst>
                    <p:tags r:id="rId86"/>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6"/>
                <p:cNvSpPr/>
                <p:nvPr>
                  <p:custDataLst>
                    <p:tags r:id="rId87"/>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6"/>
                <p:cNvSpPr/>
                <p:nvPr>
                  <p:custDataLst>
                    <p:tags r:id="rId88"/>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88" name="Google Shape;1288;p21"/>
              <p:cNvGrpSpPr/>
              <p:nvPr/>
            </p:nvGrpSpPr>
            <p:grpSpPr>
              <a:xfrm>
                <a:off x="413" y="4825"/>
                <a:ext cx="1065" cy="969"/>
                <a:chOff x="11038235" y="2148509"/>
                <a:chExt cx="195197" cy="191119"/>
              </a:xfrm>
            </p:grpSpPr>
            <p:sp>
              <p:nvSpPr>
                <p:cNvPr id="1289" name="Google Shape;1289;p21"/>
                <p:cNvSpPr/>
                <p:nvPr>
                  <p:custDataLst>
                    <p:tags r:id="rId70"/>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21"/>
                <p:cNvSpPr/>
                <p:nvPr>
                  <p:custDataLst>
                    <p:tags r:id="rId71"/>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21"/>
                <p:cNvSpPr/>
                <p:nvPr>
                  <p:custDataLst>
                    <p:tags r:id="rId72"/>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21"/>
                <p:cNvSpPr/>
                <p:nvPr>
                  <p:custDataLst>
                    <p:tags r:id="rId73"/>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21"/>
                <p:cNvSpPr/>
                <p:nvPr>
                  <p:custDataLst>
                    <p:tags r:id="rId74"/>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21"/>
                <p:cNvSpPr/>
                <p:nvPr>
                  <p:custDataLst>
                    <p:tags r:id="rId75"/>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21"/>
                <p:cNvSpPr/>
                <p:nvPr>
                  <p:custDataLst>
                    <p:tags r:id="rId76"/>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21"/>
                <p:cNvSpPr/>
                <p:nvPr>
                  <p:custDataLst>
                    <p:tags r:id="rId77"/>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21"/>
                <p:cNvSpPr/>
                <p:nvPr>
                  <p:custDataLst>
                    <p:tags r:id="rId78"/>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21"/>
                <p:cNvSpPr/>
                <p:nvPr>
                  <p:custDataLst>
                    <p:tags r:id="rId79"/>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21"/>
                <p:cNvSpPr/>
                <p:nvPr>
                  <p:custDataLst>
                    <p:tags r:id="rId80"/>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21"/>
                <p:cNvSpPr/>
                <p:nvPr>
                  <p:custDataLst>
                    <p:tags r:id="rId81"/>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 name="Google Shape;1288;p21"/>
              <p:cNvGrpSpPr/>
              <p:nvPr/>
            </p:nvGrpSpPr>
            <p:grpSpPr>
              <a:xfrm>
                <a:off x="2524" y="5528"/>
                <a:ext cx="1065" cy="969"/>
                <a:chOff x="11038235" y="2148509"/>
                <a:chExt cx="195197" cy="191119"/>
              </a:xfrm>
            </p:grpSpPr>
            <p:sp>
              <p:nvSpPr>
                <p:cNvPr id="8" name="Google Shape;1289;p21"/>
                <p:cNvSpPr/>
                <p:nvPr>
                  <p:custDataLst>
                    <p:tags r:id="rId58"/>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1291;p21"/>
                <p:cNvSpPr/>
                <p:nvPr>
                  <p:custDataLst>
                    <p:tags r:id="rId59"/>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1292;p21"/>
                <p:cNvSpPr/>
                <p:nvPr>
                  <p:custDataLst>
                    <p:tags r:id="rId60"/>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1293;p21"/>
                <p:cNvSpPr/>
                <p:nvPr>
                  <p:custDataLst>
                    <p:tags r:id="rId61"/>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1294;p21"/>
                <p:cNvSpPr/>
                <p:nvPr>
                  <p:custDataLst>
                    <p:tags r:id="rId62"/>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1295;p21"/>
                <p:cNvSpPr/>
                <p:nvPr>
                  <p:custDataLst>
                    <p:tags r:id="rId63"/>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1296;p21"/>
                <p:cNvSpPr/>
                <p:nvPr>
                  <p:custDataLst>
                    <p:tags r:id="rId64"/>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1297;p21"/>
                <p:cNvSpPr/>
                <p:nvPr>
                  <p:custDataLst>
                    <p:tags r:id="rId65"/>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1298;p21"/>
                <p:cNvSpPr/>
                <p:nvPr>
                  <p:custDataLst>
                    <p:tags r:id="rId66"/>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1299;p21"/>
                <p:cNvSpPr/>
                <p:nvPr>
                  <p:custDataLst>
                    <p:tags r:id="rId67"/>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1300;p21"/>
                <p:cNvSpPr/>
                <p:nvPr>
                  <p:custDataLst>
                    <p:tags r:id="rId68"/>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1301;p21"/>
                <p:cNvSpPr/>
                <p:nvPr>
                  <p:custDataLst>
                    <p:tags r:id="rId69"/>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86" name="组合 85"/>
            <p:cNvGrpSpPr/>
            <p:nvPr/>
          </p:nvGrpSpPr>
          <p:grpSpPr>
            <a:xfrm flipH="1">
              <a:off x="9208" y="5441"/>
              <a:ext cx="4958" cy="2448"/>
              <a:chOff x="234" y="4615"/>
              <a:chExt cx="6632" cy="3274"/>
            </a:xfrm>
          </p:grpSpPr>
          <p:grpSp>
            <p:nvGrpSpPr>
              <p:cNvPr id="87" name="Google Shape;442;p6"/>
              <p:cNvGrpSpPr/>
              <p:nvPr/>
            </p:nvGrpSpPr>
            <p:grpSpPr>
              <a:xfrm>
                <a:off x="234" y="4615"/>
                <a:ext cx="6633" cy="3274"/>
                <a:chOff x="1115959" y="5637075"/>
                <a:chExt cx="490031" cy="258365"/>
              </a:xfrm>
            </p:grpSpPr>
            <p:sp>
              <p:nvSpPr>
                <p:cNvPr id="88" name="Google Shape;443;p6"/>
                <p:cNvSpPr/>
                <p:nvPr>
                  <p:custDataLst>
                    <p:tags r:id="rId51"/>
                  </p:custDataLst>
                </p:nvPr>
              </p:nvSpPr>
              <p:spPr>
                <a:xfrm>
                  <a:off x="1115959" y="5637075"/>
                  <a:ext cx="490031" cy="258365"/>
                </a:xfrm>
                <a:custGeom>
                  <a:avLst/>
                  <a:gdLst/>
                  <a:ahLst/>
                  <a:cxnLst/>
                  <a:rect l="l" t="t" r="r" b="b"/>
                  <a:pathLst>
                    <a:path w="6369" h="3358" extrusionOk="0">
                      <a:moveTo>
                        <a:pt x="1" y="1"/>
                      </a:moveTo>
                      <a:lnTo>
                        <a:pt x="1" y="3358"/>
                      </a:lnTo>
                      <a:lnTo>
                        <a:pt x="6369" y="3356"/>
                      </a:lnTo>
                      <a:cubicBezTo>
                        <a:pt x="6277" y="3085"/>
                        <a:pt x="6141" y="2812"/>
                        <a:pt x="5904" y="2651"/>
                      </a:cubicBezTo>
                      <a:cubicBezTo>
                        <a:pt x="5789" y="2572"/>
                        <a:pt x="5646" y="2529"/>
                        <a:pt x="5508" y="2529"/>
                      </a:cubicBezTo>
                      <a:cubicBezTo>
                        <a:pt x="5360" y="2529"/>
                        <a:pt x="5217" y="2578"/>
                        <a:pt x="5117" y="2686"/>
                      </a:cubicBezTo>
                      <a:cubicBezTo>
                        <a:pt x="5091" y="2527"/>
                        <a:pt x="4978" y="2385"/>
                        <a:pt x="4830" y="2323"/>
                      </a:cubicBezTo>
                      <a:cubicBezTo>
                        <a:pt x="4757" y="2294"/>
                        <a:pt x="4678" y="2275"/>
                        <a:pt x="4601" y="2275"/>
                      </a:cubicBezTo>
                      <a:cubicBezTo>
                        <a:pt x="4520" y="2275"/>
                        <a:pt x="4442" y="2295"/>
                        <a:pt x="4376" y="2343"/>
                      </a:cubicBezTo>
                      <a:cubicBezTo>
                        <a:pt x="4365" y="2016"/>
                        <a:pt x="4206" y="1687"/>
                        <a:pt x="3927" y="1514"/>
                      </a:cubicBezTo>
                      <a:cubicBezTo>
                        <a:pt x="3801" y="1435"/>
                        <a:pt x="3650" y="1395"/>
                        <a:pt x="3501" y="1395"/>
                      </a:cubicBezTo>
                      <a:cubicBezTo>
                        <a:pt x="3323" y="1395"/>
                        <a:pt x="3146" y="1453"/>
                        <a:pt x="3015" y="1572"/>
                      </a:cubicBezTo>
                      <a:cubicBezTo>
                        <a:pt x="2959" y="1416"/>
                        <a:pt x="2829" y="1289"/>
                        <a:pt x="2670" y="1233"/>
                      </a:cubicBezTo>
                      <a:cubicBezTo>
                        <a:pt x="2580" y="1203"/>
                        <a:pt x="2473" y="1177"/>
                        <a:pt x="2371" y="1177"/>
                      </a:cubicBezTo>
                      <a:cubicBezTo>
                        <a:pt x="2295" y="1177"/>
                        <a:pt x="2222" y="1191"/>
                        <a:pt x="2161" y="1230"/>
                      </a:cubicBezTo>
                      <a:cubicBezTo>
                        <a:pt x="2092" y="975"/>
                        <a:pt x="1996" y="722"/>
                        <a:pt x="1836" y="512"/>
                      </a:cubicBezTo>
                      <a:cubicBezTo>
                        <a:pt x="1678" y="300"/>
                        <a:pt x="1452" y="131"/>
                        <a:pt x="1193" y="80"/>
                      </a:cubicBezTo>
                      <a:cubicBezTo>
                        <a:pt x="1142" y="70"/>
                        <a:pt x="1091" y="65"/>
                        <a:pt x="1039" y="65"/>
                      </a:cubicBezTo>
                      <a:cubicBezTo>
                        <a:pt x="825" y="65"/>
                        <a:pt x="609" y="150"/>
                        <a:pt x="475" y="315"/>
                      </a:cubicBezTo>
                      <a:cubicBezTo>
                        <a:pt x="374" y="148"/>
                        <a:pt x="196" y="29"/>
                        <a:pt x="1" y="1"/>
                      </a:cubicBezTo>
                      <a:close/>
                    </a:path>
                  </a:pathLst>
                </a:custGeom>
                <a:solidFill>
                  <a:srgbClr val="75C0B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444;p6"/>
                <p:cNvSpPr/>
                <p:nvPr>
                  <p:custDataLst>
                    <p:tags r:id="rId52"/>
                  </p:custDataLst>
                </p:nvPr>
              </p:nvSpPr>
              <p:spPr>
                <a:xfrm>
                  <a:off x="1116036" y="5703013"/>
                  <a:ext cx="364773" cy="192427"/>
                </a:xfrm>
                <a:custGeom>
                  <a:avLst/>
                  <a:gdLst/>
                  <a:ahLst/>
                  <a:cxnLst/>
                  <a:rect l="l" t="t" r="r" b="b"/>
                  <a:pathLst>
                    <a:path w="4741" h="2501" extrusionOk="0">
                      <a:moveTo>
                        <a:pt x="1" y="1"/>
                      </a:moveTo>
                      <a:lnTo>
                        <a:pt x="1" y="2501"/>
                      </a:lnTo>
                      <a:lnTo>
                        <a:pt x="4741" y="2499"/>
                      </a:lnTo>
                      <a:cubicBezTo>
                        <a:pt x="4673" y="2297"/>
                        <a:pt x="4571" y="2095"/>
                        <a:pt x="4394" y="1974"/>
                      </a:cubicBezTo>
                      <a:cubicBezTo>
                        <a:pt x="4310" y="1915"/>
                        <a:pt x="4203" y="1883"/>
                        <a:pt x="4100" y="1883"/>
                      </a:cubicBezTo>
                      <a:cubicBezTo>
                        <a:pt x="3990" y="1883"/>
                        <a:pt x="3883" y="1920"/>
                        <a:pt x="3808" y="2000"/>
                      </a:cubicBezTo>
                      <a:cubicBezTo>
                        <a:pt x="3788" y="1881"/>
                        <a:pt x="3705" y="1776"/>
                        <a:pt x="3594" y="1730"/>
                      </a:cubicBezTo>
                      <a:cubicBezTo>
                        <a:pt x="3540" y="1708"/>
                        <a:pt x="3481" y="1694"/>
                        <a:pt x="3424" y="1694"/>
                      </a:cubicBezTo>
                      <a:cubicBezTo>
                        <a:pt x="3364" y="1694"/>
                        <a:pt x="3306" y="1709"/>
                        <a:pt x="3257" y="1745"/>
                      </a:cubicBezTo>
                      <a:cubicBezTo>
                        <a:pt x="3249" y="1501"/>
                        <a:pt x="3130" y="1256"/>
                        <a:pt x="2923" y="1126"/>
                      </a:cubicBezTo>
                      <a:cubicBezTo>
                        <a:pt x="2828" y="1067"/>
                        <a:pt x="2717" y="1037"/>
                        <a:pt x="2606" y="1037"/>
                      </a:cubicBezTo>
                      <a:cubicBezTo>
                        <a:pt x="2473" y="1037"/>
                        <a:pt x="2342" y="1081"/>
                        <a:pt x="2244" y="1171"/>
                      </a:cubicBezTo>
                      <a:cubicBezTo>
                        <a:pt x="2202" y="1054"/>
                        <a:pt x="2105" y="958"/>
                        <a:pt x="1988" y="919"/>
                      </a:cubicBezTo>
                      <a:cubicBezTo>
                        <a:pt x="1921" y="896"/>
                        <a:pt x="1841" y="877"/>
                        <a:pt x="1765" y="877"/>
                      </a:cubicBezTo>
                      <a:cubicBezTo>
                        <a:pt x="1708" y="877"/>
                        <a:pt x="1653" y="888"/>
                        <a:pt x="1609" y="917"/>
                      </a:cubicBezTo>
                      <a:cubicBezTo>
                        <a:pt x="1558" y="726"/>
                        <a:pt x="1487" y="538"/>
                        <a:pt x="1368" y="382"/>
                      </a:cubicBezTo>
                      <a:cubicBezTo>
                        <a:pt x="1249" y="225"/>
                        <a:pt x="1081" y="99"/>
                        <a:pt x="888" y="61"/>
                      </a:cubicBezTo>
                      <a:cubicBezTo>
                        <a:pt x="851" y="54"/>
                        <a:pt x="812" y="51"/>
                        <a:pt x="774" y="51"/>
                      </a:cubicBezTo>
                      <a:cubicBezTo>
                        <a:pt x="614" y="51"/>
                        <a:pt x="454" y="113"/>
                        <a:pt x="353" y="236"/>
                      </a:cubicBezTo>
                      <a:cubicBezTo>
                        <a:pt x="278" y="110"/>
                        <a:pt x="144" y="24"/>
                        <a:pt x="1" y="1"/>
                      </a:cubicBezTo>
                      <a:close/>
                    </a:path>
                  </a:pathLst>
                </a:custGeom>
                <a:solidFill>
                  <a:srgbClr val="46968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445;p6"/>
                <p:cNvSpPr/>
                <p:nvPr>
                  <p:custDataLst>
                    <p:tags r:id="rId53"/>
                  </p:custDataLst>
                </p:nvPr>
              </p:nvSpPr>
              <p:spPr>
                <a:xfrm>
                  <a:off x="1116190" y="5745176"/>
                  <a:ext cx="284755" cy="150187"/>
                </a:xfrm>
                <a:custGeom>
                  <a:avLst/>
                  <a:gdLst/>
                  <a:ahLst/>
                  <a:cxnLst/>
                  <a:rect l="l" t="t" r="r" b="b"/>
                  <a:pathLst>
                    <a:path w="3701" h="1952" extrusionOk="0">
                      <a:moveTo>
                        <a:pt x="1" y="0"/>
                      </a:moveTo>
                      <a:lnTo>
                        <a:pt x="1" y="1952"/>
                      </a:lnTo>
                      <a:lnTo>
                        <a:pt x="3701" y="1951"/>
                      </a:lnTo>
                      <a:cubicBezTo>
                        <a:pt x="3647" y="1793"/>
                        <a:pt x="3568" y="1636"/>
                        <a:pt x="3431" y="1541"/>
                      </a:cubicBezTo>
                      <a:cubicBezTo>
                        <a:pt x="3364" y="1494"/>
                        <a:pt x="3281" y="1469"/>
                        <a:pt x="3201" y="1469"/>
                      </a:cubicBezTo>
                      <a:cubicBezTo>
                        <a:pt x="3115" y="1469"/>
                        <a:pt x="3032" y="1498"/>
                        <a:pt x="2973" y="1562"/>
                      </a:cubicBezTo>
                      <a:cubicBezTo>
                        <a:pt x="2958" y="1469"/>
                        <a:pt x="2893" y="1387"/>
                        <a:pt x="2806" y="1350"/>
                      </a:cubicBezTo>
                      <a:cubicBezTo>
                        <a:pt x="2765" y="1332"/>
                        <a:pt x="2719" y="1322"/>
                        <a:pt x="2675" y="1322"/>
                      </a:cubicBezTo>
                      <a:cubicBezTo>
                        <a:pt x="2628" y="1322"/>
                        <a:pt x="2582" y="1334"/>
                        <a:pt x="2543" y="1361"/>
                      </a:cubicBezTo>
                      <a:cubicBezTo>
                        <a:pt x="2536" y="1172"/>
                        <a:pt x="2444" y="980"/>
                        <a:pt x="2283" y="880"/>
                      </a:cubicBezTo>
                      <a:cubicBezTo>
                        <a:pt x="2209" y="834"/>
                        <a:pt x="2121" y="810"/>
                        <a:pt x="2035" y="810"/>
                      </a:cubicBezTo>
                      <a:cubicBezTo>
                        <a:pt x="1931" y="810"/>
                        <a:pt x="1828" y="844"/>
                        <a:pt x="1752" y="913"/>
                      </a:cubicBezTo>
                      <a:cubicBezTo>
                        <a:pt x="1719" y="822"/>
                        <a:pt x="1643" y="747"/>
                        <a:pt x="1553" y="717"/>
                      </a:cubicBezTo>
                      <a:cubicBezTo>
                        <a:pt x="1500" y="699"/>
                        <a:pt x="1436" y="683"/>
                        <a:pt x="1376" y="683"/>
                      </a:cubicBezTo>
                      <a:cubicBezTo>
                        <a:pt x="1332" y="683"/>
                        <a:pt x="1290" y="692"/>
                        <a:pt x="1256" y="714"/>
                      </a:cubicBezTo>
                      <a:cubicBezTo>
                        <a:pt x="1216" y="565"/>
                        <a:pt x="1159" y="419"/>
                        <a:pt x="1068" y="297"/>
                      </a:cubicBezTo>
                      <a:cubicBezTo>
                        <a:pt x="975" y="174"/>
                        <a:pt x="843" y="75"/>
                        <a:pt x="693" y="46"/>
                      </a:cubicBezTo>
                      <a:cubicBezTo>
                        <a:pt x="663" y="40"/>
                        <a:pt x="633" y="37"/>
                        <a:pt x="602" y="37"/>
                      </a:cubicBezTo>
                      <a:cubicBezTo>
                        <a:pt x="478" y="37"/>
                        <a:pt x="355" y="87"/>
                        <a:pt x="276" y="183"/>
                      </a:cubicBezTo>
                      <a:cubicBezTo>
                        <a:pt x="218" y="85"/>
                        <a:pt x="113" y="16"/>
                        <a:pt x="1" y="0"/>
                      </a:cubicBezTo>
                      <a:close/>
                    </a:path>
                  </a:pathLst>
                </a:custGeom>
                <a:solidFill>
                  <a:srgbClr val="080D48">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446;p6"/>
                <p:cNvSpPr/>
                <p:nvPr>
                  <p:custDataLst>
                    <p:tags r:id="rId54"/>
                  </p:custDataLst>
                </p:nvPr>
              </p:nvSpPr>
              <p:spPr>
                <a:xfrm>
                  <a:off x="1203671" y="5672929"/>
                  <a:ext cx="89558" cy="85557"/>
                </a:xfrm>
                <a:custGeom>
                  <a:avLst/>
                  <a:gdLst/>
                  <a:ahLst/>
                  <a:cxnLst/>
                  <a:rect l="l" t="t" r="r" b="b"/>
                  <a:pathLst>
                    <a:path w="1164" h="1112" extrusionOk="0">
                      <a:moveTo>
                        <a:pt x="0" y="1"/>
                      </a:moveTo>
                      <a:cubicBezTo>
                        <a:pt x="254" y="57"/>
                        <a:pt x="445" y="318"/>
                        <a:pt x="417" y="574"/>
                      </a:cubicBezTo>
                      <a:lnTo>
                        <a:pt x="413" y="605"/>
                      </a:lnTo>
                      <a:lnTo>
                        <a:pt x="441" y="593"/>
                      </a:lnTo>
                      <a:cubicBezTo>
                        <a:pt x="463" y="584"/>
                        <a:pt x="487" y="580"/>
                        <a:pt x="512" y="580"/>
                      </a:cubicBezTo>
                      <a:cubicBezTo>
                        <a:pt x="583" y="580"/>
                        <a:pt x="656" y="616"/>
                        <a:pt x="701" y="669"/>
                      </a:cubicBezTo>
                      <a:cubicBezTo>
                        <a:pt x="767" y="747"/>
                        <a:pt x="789" y="851"/>
                        <a:pt x="784" y="950"/>
                      </a:cubicBezTo>
                      <a:lnTo>
                        <a:pt x="783" y="978"/>
                      </a:lnTo>
                      <a:cubicBezTo>
                        <a:pt x="828" y="943"/>
                        <a:pt x="881" y="926"/>
                        <a:pt x="931" y="926"/>
                      </a:cubicBezTo>
                      <a:cubicBezTo>
                        <a:pt x="1036" y="926"/>
                        <a:pt x="1135" y="995"/>
                        <a:pt x="1163" y="1112"/>
                      </a:cubicBezTo>
                      <a:cubicBezTo>
                        <a:pt x="1146" y="986"/>
                        <a:pt x="1035" y="903"/>
                        <a:pt x="918" y="903"/>
                      </a:cubicBezTo>
                      <a:cubicBezTo>
                        <a:pt x="883" y="903"/>
                        <a:pt x="848" y="910"/>
                        <a:pt x="814" y="926"/>
                      </a:cubicBezTo>
                      <a:lnTo>
                        <a:pt x="814" y="926"/>
                      </a:lnTo>
                      <a:cubicBezTo>
                        <a:pt x="817" y="826"/>
                        <a:pt x="794" y="724"/>
                        <a:pt x="729" y="646"/>
                      </a:cubicBezTo>
                      <a:cubicBezTo>
                        <a:pt x="677" y="584"/>
                        <a:pt x="596" y="544"/>
                        <a:pt x="515" y="544"/>
                      </a:cubicBezTo>
                      <a:cubicBezTo>
                        <a:pt x="495" y="544"/>
                        <a:pt x="475" y="546"/>
                        <a:pt x="455" y="552"/>
                      </a:cubicBezTo>
                      <a:lnTo>
                        <a:pt x="455" y="552"/>
                      </a:lnTo>
                      <a:cubicBezTo>
                        <a:pt x="467" y="291"/>
                        <a:pt x="262" y="34"/>
                        <a:pt x="0"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447;p6"/>
                <p:cNvSpPr/>
                <p:nvPr>
                  <p:custDataLst>
                    <p:tags r:id="rId55"/>
                  </p:custDataLst>
                </p:nvPr>
              </p:nvSpPr>
              <p:spPr>
                <a:xfrm>
                  <a:off x="1367630" y="5790878"/>
                  <a:ext cx="113794" cy="62168"/>
                </a:xfrm>
                <a:custGeom>
                  <a:avLst/>
                  <a:gdLst/>
                  <a:ahLst/>
                  <a:cxnLst/>
                  <a:rect l="l" t="t" r="r" b="b"/>
                  <a:pathLst>
                    <a:path w="1479" h="808" extrusionOk="0">
                      <a:moveTo>
                        <a:pt x="139" y="0"/>
                      </a:moveTo>
                      <a:cubicBezTo>
                        <a:pt x="89" y="0"/>
                        <a:pt x="41" y="14"/>
                        <a:pt x="0" y="45"/>
                      </a:cubicBezTo>
                      <a:cubicBezTo>
                        <a:pt x="37" y="21"/>
                        <a:pt x="79" y="10"/>
                        <a:pt x="121" y="10"/>
                      </a:cubicBezTo>
                      <a:cubicBezTo>
                        <a:pt x="197" y="10"/>
                        <a:pt x="275" y="45"/>
                        <a:pt x="329" y="98"/>
                      </a:cubicBezTo>
                      <a:cubicBezTo>
                        <a:pt x="415" y="181"/>
                        <a:pt x="456" y="300"/>
                        <a:pt x="479" y="416"/>
                      </a:cubicBezTo>
                      <a:lnTo>
                        <a:pt x="485" y="444"/>
                      </a:lnTo>
                      <a:lnTo>
                        <a:pt x="507" y="425"/>
                      </a:lnTo>
                      <a:cubicBezTo>
                        <a:pt x="564" y="377"/>
                        <a:pt x="631" y="354"/>
                        <a:pt x="696" y="354"/>
                      </a:cubicBezTo>
                      <a:cubicBezTo>
                        <a:pt x="838" y="354"/>
                        <a:pt x="973" y="460"/>
                        <a:pt x="988" y="625"/>
                      </a:cubicBezTo>
                      <a:lnTo>
                        <a:pt x="992" y="676"/>
                      </a:lnTo>
                      <a:lnTo>
                        <a:pt x="1018" y="632"/>
                      </a:lnTo>
                      <a:cubicBezTo>
                        <a:pt x="1052" y="576"/>
                        <a:pt x="1117" y="550"/>
                        <a:pt x="1183" y="550"/>
                      </a:cubicBezTo>
                      <a:cubicBezTo>
                        <a:pt x="1218" y="550"/>
                        <a:pt x="1253" y="558"/>
                        <a:pt x="1284" y="572"/>
                      </a:cubicBezTo>
                      <a:cubicBezTo>
                        <a:pt x="1379" y="616"/>
                        <a:pt x="1440" y="712"/>
                        <a:pt x="1479" y="807"/>
                      </a:cubicBezTo>
                      <a:cubicBezTo>
                        <a:pt x="1441" y="668"/>
                        <a:pt x="1329" y="523"/>
                        <a:pt x="1177" y="523"/>
                      </a:cubicBezTo>
                      <a:cubicBezTo>
                        <a:pt x="1162" y="523"/>
                        <a:pt x="1148" y="524"/>
                        <a:pt x="1133" y="527"/>
                      </a:cubicBezTo>
                      <a:cubicBezTo>
                        <a:pt x="1090" y="533"/>
                        <a:pt x="1049" y="552"/>
                        <a:pt x="1017" y="582"/>
                      </a:cubicBezTo>
                      <a:lnTo>
                        <a:pt x="1017" y="582"/>
                      </a:lnTo>
                      <a:cubicBezTo>
                        <a:pt x="988" y="421"/>
                        <a:pt x="847" y="317"/>
                        <a:pt x="699" y="317"/>
                      </a:cubicBezTo>
                      <a:cubicBezTo>
                        <a:pt x="634" y="317"/>
                        <a:pt x="567" y="337"/>
                        <a:pt x="507" y="382"/>
                      </a:cubicBezTo>
                      <a:lnTo>
                        <a:pt x="507" y="382"/>
                      </a:lnTo>
                      <a:cubicBezTo>
                        <a:pt x="480" y="269"/>
                        <a:pt x="433" y="157"/>
                        <a:pt x="345" y="79"/>
                      </a:cubicBezTo>
                      <a:cubicBezTo>
                        <a:pt x="290" y="31"/>
                        <a:pt x="213" y="0"/>
                        <a:pt x="139"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448;p6"/>
                <p:cNvSpPr/>
                <p:nvPr>
                  <p:custDataLst>
                    <p:tags r:id="rId56"/>
                  </p:custDataLst>
                </p:nvPr>
              </p:nvSpPr>
              <p:spPr>
                <a:xfrm>
                  <a:off x="1206364" y="5841197"/>
                  <a:ext cx="90789" cy="34392"/>
                </a:xfrm>
                <a:custGeom>
                  <a:avLst/>
                  <a:gdLst/>
                  <a:ahLst/>
                  <a:cxnLst/>
                  <a:rect l="l" t="t" r="r" b="b"/>
                  <a:pathLst>
                    <a:path w="1180" h="447" extrusionOk="0">
                      <a:moveTo>
                        <a:pt x="177" y="0"/>
                      </a:moveTo>
                      <a:cubicBezTo>
                        <a:pt x="118" y="0"/>
                        <a:pt x="58" y="14"/>
                        <a:pt x="1" y="45"/>
                      </a:cubicBezTo>
                      <a:cubicBezTo>
                        <a:pt x="52" y="26"/>
                        <a:pt x="102" y="17"/>
                        <a:pt x="151" y="17"/>
                      </a:cubicBezTo>
                      <a:cubicBezTo>
                        <a:pt x="351" y="17"/>
                        <a:pt x="518" y="169"/>
                        <a:pt x="536" y="389"/>
                      </a:cubicBezTo>
                      <a:lnTo>
                        <a:pt x="561" y="338"/>
                      </a:lnTo>
                      <a:cubicBezTo>
                        <a:pt x="607" y="248"/>
                        <a:pt x="710" y="201"/>
                        <a:pt x="811" y="201"/>
                      </a:cubicBezTo>
                      <a:cubicBezTo>
                        <a:pt x="835" y="201"/>
                        <a:pt x="860" y="204"/>
                        <a:pt x="883" y="209"/>
                      </a:cubicBezTo>
                      <a:cubicBezTo>
                        <a:pt x="945" y="223"/>
                        <a:pt x="1002" y="256"/>
                        <a:pt x="1051" y="298"/>
                      </a:cubicBezTo>
                      <a:cubicBezTo>
                        <a:pt x="1102" y="340"/>
                        <a:pt x="1144" y="390"/>
                        <a:pt x="1179" y="446"/>
                      </a:cubicBezTo>
                      <a:cubicBezTo>
                        <a:pt x="1121" y="326"/>
                        <a:pt x="1022" y="218"/>
                        <a:pt x="889" y="180"/>
                      </a:cubicBezTo>
                      <a:cubicBezTo>
                        <a:pt x="861" y="172"/>
                        <a:pt x="831" y="168"/>
                        <a:pt x="801" y="168"/>
                      </a:cubicBezTo>
                      <a:cubicBezTo>
                        <a:pt x="706" y="168"/>
                        <a:pt x="610" y="208"/>
                        <a:pt x="553" y="283"/>
                      </a:cubicBezTo>
                      <a:lnTo>
                        <a:pt x="553" y="283"/>
                      </a:lnTo>
                      <a:cubicBezTo>
                        <a:pt x="503" y="113"/>
                        <a:pt x="344" y="0"/>
                        <a:pt x="177"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449;p6"/>
                <p:cNvSpPr/>
                <p:nvPr>
                  <p:custDataLst>
                    <p:tags r:id="rId57"/>
                  </p:custDataLst>
                </p:nvPr>
              </p:nvSpPr>
              <p:spPr>
                <a:xfrm>
                  <a:off x="1139965" y="5777721"/>
                  <a:ext cx="51165" cy="33315"/>
                </a:xfrm>
                <a:custGeom>
                  <a:avLst/>
                  <a:gdLst/>
                  <a:ahLst/>
                  <a:cxnLst/>
                  <a:rect l="l" t="t" r="r" b="b"/>
                  <a:pathLst>
                    <a:path w="665" h="433" extrusionOk="0">
                      <a:moveTo>
                        <a:pt x="74" y="1"/>
                      </a:moveTo>
                      <a:cubicBezTo>
                        <a:pt x="50" y="1"/>
                        <a:pt x="25" y="5"/>
                        <a:pt x="0" y="12"/>
                      </a:cubicBezTo>
                      <a:cubicBezTo>
                        <a:pt x="19" y="8"/>
                        <a:pt x="37" y="6"/>
                        <a:pt x="54" y="6"/>
                      </a:cubicBezTo>
                      <a:cubicBezTo>
                        <a:pt x="192" y="6"/>
                        <a:pt x="309" y="124"/>
                        <a:pt x="292" y="264"/>
                      </a:cubicBezTo>
                      <a:lnTo>
                        <a:pt x="290" y="302"/>
                      </a:lnTo>
                      <a:lnTo>
                        <a:pt x="322" y="280"/>
                      </a:lnTo>
                      <a:cubicBezTo>
                        <a:pt x="359" y="254"/>
                        <a:pt x="401" y="242"/>
                        <a:pt x="443" y="242"/>
                      </a:cubicBezTo>
                      <a:cubicBezTo>
                        <a:pt x="547" y="242"/>
                        <a:pt x="647" y="317"/>
                        <a:pt x="665" y="433"/>
                      </a:cubicBezTo>
                      <a:cubicBezTo>
                        <a:pt x="655" y="304"/>
                        <a:pt x="543" y="216"/>
                        <a:pt x="424" y="216"/>
                      </a:cubicBezTo>
                      <a:cubicBezTo>
                        <a:pt x="392" y="216"/>
                        <a:pt x="359" y="222"/>
                        <a:pt x="328" y="236"/>
                      </a:cubicBezTo>
                      <a:lnTo>
                        <a:pt x="328" y="236"/>
                      </a:lnTo>
                      <a:cubicBezTo>
                        <a:pt x="316" y="102"/>
                        <a:pt x="202" y="1"/>
                        <a:pt x="74" y="1"/>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5" name="Google Shape;1288;p21"/>
              <p:cNvGrpSpPr/>
              <p:nvPr/>
            </p:nvGrpSpPr>
            <p:grpSpPr>
              <a:xfrm>
                <a:off x="413" y="4825"/>
                <a:ext cx="1065" cy="969"/>
                <a:chOff x="11038235" y="2148509"/>
                <a:chExt cx="195197" cy="191119"/>
              </a:xfrm>
            </p:grpSpPr>
            <p:sp>
              <p:nvSpPr>
                <p:cNvPr id="96" name="Google Shape;1289;p21"/>
                <p:cNvSpPr/>
                <p:nvPr>
                  <p:custDataLst>
                    <p:tags r:id="rId39"/>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1291;p21"/>
                <p:cNvSpPr/>
                <p:nvPr>
                  <p:custDataLst>
                    <p:tags r:id="rId40"/>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1292;p21"/>
                <p:cNvSpPr/>
                <p:nvPr>
                  <p:custDataLst>
                    <p:tags r:id="rId41"/>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1293;p21"/>
                <p:cNvSpPr/>
                <p:nvPr>
                  <p:custDataLst>
                    <p:tags r:id="rId42"/>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294;p21"/>
                <p:cNvSpPr/>
                <p:nvPr>
                  <p:custDataLst>
                    <p:tags r:id="rId43"/>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295;p21"/>
                <p:cNvSpPr/>
                <p:nvPr>
                  <p:custDataLst>
                    <p:tags r:id="rId44"/>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296;p21"/>
                <p:cNvSpPr/>
                <p:nvPr>
                  <p:custDataLst>
                    <p:tags r:id="rId45"/>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297;p21"/>
                <p:cNvSpPr/>
                <p:nvPr>
                  <p:custDataLst>
                    <p:tags r:id="rId46"/>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298;p21"/>
                <p:cNvSpPr/>
                <p:nvPr>
                  <p:custDataLst>
                    <p:tags r:id="rId47"/>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299;p21"/>
                <p:cNvSpPr/>
                <p:nvPr>
                  <p:custDataLst>
                    <p:tags r:id="rId48"/>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300;p21"/>
                <p:cNvSpPr/>
                <p:nvPr>
                  <p:custDataLst>
                    <p:tags r:id="rId49"/>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301;p21"/>
                <p:cNvSpPr/>
                <p:nvPr>
                  <p:custDataLst>
                    <p:tags r:id="rId50"/>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8" name="Google Shape;1288;p21"/>
              <p:cNvGrpSpPr/>
              <p:nvPr/>
            </p:nvGrpSpPr>
            <p:grpSpPr>
              <a:xfrm>
                <a:off x="2524" y="5528"/>
                <a:ext cx="1065" cy="969"/>
                <a:chOff x="11038235" y="2148509"/>
                <a:chExt cx="195197" cy="191119"/>
              </a:xfrm>
            </p:grpSpPr>
            <p:sp>
              <p:nvSpPr>
                <p:cNvPr id="109" name="Google Shape;1289;p21"/>
                <p:cNvSpPr/>
                <p:nvPr>
                  <p:custDataLst>
                    <p:tags r:id="rId27"/>
                  </p:custDataLst>
                </p:nvPr>
              </p:nvSpPr>
              <p:spPr>
                <a:xfrm>
                  <a:off x="11098941" y="2148509"/>
                  <a:ext cx="70939" cy="96944"/>
                </a:xfrm>
                <a:custGeom>
                  <a:avLst/>
                  <a:gdLst/>
                  <a:ahLst/>
                  <a:cxnLst/>
                  <a:rect l="l" t="t" r="r" b="b"/>
                  <a:pathLst>
                    <a:path w="922" h="1260" extrusionOk="0">
                      <a:moveTo>
                        <a:pt x="335" y="0"/>
                      </a:moveTo>
                      <a:cubicBezTo>
                        <a:pt x="327" y="0"/>
                        <a:pt x="319" y="1"/>
                        <a:pt x="311" y="1"/>
                      </a:cubicBezTo>
                      <a:cubicBezTo>
                        <a:pt x="210" y="9"/>
                        <a:pt x="116" y="70"/>
                        <a:pt x="68" y="159"/>
                      </a:cubicBezTo>
                      <a:cubicBezTo>
                        <a:pt x="0" y="285"/>
                        <a:pt x="27" y="440"/>
                        <a:pt x="72" y="577"/>
                      </a:cubicBezTo>
                      <a:cubicBezTo>
                        <a:pt x="139" y="786"/>
                        <a:pt x="238" y="993"/>
                        <a:pt x="370" y="1171"/>
                      </a:cubicBezTo>
                      <a:cubicBezTo>
                        <a:pt x="385" y="1190"/>
                        <a:pt x="425" y="1259"/>
                        <a:pt x="455" y="1259"/>
                      </a:cubicBezTo>
                      <a:cubicBezTo>
                        <a:pt x="456" y="1259"/>
                        <a:pt x="457" y="1259"/>
                        <a:pt x="458" y="1259"/>
                      </a:cubicBezTo>
                      <a:cubicBezTo>
                        <a:pt x="486" y="1254"/>
                        <a:pt x="486" y="1186"/>
                        <a:pt x="496" y="1160"/>
                      </a:cubicBezTo>
                      <a:cubicBezTo>
                        <a:pt x="527" y="1071"/>
                        <a:pt x="588" y="995"/>
                        <a:pt x="651" y="926"/>
                      </a:cubicBezTo>
                      <a:cubicBezTo>
                        <a:pt x="739" y="831"/>
                        <a:pt x="835" y="739"/>
                        <a:pt x="877" y="618"/>
                      </a:cubicBezTo>
                      <a:cubicBezTo>
                        <a:pt x="921" y="497"/>
                        <a:pt x="890" y="336"/>
                        <a:pt x="773" y="283"/>
                      </a:cubicBezTo>
                      <a:cubicBezTo>
                        <a:pt x="744" y="269"/>
                        <a:pt x="710" y="263"/>
                        <a:pt x="682" y="246"/>
                      </a:cubicBezTo>
                      <a:cubicBezTo>
                        <a:pt x="634" y="217"/>
                        <a:pt x="610" y="161"/>
                        <a:pt x="575" y="117"/>
                      </a:cubicBezTo>
                      <a:cubicBezTo>
                        <a:pt x="519" y="44"/>
                        <a:pt x="427" y="0"/>
                        <a:pt x="335"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291;p21"/>
                <p:cNvSpPr/>
                <p:nvPr>
                  <p:custDataLst>
                    <p:tags r:id="rId28"/>
                  </p:custDataLst>
                </p:nvPr>
              </p:nvSpPr>
              <p:spPr>
                <a:xfrm>
                  <a:off x="11120868" y="2168975"/>
                  <a:ext cx="25775" cy="78710"/>
                </a:xfrm>
                <a:custGeom>
                  <a:avLst/>
                  <a:gdLst/>
                  <a:ahLst/>
                  <a:cxnLst/>
                  <a:rect l="l" t="t" r="r" b="b"/>
                  <a:pathLst>
                    <a:path w="335" h="1023" extrusionOk="0">
                      <a:moveTo>
                        <a:pt x="196" y="0"/>
                      </a:moveTo>
                      <a:lnTo>
                        <a:pt x="196" y="0"/>
                      </a:lnTo>
                      <a:cubicBezTo>
                        <a:pt x="27" y="332"/>
                        <a:pt x="1" y="695"/>
                        <a:pt x="203" y="1022"/>
                      </a:cubicBezTo>
                      <a:lnTo>
                        <a:pt x="190" y="924"/>
                      </a:lnTo>
                      <a:cubicBezTo>
                        <a:pt x="170" y="770"/>
                        <a:pt x="196" y="610"/>
                        <a:pt x="259" y="467"/>
                      </a:cubicBezTo>
                      <a:cubicBezTo>
                        <a:pt x="279" y="419"/>
                        <a:pt x="306" y="374"/>
                        <a:pt x="335" y="330"/>
                      </a:cubicBezTo>
                      <a:lnTo>
                        <a:pt x="335" y="330"/>
                      </a:lnTo>
                      <a:cubicBezTo>
                        <a:pt x="299" y="370"/>
                        <a:pt x="271" y="414"/>
                        <a:pt x="245" y="461"/>
                      </a:cubicBezTo>
                      <a:cubicBezTo>
                        <a:pt x="183" y="574"/>
                        <a:pt x="151" y="702"/>
                        <a:pt x="149" y="831"/>
                      </a:cubicBezTo>
                      <a:lnTo>
                        <a:pt x="149" y="831"/>
                      </a:lnTo>
                      <a:cubicBezTo>
                        <a:pt x="49" y="564"/>
                        <a:pt x="96" y="261"/>
                        <a:pt x="19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292;p21"/>
                <p:cNvSpPr/>
                <p:nvPr>
                  <p:custDataLst>
                    <p:tags r:id="rId29"/>
                  </p:custDataLst>
                </p:nvPr>
              </p:nvSpPr>
              <p:spPr>
                <a:xfrm>
                  <a:off x="11135718" y="2211446"/>
                  <a:ext cx="97714" cy="66784"/>
                </a:xfrm>
                <a:custGeom>
                  <a:avLst/>
                  <a:gdLst/>
                  <a:ahLst/>
                  <a:cxnLst/>
                  <a:rect l="l" t="t" r="r" b="b"/>
                  <a:pathLst>
                    <a:path w="1270" h="868" extrusionOk="0">
                      <a:moveTo>
                        <a:pt x="926" y="0"/>
                      </a:moveTo>
                      <a:cubicBezTo>
                        <a:pt x="846" y="0"/>
                        <a:pt x="763" y="20"/>
                        <a:pt x="686" y="44"/>
                      </a:cubicBezTo>
                      <a:cubicBezTo>
                        <a:pt x="476" y="110"/>
                        <a:pt x="269" y="207"/>
                        <a:pt x="94" y="338"/>
                      </a:cubicBezTo>
                      <a:cubicBezTo>
                        <a:pt x="75" y="351"/>
                        <a:pt x="1" y="394"/>
                        <a:pt x="5" y="424"/>
                      </a:cubicBezTo>
                      <a:cubicBezTo>
                        <a:pt x="8" y="452"/>
                        <a:pt x="76" y="455"/>
                        <a:pt x="102" y="463"/>
                      </a:cubicBezTo>
                      <a:cubicBezTo>
                        <a:pt x="191" y="494"/>
                        <a:pt x="267" y="557"/>
                        <a:pt x="335" y="619"/>
                      </a:cubicBezTo>
                      <a:cubicBezTo>
                        <a:pt x="429" y="707"/>
                        <a:pt x="521" y="804"/>
                        <a:pt x="641" y="848"/>
                      </a:cubicBezTo>
                      <a:cubicBezTo>
                        <a:pt x="676" y="861"/>
                        <a:pt x="715" y="868"/>
                        <a:pt x="753" y="868"/>
                      </a:cubicBezTo>
                      <a:cubicBezTo>
                        <a:pt x="846" y="868"/>
                        <a:pt x="937" y="828"/>
                        <a:pt x="976" y="747"/>
                      </a:cubicBezTo>
                      <a:cubicBezTo>
                        <a:pt x="991" y="716"/>
                        <a:pt x="997" y="682"/>
                        <a:pt x="1014" y="655"/>
                      </a:cubicBezTo>
                      <a:cubicBezTo>
                        <a:pt x="1044" y="608"/>
                        <a:pt x="1100" y="583"/>
                        <a:pt x="1144" y="549"/>
                      </a:cubicBezTo>
                      <a:cubicBezTo>
                        <a:pt x="1223" y="488"/>
                        <a:pt x="1269" y="385"/>
                        <a:pt x="1262" y="285"/>
                      </a:cubicBezTo>
                      <a:cubicBezTo>
                        <a:pt x="1253" y="185"/>
                        <a:pt x="1192" y="91"/>
                        <a:pt x="1105" y="43"/>
                      </a:cubicBezTo>
                      <a:cubicBezTo>
                        <a:pt x="1050" y="12"/>
                        <a:pt x="989" y="0"/>
                        <a:pt x="926"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293;p21"/>
                <p:cNvSpPr/>
                <p:nvPr>
                  <p:custDataLst>
                    <p:tags r:id="rId30"/>
                  </p:custDataLst>
                </p:nvPr>
              </p:nvSpPr>
              <p:spPr>
                <a:xfrm>
                  <a:off x="11145028" y="2220833"/>
                  <a:ext cx="62783" cy="42933"/>
                </a:xfrm>
                <a:custGeom>
                  <a:avLst/>
                  <a:gdLst/>
                  <a:ahLst/>
                  <a:cxnLst/>
                  <a:rect l="l" t="t" r="r" b="b"/>
                  <a:pathLst>
                    <a:path w="816" h="558" extrusionOk="0">
                      <a:moveTo>
                        <a:pt x="594" y="0"/>
                      </a:moveTo>
                      <a:cubicBezTo>
                        <a:pt x="543" y="0"/>
                        <a:pt x="490" y="12"/>
                        <a:pt x="442" y="27"/>
                      </a:cubicBezTo>
                      <a:cubicBezTo>
                        <a:pt x="308" y="70"/>
                        <a:pt x="173" y="132"/>
                        <a:pt x="59" y="218"/>
                      </a:cubicBezTo>
                      <a:cubicBezTo>
                        <a:pt x="48" y="226"/>
                        <a:pt x="1" y="254"/>
                        <a:pt x="4" y="273"/>
                      </a:cubicBezTo>
                      <a:cubicBezTo>
                        <a:pt x="6" y="292"/>
                        <a:pt x="49" y="292"/>
                        <a:pt x="67" y="298"/>
                      </a:cubicBezTo>
                      <a:cubicBezTo>
                        <a:pt x="122" y="319"/>
                        <a:pt x="171" y="358"/>
                        <a:pt x="215" y="398"/>
                      </a:cubicBezTo>
                      <a:cubicBezTo>
                        <a:pt x="275" y="455"/>
                        <a:pt x="335" y="516"/>
                        <a:pt x="412" y="544"/>
                      </a:cubicBezTo>
                      <a:cubicBezTo>
                        <a:pt x="434" y="553"/>
                        <a:pt x="459" y="557"/>
                        <a:pt x="484" y="557"/>
                      </a:cubicBezTo>
                      <a:cubicBezTo>
                        <a:pt x="543" y="557"/>
                        <a:pt x="602" y="532"/>
                        <a:pt x="627" y="480"/>
                      </a:cubicBezTo>
                      <a:cubicBezTo>
                        <a:pt x="636" y="460"/>
                        <a:pt x="640" y="439"/>
                        <a:pt x="652" y="421"/>
                      </a:cubicBezTo>
                      <a:cubicBezTo>
                        <a:pt x="671" y="391"/>
                        <a:pt x="706" y="375"/>
                        <a:pt x="735" y="353"/>
                      </a:cubicBezTo>
                      <a:cubicBezTo>
                        <a:pt x="786" y="314"/>
                        <a:pt x="815" y="247"/>
                        <a:pt x="810" y="183"/>
                      </a:cubicBezTo>
                      <a:cubicBezTo>
                        <a:pt x="805" y="119"/>
                        <a:pt x="766" y="58"/>
                        <a:pt x="710" y="27"/>
                      </a:cubicBezTo>
                      <a:cubicBezTo>
                        <a:pt x="674" y="8"/>
                        <a:pt x="635" y="0"/>
                        <a:pt x="594"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294;p21"/>
                <p:cNvSpPr/>
                <p:nvPr>
                  <p:custDataLst>
                    <p:tags r:id="rId31"/>
                  </p:custDataLst>
                </p:nvPr>
              </p:nvSpPr>
              <p:spPr>
                <a:xfrm>
                  <a:off x="11133717" y="2235682"/>
                  <a:ext cx="78633" cy="21158"/>
                </a:xfrm>
                <a:custGeom>
                  <a:avLst/>
                  <a:gdLst/>
                  <a:ahLst/>
                  <a:cxnLst/>
                  <a:rect l="l" t="t" r="r" b="b"/>
                  <a:pathLst>
                    <a:path w="1022" h="275" extrusionOk="0">
                      <a:moveTo>
                        <a:pt x="486" y="0"/>
                      </a:moveTo>
                      <a:cubicBezTo>
                        <a:pt x="321" y="0"/>
                        <a:pt x="157" y="43"/>
                        <a:pt x="1" y="137"/>
                      </a:cubicBezTo>
                      <a:lnTo>
                        <a:pt x="99" y="126"/>
                      </a:lnTo>
                      <a:cubicBezTo>
                        <a:pt x="130" y="122"/>
                        <a:pt x="162" y="121"/>
                        <a:pt x="194" y="121"/>
                      </a:cubicBezTo>
                      <a:cubicBezTo>
                        <a:pt x="317" y="121"/>
                        <a:pt x="441" y="147"/>
                        <a:pt x="554" y="198"/>
                      </a:cubicBezTo>
                      <a:cubicBezTo>
                        <a:pt x="601" y="219"/>
                        <a:pt x="646" y="245"/>
                        <a:pt x="690" y="274"/>
                      </a:cubicBezTo>
                      <a:cubicBezTo>
                        <a:pt x="652" y="241"/>
                        <a:pt x="607" y="210"/>
                        <a:pt x="560" y="184"/>
                      </a:cubicBezTo>
                      <a:cubicBezTo>
                        <a:pt x="447" y="124"/>
                        <a:pt x="320" y="90"/>
                        <a:pt x="193" y="87"/>
                      </a:cubicBezTo>
                      <a:lnTo>
                        <a:pt x="193" y="87"/>
                      </a:lnTo>
                      <a:cubicBezTo>
                        <a:pt x="294" y="50"/>
                        <a:pt x="400" y="34"/>
                        <a:pt x="506" y="34"/>
                      </a:cubicBezTo>
                      <a:cubicBezTo>
                        <a:pt x="682" y="34"/>
                        <a:pt x="860" y="77"/>
                        <a:pt x="1022" y="141"/>
                      </a:cubicBezTo>
                      <a:cubicBezTo>
                        <a:pt x="849" y="51"/>
                        <a:pt x="667" y="0"/>
                        <a:pt x="48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295;p21"/>
                <p:cNvSpPr/>
                <p:nvPr>
                  <p:custDataLst>
                    <p:tags r:id="rId32"/>
                  </p:custDataLst>
                </p:nvPr>
              </p:nvSpPr>
              <p:spPr>
                <a:xfrm>
                  <a:off x="11097325" y="2242299"/>
                  <a:ext cx="69785" cy="97329"/>
                </a:xfrm>
                <a:custGeom>
                  <a:avLst/>
                  <a:gdLst/>
                  <a:ahLst/>
                  <a:cxnLst/>
                  <a:rect l="l" t="t" r="r" b="b"/>
                  <a:pathLst>
                    <a:path w="907" h="1265" extrusionOk="0">
                      <a:moveTo>
                        <a:pt x="512" y="0"/>
                      </a:moveTo>
                      <a:cubicBezTo>
                        <a:pt x="511" y="0"/>
                        <a:pt x="511" y="0"/>
                        <a:pt x="510" y="0"/>
                      </a:cubicBezTo>
                      <a:cubicBezTo>
                        <a:pt x="481" y="4"/>
                        <a:pt x="476" y="72"/>
                        <a:pt x="465" y="97"/>
                      </a:cubicBezTo>
                      <a:cubicBezTo>
                        <a:pt x="429" y="183"/>
                        <a:pt x="363" y="255"/>
                        <a:pt x="297" y="321"/>
                      </a:cubicBezTo>
                      <a:cubicBezTo>
                        <a:pt x="204" y="409"/>
                        <a:pt x="103" y="496"/>
                        <a:pt x="51" y="614"/>
                      </a:cubicBezTo>
                      <a:cubicBezTo>
                        <a:pt x="0" y="730"/>
                        <a:pt x="21" y="893"/>
                        <a:pt x="135" y="954"/>
                      </a:cubicBezTo>
                      <a:cubicBezTo>
                        <a:pt x="163" y="969"/>
                        <a:pt x="196" y="979"/>
                        <a:pt x="224" y="997"/>
                      </a:cubicBezTo>
                      <a:cubicBezTo>
                        <a:pt x="270" y="1030"/>
                        <a:pt x="291" y="1085"/>
                        <a:pt x="323" y="1133"/>
                      </a:cubicBezTo>
                      <a:cubicBezTo>
                        <a:pt x="378" y="1213"/>
                        <a:pt x="475" y="1264"/>
                        <a:pt x="573" y="1264"/>
                      </a:cubicBezTo>
                      <a:cubicBezTo>
                        <a:pt x="575" y="1264"/>
                        <a:pt x="577" y="1264"/>
                        <a:pt x="579" y="1264"/>
                      </a:cubicBezTo>
                      <a:cubicBezTo>
                        <a:pt x="679" y="1263"/>
                        <a:pt x="777" y="1207"/>
                        <a:pt x="831" y="1123"/>
                      </a:cubicBezTo>
                      <a:cubicBezTo>
                        <a:pt x="907" y="1001"/>
                        <a:pt x="888" y="844"/>
                        <a:pt x="853" y="705"/>
                      </a:cubicBezTo>
                      <a:cubicBezTo>
                        <a:pt x="798" y="492"/>
                        <a:pt x="713" y="279"/>
                        <a:pt x="592" y="93"/>
                      </a:cubicBezTo>
                      <a:cubicBezTo>
                        <a:pt x="579" y="76"/>
                        <a:pt x="541" y="0"/>
                        <a:pt x="512"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296;p21"/>
                <p:cNvSpPr/>
                <p:nvPr>
                  <p:custDataLst>
                    <p:tags r:id="rId33"/>
                  </p:custDataLst>
                </p:nvPr>
              </p:nvSpPr>
              <p:spPr>
                <a:xfrm>
                  <a:off x="11113021" y="2251686"/>
                  <a:ext cx="44933" cy="62398"/>
                </a:xfrm>
                <a:custGeom>
                  <a:avLst/>
                  <a:gdLst/>
                  <a:ahLst/>
                  <a:cxnLst/>
                  <a:rect l="l" t="t" r="r" b="b"/>
                  <a:pathLst>
                    <a:path w="584" h="811" extrusionOk="0">
                      <a:moveTo>
                        <a:pt x="329" y="0"/>
                      </a:moveTo>
                      <a:cubicBezTo>
                        <a:pt x="329" y="0"/>
                        <a:pt x="328" y="0"/>
                        <a:pt x="328" y="0"/>
                      </a:cubicBezTo>
                      <a:cubicBezTo>
                        <a:pt x="308" y="1"/>
                        <a:pt x="306" y="46"/>
                        <a:pt x="300" y="62"/>
                      </a:cubicBezTo>
                      <a:cubicBezTo>
                        <a:pt x="276" y="117"/>
                        <a:pt x="234" y="163"/>
                        <a:pt x="192" y="205"/>
                      </a:cubicBezTo>
                      <a:cubicBezTo>
                        <a:pt x="131" y="261"/>
                        <a:pt x="66" y="317"/>
                        <a:pt x="34" y="393"/>
                      </a:cubicBezTo>
                      <a:cubicBezTo>
                        <a:pt x="1" y="469"/>
                        <a:pt x="14" y="573"/>
                        <a:pt x="87" y="612"/>
                      </a:cubicBezTo>
                      <a:cubicBezTo>
                        <a:pt x="107" y="622"/>
                        <a:pt x="128" y="627"/>
                        <a:pt x="145" y="639"/>
                      </a:cubicBezTo>
                      <a:cubicBezTo>
                        <a:pt x="175" y="660"/>
                        <a:pt x="187" y="696"/>
                        <a:pt x="208" y="726"/>
                      </a:cubicBezTo>
                      <a:cubicBezTo>
                        <a:pt x="244" y="778"/>
                        <a:pt x="307" y="811"/>
                        <a:pt x="368" y="811"/>
                      </a:cubicBezTo>
                      <a:cubicBezTo>
                        <a:pt x="370" y="811"/>
                        <a:pt x="372" y="811"/>
                        <a:pt x="374" y="811"/>
                      </a:cubicBezTo>
                      <a:cubicBezTo>
                        <a:pt x="439" y="810"/>
                        <a:pt x="501" y="774"/>
                        <a:pt x="536" y="720"/>
                      </a:cubicBezTo>
                      <a:cubicBezTo>
                        <a:pt x="584" y="643"/>
                        <a:pt x="572" y="542"/>
                        <a:pt x="550" y="453"/>
                      </a:cubicBezTo>
                      <a:cubicBezTo>
                        <a:pt x="516" y="315"/>
                        <a:pt x="460" y="179"/>
                        <a:pt x="380" y="60"/>
                      </a:cubicBezTo>
                      <a:cubicBezTo>
                        <a:pt x="373" y="47"/>
                        <a:pt x="349" y="0"/>
                        <a:pt x="329" y="0"/>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297;p21"/>
                <p:cNvSpPr/>
                <p:nvPr>
                  <p:custDataLst>
                    <p:tags r:id="rId34"/>
                  </p:custDataLst>
                </p:nvPr>
              </p:nvSpPr>
              <p:spPr>
                <a:xfrm>
                  <a:off x="11120868" y="2240068"/>
                  <a:ext cx="27545" cy="78479"/>
                </a:xfrm>
                <a:custGeom>
                  <a:avLst/>
                  <a:gdLst/>
                  <a:ahLst/>
                  <a:cxnLst/>
                  <a:rect l="l" t="t" r="r" b="b"/>
                  <a:pathLst>
                    <a:path w="358" h="1020" extrusionOk="0">
                      <a:moveTo>
                        <a:pt x="175" y="0"/>
                      </a:moveTo>
                      <a:lnTo>
                        <a:pt x="182" y="98"/>
                      </a:lnTo>
                      <a:cubicBezTo>
                        <a:pt x="193" y="253"/>
                        <a:pt x="157" y="411"/>
                        <a:pt x="85" y="549"/>
                      </a:cubicBezTo>
                      <a:cubicBezTo>
                        <a:pt x="63" y="596"/>
                        <a:pt x="32" y="641"/>
                        <a:pt x="1" y="682"/>
                      </a:cubicBezTo>
                      <a:cubicBezTo>
                        <a:pt x="39" y="644"/>
                        <a:pt x="70" y="602"/>
                        <a:pt x="99" y="557"/>
                      </a:cubicBezTo>
                      <a:cubicBezTo>
                        <a:pt x="167" y="447"/>
                        <a:pt x="207" y="321"/>
                        <a:pt x="217" y="193"/>
                      </a:cubicBezTo>
                      <a:lnTo>
                        <a:pt x="217" y="193"/>
                      </a:lnTo>
                      <a:cubicBezTo>
                        <a:pt x="300" y="464"/>
                        <a:pt x="235" y="765"/>
                        <a:pt x="118" y="1019"/>
                      </a:cubicBezTo>
                      <a:cubicBezTo>
                        <a:pt x="309" y="699"/>
                        <a:pt x="358" y="338"/>
                        <a:pt x="175"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298;p21"/>
                <p:cNvSpPr/>
                <p:nvPr>
                  <p:custDataLst>
                    <p:tags r:id="rId35"/>
                  </p:custDataLst>
                </p:nvPr>
              </p:nvSpPr>
              <p:spPr>
                <a:xfrm>
                  <a:off x="11038235" y="2204983"/>
                  <a:ext cx="97945" cy="65399"/>
                </a:xfrm>
                <a:custGeom>
                  <a:avLst/>
                  <a:gdLst/>
                  <a:ahLst/>
                  <a:cxnLst/>
                  <a:rect l="l" t="t" r="r" b="b"/>
                  <a:pathLst>
                    <a:path w="1273" h="850" extrusionOk="0">
                      <a:moveTo>
                        <a:pt x="542" y="1"/>
                      </a:moveTo>
                      <a:cubicBezTo>
                        <a:pt x="463" y="1"/>
                        <a:pt x="387" y="30"/>
                        <a:pt x="345" y="96"/>
                      </a:cubicBezTo>
                      <a:cubicBezTo>
                        <a:pt x="328" y="125"/>
                        <a:pt x="318" y="156"/>
                        <a:pt x="297" y="182"/>
                      </a:cubicBezTo>
                      <a:cubicBezTo>
                        <a:pt x="262" y="227"/>
                        <a:pt x="203" y="243"/>
                        <a:pt x="154" y="273"/>
                      </a:cubicBezTo>
                      <a:cubicBezTo>
                        <a:pt x="69" y="323"/>
                        <a:pt x="11" y="420"/>
                        <a:pt x="6" y="520"/>
                      </a:cubicBezTo>
                      <a:cubicBezTo>
                        <a:pt x="1" y="620"/>
                        <a:pt x="50" y="722"/>
                        <a:pt x="131" y="781"/>
                      </a:cubicBezTo>
                      <a:cubicBezTo>
                        <a:pt x="201" y="832"/>
                        <a:pt x="287" y="849"/>
                        <a:pt x="375" y="849"/>
                      </a:cubicBezTo>
                      <a:cubicBezTo>
                        <a:pt x="432" y="849"/>
                        <a:pt x="490" y="842"/>
                        <a:pt x="545" y="832"/>
                      </a:cubicBezTo>
                      <a:cubicBezTo>
                        <a:pt x="762" y="792"/>
                        <a:pt x="980" y="721"/>
                        <a:pt x="1173" y="612"/>
                      </a:cubicBezTo>
                      <a:cubicBezTo>
                        <a:pt x="1192" y="599"/>
                        <a:pt x="1272" y="566"/>
                        <a:pt x="1270" y="535"/>
                      </a:cubicBezTo>
                      <a:cubicBezTo>
                        <a:pt x="1270" y="505"/>
                        <a:pt x="1202" y="497"/>
                        <a:pt x="1178" y="484"/>
                      </a:cubicBezTo>
                      <a:cubicBezTo>
                        <a:pt x="1095" y="443"/>
                        <a:pt x="1027" y="373"/>
                        <a:pt x="967" y="301"/>
                      </a:cubicBezTo>
                      <a:cubicBezTo>
                        <a:pt x="884" y="202"/>
                        <a:pt x="805" y="95"/>
                        <a:pt x="690" y="36"/>
                      </a:cubicBezTo>
                      <a:cubicBezTo>
                        <a:pt x="645" y="13"/>
                        <a:pt x="593" y="1"/>
                        <a:pt x="542"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299;p21"/>
                <p:cNvSpPr/>
                <p:nvPr>
                  <p:custDataLst>
                    <p:tags r:id="rId36"/>
                  </p:custDataLst>
                </p:nvPr>
              </p:nvSpPr>
              <p:spPr>
                <a:xfrm>
                  <a:off x="11063856" y="2221064"/>
                  <a:ext cx="62706" cy="41932"/>
                </a:xfrm>
                <a:custGeom>
                  <a:avLst/>
                  <a:gdLst/>
                  <a:ahLst/>
                  <a:cxnLst/>
                  <a:rect l="l" t="t" r="r" b="b"/>
                  <a:pathLst>
                    <a:path w="815" h="545" extrusionOk="0">
                      <a:moveTo>
                        <a:pt x="347" y="1"/>
                      </a:moveTo>
                      <a:cubicBezTo>
                        <a:pt x="296" y="1"/>
                        <a:pt x="247" y="20"/>
                        <a:pt x="221" y="62"/>
                      </a:cubicBezTo>
                      <a:cubicBezTo>
                        <a:pt x="209" y="79"/>
                        <a:pt x="202" y="100"/>
                        <a:pt x="189" y="117"/>
                      </a:cubicBezTo>
                      <a:cubicBezTo>
                        <a:pt x="165" y="145"/>
                        <a:pt x="129" y="155"/>
                        <a:pt x="97" y="174"/>
                      </a:cubicBezTo>
                      <a:cubicBezTo>
                        <a:pt x="43" y="207"/>
                        <a:pt x="6" y="269"/>
                        <a:pt x="3" y="333"/>
                      </a:cubicBezTo>
                      <a:cubicBezTo>
                        <a:pt x="0" y="397"/>
                        <a:pt x="32" y="462"/>
                        <a:pt x="84" y="500"/>
                      </a:cubicBezTo>
                      <a:cubicBezTo>
                        <a:pt x="129" y="533"/>
                        <a:pt x="183" y="544"/>
                        <a:pt x="240" y="544"/>
                      </a:cubicBezTo>
                      <a:cubicBezTo>
                        <a:pt x="277" y="544"/>
                        <a:pt x="314" y="540"/>
                        <a:pt x="350" y="533"/>
                      </a:cubicBezTo>
                      <a:cubicBezTo>
                        <a:pt x="488" y="508"/>
                        <a:pt x="627" y="462"/>
                        <a:pt x="752" y="392"/>
                      </a:cubicBezTo>
                      <a:cubicBezTo>
                        <a:pt x="765" y="384"/>
                        <a:pt x="815" y="363"/>
                        <a:pt x="815" y="343"/>
                      </a:cubicBezTo>
                      <a:cubicBezTo>
                        <a:pt x="814" y="324"/>
                        <a:pt x="770" y="319"/>
                        <a:pt x="754" y="311"/>
                      </a:cubicBezTo>
                      <a:cubicBezTo>
                        <a:pt x="701" y="284"/>
                        <a:pt x="659" y="238"/>
                        <a:pt x="619" y="192"/>
                      </a:cubicBezTo>
                      <a:cubicBezTo>
                        <a:pt x="566" y="129"/>
                        <a:pt x="515" y="60"/>
                        <a:pt x="442" y="23"/>
                      </a:cubicBezTo>
                      <a:cubicBezTo>
                        <a:pt x="413" y="9"/>
                        <a:pt x="380" y="1"/>
                        <a:pt x="347" y="1"/>
                      </a:cubicBezTo>
                      <a:close/>
                    </a:path>
                  </a:pathLst>
                </a:custGeom>
                <a:solidFill>
                  <a:srgbClr val="E46B5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300;p21"/>
                <p:cNvSpPr/>
                <p:nvPr>
                  <p:custDataLst>
                    <p:tags r:id="rId37"/>
                  </p:custDataLst>
                </p:nvPr>
              </p:nvSpPr>
              <p:spPr>
                <a:xfrm>
                  <a:off x="11060394" y="2227373"/>
                  <a:ext cx="78017" cy="23467"/>
                </a:xfrm>
                <a:custGeom>
                  <a:avLst/>
                  <a:gdLst/>
                  <a:ahLst/>
                  <a:cxnLst/>
                  <a:rect l="l" t="t" r="r" b="b"/>
                  <a:pathLst>
                    <a:path w="1014" h="305" extrusionOk="0">
                      <a:moveTo>
                        <a:pt x="346" y="0"/>
                      </a:moveTo>
                      <a:cubicBezTo>
                        <a:pt x="417" y="79"/>
                        <a:pt x="506" y="141"/>
                        <a:pt x="603" y="186"/>
                      </a:cubicBezTo>
                      <a:cubicBezTo>
                        <a:pt x="671" y="216"/>
                        <a:pt x="744" y="237"/>
                        <a:pt x="819" y="248"/>
                      </a:cubicBezTo>
                      <a:lnTo>
                        <a:pt x="819" y="248"/>
                      </a:lnTo>
                      <a:cubicBezTo>
                        <a:pt x="754" y="263"/>
                        <a:pt x="689" y="269"/>
                        <a:pt x="623" y="269"/>
                      </a:cubicBezTo>
                      <a:cubicBezTo>
                        <a:pt x="408" y="269"/>
                        <a:pt x="190" y="196"/>
                        <a:pt x="1" y="93"/>
                      </a:cubicBezTo>
                      <a:lnTo>
                        <a:pt x="1" y="93"/>
                      </a:lnTo>
                      <a:cubicBezTo>
                        <a:pt x="195" y="227"/>
                        <a:pt x="407" y="305"/>
                        <a:pt x="626" y="305"/>
                      </a:cubicBezTo>
                      <a:cubicBezTo>
                        <a:pt x="754" y="305"/>
                        <a:pt x="884" y="278"/>
                        <a:pt x="1013" y="219"/>
                      </a:cubicBezTo>
                      <a:lnTo>
                        <a:pt x="916" y="219"/>
                      </a:lnTo>
                      <a:cubicBezTo>
                        <a:pt x="761" y="219"/>
                        <a:pt x="606" y="175"/>
                        <a:pt x="473" y="93"/>
                      </a:cubicBezTo>
                      <a:cubicBezTo>
                        <a:pt x="428" y="67"/>
                        <a:pt x="386" y="36"/>
                        <a:pt x="346" y="0"/>
                      </a:cubicBezTo>
                      <a:close/>
                    </a:path>
                  </a:pathLst>
                </a:custGeom>
                <a:solidFill>
                  <a:srgbClr val="EFF4E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301;p21"/>
                <p:cNvSpPr/>
                <p:nvPr>
                  <p:custDataLst>
                    <p:tags r:id="rId38"/>
                  </p:custDataLst>
                </p:nvPr>
              </p:nvSpPr>
              <p:spPr>
                <a:xfrm>
                  <a:off x="11125023" y="2237683"/>
                  <a:ext cx="22851" cy="21928"/>
                </a:xfrm>
                <a:custGeom>
                  <a:avLst/>
                  <a:gdLst/>
                  <a:ahLst/>
                  <a:cxnLst/>
                  <a:rect l="l" t="t" r="r" b="b"/>
                  <a:pathLst>
                    <a:path w="297" h="285" extrusionOk="0">
                      <a:moveTo>
                        <a:pt x="147" y="0"/>
                      </a:moveTo>
                      <a:cubicBezTo>
                        <a:pt x="143" y="0"/>
                        <a:pt x="140" y="1"/>
                        <a:pt x="136" y="1"/>
                      </a:cubicBezTo>
                      <a:cubicBezTo>
                        <a:pt x="58" y="7"/>
                        <a:pt x="0" y="77"/>
                        <a:pt x="6" y="155"/>
                      </a:cubicBezTo>
                      <a:cubicBezTo>
                        <a:pt x="13" y="229"/>
                        <a:pt x="75" y="284"/>
                        <a:pt x="147" y="284"/>
                      </a:cubicBezTo>
                      <a:cubicBezTo>
                        <a:pt x="152" y="284"/>
                        <a:pt x="156" y="284"/>
                        <a:pt x="161" y="284"/>
                      </a:cubicBezTo>
                      <a:cubicBezTo>
                        <a:pt x="239" y="277"/>
                        <a:pt x="296" y="208"/>
                        <a:pt x="290" y="130"/>
                      </a:cubicBezTo>
                      <a:cubicBezTo>
                        <a:pt x="282" y="56"/>
                        <a:pt x="220" y="0"/>
                        <a:pt x="147" y="0"/>
                      </a:cubicBezTo>
                      <a:close/>
                    </a:path>
                  </a:pathLst>
                </a:custGeom>
                <a:solidFill>
                  <a:schemeClr val="accent2">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9" name="矩形 8"/>
          <p:cNvSpPr/>
          <p:nvPr userDrawn="1"/>
        </p:nvSpPr>
        <p:spPr>
          <a:xfrm>
            <a:off x="47413" y="6611621"/>
            <a:ext cx="12144587" cy="246380"/>
          </a:xfrm>
          <a:prstGeom prst="rect">
            <a:avLst/>
          </a:prstGeom>
          <a:solidFill>
            <a:srgbClr val="FFE8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14040767"/>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 id="2147483701" r:id="rId17"/>
    <p:sldLayoutId id="2147483702" r:id="rId18"/>
    <p:sldLayoutId id="2147483703" r:id="rId19"/>
    <p:sldLayoutId id="2147483704" r:id="rId20"/>
    <p:sldLayoutId id="2147483705" r:id="rId21"/>
    <p:sldLayoutId id="2147483706" r:id="rId22"/>
    <p:sldLayoutId id="2147483707" r:id="rId23"/>
    <p:sldLayoutId id="2147483708" r:id="rId24"/>
  </p:sldLayoutIdLst>
  <p:transition spd="slow">
    <p:push dir="u"/>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思源黑体 CN Bold" panose="020B0800000000000000" charset="-122"/>
          <a:ea typeface="思源黑体 CN Bold" panose="020B0800000000000000" charset="-122"/>
          <a:cs typeface="思源黑体 CN Bold" panose="020B0800000000000000" charset="-122"/>
          <a:sym typeface="思源黑体 CN Bold" panose="020B0800000000000000" charset="-122"/>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l" defTabSz="914400" rtl="0" eaLnBrk="1" fontAlgn="auto" latinLnBrk="0" hangingPunct="1">
                <a:lnSpc>
                  <a:spcPct val="100000"/>
                </a:lnSpc>
                <a:spcBef>
                  <a:spcPts val="0"/>
                </a:spcBef>
                <a:spcAft>
                  <a:spcPts val="0"/>
                </a:spcAft>
                <a:buClrTx/>
                <a:buSzTx/>
                <a:buFontTx/>
                <a:buNone/>
                <a:tabLst/>
                <a:defRPr/>
              </a:pPr>
              <a:t>2024/11/7</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华康少女文字W5(P)"/>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华康少女文字W5(P)"/>
              <a:cs typeface="+mn-cs"/>
            </a:endParaRPr>
          </a:p>
        </p:txBody>
      </p:sp>
    </p:spTree>
    <p:extLst>
      <p:ext uri="{BB962C8B-B14F-4D97-AF65-F5344CB8AC3E}">
        <p14:creationId xmlns:p14="http://schemas.microsoft.com/office/powerpoint/2010/main" val="3257485529"/>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 id="2147483737"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7.xml"/><Relationship Id="rId1" Type="http://schemas.openxmlformats.org/officeDocument/2006/relationships/tags" Target="../tags/tag154.xml"/><Relationship Id="rId5" Type="http://schemas.openxmlformats.org/officeDocument/2006/relationships/image" Target="../media/image6.gif"/><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29.wmf"/><Relationship Id="rId3" Type="http://schemas.openxmlformats.org/officeDocument/2006/relationships/slideLayout" Target="../slideLayouts/slideLayout2.xml"/><Relationship Id="rId7" Type="http://schemas.openxmlformats.org/officeDocument/2006/relationships/image" Target="../media/image30.png"/><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7.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 Id="rId9"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9.png"/><Relationship Id="rId2" Type="http://schemas.openxmlformats.org/officeDocument/2006/relationships/image" Target="../media/image33.png"/><Relationship Id="rId1" Type="http://schemas.openxmlformats.org/officeDocument/2006/relationships/slideLayout" Target="../slideLayouts/slideLayout15.xml"/><Relationship Id="rId6" Type="http://schemas.microsoft.com/office/2007/relationships/hdphoto" Target="../media/hdphoto6.wdp"/><Relationship Id="rId5" Type="http://schemas.openxmlformats.org/officeDocument/2006/relationships/image" Target="../media/image38.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hyperlink" Target="https://pxhere.com/en/photo/699329"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3.emf"/></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hyperlink" Target="https://pxhere.com/en/photo/699329" TargetMode="External"/><Relationship Id="rId3" Type="http://schemas.openxmlformats.org/officeDocument/2006/relationships/image" Target="../media/image10.png"/><Relationship Id="rId7" Type="http://schemas.openxmlformats.org/officeDocument/2006/relationships/image" Target="../media/image8.jp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1.png"/><Relationship Id="rId10" Type="http://schemas.microsoft.com/office/2007/relationships/hdphoto" Target="../media/hdphoto3.wdp"/><Relationship Id="rId4" Type="http://schemas.microsoft.com/office/2007/relationships/hdphoto" Target="../media/hdphoto1.wdp"/><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5.xml"/><Relationship Id="rId7" Type="http://schemas.openxmlformats.org/officeDocument/2006/relationships/image" Target="../media/image49.wmf"/><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6.xml"/></Relationships>
</file>

<file path=ppt/slides/_rels/slide3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53.pn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018" y="0"/>
            <a:ext cx="12192000" cy="6858000"/>
          </a:xfrm>
          <a:prstGeom prst="rect">
            <a:avLst/>
          </a:prstGeom>
        </p:spPr>
      </p:pic>
      <p:sp>
        <p:nvSpPr>
          <p:cNvPr id="7" name="Rectangle 5"/>
          <p:cNvSpPr>
            <a:spLocks noChangeArrowheads="1"/>
          </p:cNvSpPr>
          <p:nvPr/>
        </p:nvSpPr>
        <p:spPr bwMode="auto">
          <a:xfrm>
            <a:off x="3327359" y="3769300"/>
            <a:ext cx="5486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sz="3200" b="1" i="1" u="none" strike="noStrike" kern="1200" cap="none" spc="0" normalizeH="0" baseline="0" noProof="0" dirty="0">
                <a:ln>
                  <a:noFill/>
                </a:ln>
                <a:solidFill>
                  <a:srgbClr val="3333CC"/>
                </a:solidFill>
                <a:effectLst/>
                <a:uLnTx/>
                <a:uFillTx/>
                <a:latin typeface="Times New Roman" pitchFamily="18" charset="0"/>
                <a:cs typeface="+mn-cs"/>
              </a:rPr>
              <a:t>Giáo </a:t>
            </a:r>
            <a:r>
              <a:rPr kumimoji="0" lang="en-US" sz="3200" b="1" i="1" u="none" strike="noStrike" kern="1200" cap="none" spc="0" normalizeH="0" baseline="0" noProof="0" dirty="0" smtClean="0">
                <a:ln>
                  <a:noFill/>
                </a:ln>
                <a:solidFill>
                  <a:srgbClr val="3333CC"/>
                </a:solidFill>
                <a:effectLst/>
                <a:uLnTx/>
                <a:uFillTx/>
                <a:latin typeface="Times New Roman" pitchFamily="18" charset="0"/>
                <a:cs typeface="+mn-cs"/>
              </a:rPr>
              <a:t>viên</a:t>
            </a:r>
            <a:r>
              <a:rPr kumimoji="0" lang="en-US" sz="3200" b="1" i="1" u="none" strike="noStrike" kern="1200" cap="none" spc="0" normalizeH="0" baseline="0" noProof="0" smtClean="0">
                <a:ln>
                  <a:noFill/>
                </a:ln>
                <a:solidFill>
                  <a:srgbClr val="3333CC"/>
                </a:solidFill>
                <a:effectLst/>
                <a:uLnTx/>
                <a:uFillTx/>
                <a:latin typeface="Times New Roman" pitchFamily="18" charset="0"/>
                <a:cs typeface="+mn-cs"/>
              </a:rPr>
              <a:t>: Trịnh Thị Mơ</a:t>
            </a:r>
            <a:endParaRPr kumimoji="0" lang="en-US" sz="3200" b="1" i="1" u="none" strike="noStrike" kern="1200" cap="none" spc="0" normalizeH="0" baseline="0" noProof="0" dirty="0">
              <a:ln>
                <a:noFill/>
              </a:ln>
              <a:solidFill>
                <a:srgbClr val="3333CC"/>
              </a:solidFill>
              <a:effectLst/>
              <a:uLnTx/>
              <a:uFillTx/>
              <a:latin typeface="Times New Roman" pitchFamily="18" charset="0"/>
              <a:cs typeface="+mn-cs"/>
            </a:endParaRPr>
          </a:p>
        </p:txBody>
      </p:sp>
      <p:sp>
        <p:nvSpPr>
          <p:cNvPr id="8" name="Rectangle 6"/>
          <p:cNvSpPr>
            <a:spLocks noChangeArrowheads="1"/>
          </p:cNvSpPr>
          <p:nvPr/>
        </p:nvSpPr>
        <p:spPr bwMode="auto">
          <a:xfrm>
            <a:off x="712948" y="2207417"/>
            <a:ext cx="10715223" cy="12618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smtClean="0">
                <a:ln>
                  <a:noFill/>
                </a:ln>
                <a:solidFill>
                  <a:srgbClr val="FF0000"/>
                </a:solidFill>
                <a:effectLst/>
                <a:uLnTx/>
                <a:uFillTx/>
                <a:latin typeface="Times New Roman" pitchFamily="18" charset="0"/>
                <a:cs typeface="Times New Roman" pitchFamily="18" charset="0"/>
              </a:rPr>
              <a:t>MÔN: TIẾNG VIỆT</a:t>
            </a:r>
            <a:endParaRPr kumimoji="0" lang="en-US" sz="36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smtClean="0">
                <a:ln>
                  <a:noFill/>
                </a:ln>
                <a:solidFill>
                  <a:srgbClr val="7030A0"/>
                </a:solidFill>
                <a:effectLst/>
                <a:uLnTx/>
                <a:uFillTx/>
                <a:latin typeface="Times New Roman" pitchFamily="18" charset="0"/>
                <a:cs typeface="Times New Roman" pitchFamily="18" charset="0"/>
              </a:rPr>
              <a:t>Đọc: Đồng</a:t>
            </a:r>
            <a:r>
              <a:rPr kumimoji="0" lang="en-US" sz="4000" b="1" i="0" u="none" strike="noStrike" kern="1200" cap="none" spc="0" normalizeH="0" noProof="0" smtClean="0">
                <a:ln>
                  <a:noFill/>
                </a:ln>
                <a:solidFill>
                  <a:srgbClr val="7030A0"/>
                </a:solidFill>
                <a:effectLst/>
                <a:uLnTx/>
                <a:uFillTx/>
                <a:latin typeface="Times New Roman" pitchFamily="18" charset="0"/>
                <a:cs typeface="Times New Roman" pitchFamily="18" charset="0"/>
              </a:rPr>
              <a:t> cỏ nở hoa</a:t>
            </a:r>
            <a:endParaRPr kumimoji="0" lang="en-US" sz="4000" b="0" i="0" u="none" strike="noStrike" kern="1200" cap="none" spc="0" normalizeH="0" baseline="0" noProof="0" dirty="0">
              <a:ln>
                <a:noFill/>
              </a:ln>
              <a:solidFill>
                <a:srgbClr val="7030A0"/>
              </a:solidFill>
              <a:effectLst/>
              <a:uLnTx/>
              <a:uFillTx/>
              <a:latin typeface="Times New Roman" pitchFamily="18" charset="0"/>
              <a:cs typeface="Times New Roman" pitchFamily="18" charset="0"/>
            </a:endParaRPr>
          </a:p>
        </p:txBody>
      </p:sp>
      <p:sp>
        <p:nvSpPr>
          <p:cNvPr id="9" name="Rectangle 6"/>
          <p:cNvSpPr>
            <a:spLocks noChangeArrowheads="1"/>
          </p:cNvSpPr>
          <p:nvPr/>
        </p:nvSpPr>
        <p:spPr bwMode="auto">
          <a:xfrm>
            <a:off x="1197729" y="39950"/>
            <a:ext cx="9826579"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TRƯỜNG TIỂU HỌC QUANG TRUNG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CHUYÊN ĐỀ CẤP TRƯỜNG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Sách kết nối tri thức với cuộc sống – Lớp 4</a:t>
            </a:r>
            <a:endParaRPr kumimoji="0" lang="en-US" sz="2400" b="1"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smtClean="0">
                <a:ln>
                  <a:noFill/>
                </a:ln>
                <a:solidFill>
                  <a:prstClr val="black"/>
                </a:solidFill>
                <a:effectLst/>
                <a:uLnTx/>
                <a:uFillTx/>
                <a:latin typeface="Times New Roman" pitchFamily="18" charset="0"/>
                <a:cs typeface="Times New Roman" pitchFamily="18" charset="0"/>
              </a:rPr>
              <a:t> Năm học 2024-2025</a:t>
            </a:r>
            <a:endPar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smtClean="0">
                <a:ln>
                  <a:noFill/>
                </a:ln>
                <a:solidFill>
                  <a:prstClr val="black"/>
                </a:solidFill>
                <a:effectLst/>
                <a:uLnTx/>
                <a:uFillTx/>
                <a:latin typeface="Times New Roman" pitchFamily="18" charset="0"/>
                <a:cs typeface="Times New Roman" pitchFamily="18" charset="0"/>
                <a:sym typeface="Wingdings" panose="05000000000000000000" pitchFamily="2" charset="2"/>
              </a:rPr>
              <a:t></a:t>
            </a:r>
            <a:endParaRPr kumimoji="0" lang="en-US" sz="2400" b="0" i="0" u="none" strike="noStrike" kern="1200" cap="none" spc="0" normalizeH="0" baseline="0" noProof="0" dirty="0">
              <a:ln>
                <a:noFill/>
              </a:ln>
              <a:solidFill>
                <a:prstClr val="black"/>
              </a:solidFill>
              <a:effectLst/>
              <a:uLnTx/>
              <a:uFillTx/>
              <a:latin typeface="Times New Roman" pitchFamily="18" charset="0"/>
              <a:cs typeface="Times New Roman" pitchFamily="18" charset="0"/>
            </a:endParaRPr>
          </a:p>
        </p:txBody>
      </p:sp>
      <p:pic>
        <p:nvPicPr>
          <p:cNvPr id="10"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6200000">
            <a:off x="-3238077" y="3231749"/>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descr="xmaslights"/>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8654987" y="3309023"/>
            <a:ext cx="6781800" cy="315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2189107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225407" y="1394928"/>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2071171" y="1560258"/>
            <a:ext cx="9033545" cy="1754326"/>
          </a:xfrm>
          <a:prstGeom prst="rect">
            <a:avLst/>
          </a:prstGeom>
          <a:noFill/>
        </p:spPr>
        <p:txBody>
          <a:bodyPr wrap="square" rtlCol="0">
            <a:spAutoFit/>
          </a:bodyPr>
          <a:lstStyle/>
          <a:p>
            <a:pPr lvl="0" algn="ctr">
              <a:defRPr/>
            </a:pPr>
            <a:r>
              <a:rPr lang="vi-VN" sz="3600" b="1" dirty="0">
                <a:solidFill>
                  <a:srgbClr val="0070C0"/>
                </a:solidFill>
                <a:latin typeface="+mj-lt"/>
                <a:cs typeface="Calibri" panose="020F0502020204030204" pitchFamily="34" charset="0"/>
              </a:rPr>
              <a:t>Mắt lá răm: </a:t>
            </a:r>
            <a:r>
              <a:rPr lang="vi-VN" sz="3600" b="1" dirty="0">
                <a:solidFill>
                  <a:srgbClr val="002060"/>
                </a:solidFill>
                <a:latin typeface="+mj-lt"/>
                <a:cs typeface="Calibri" panose="020F0502020204030204" pitchFamily="34" charset="0"/>
              </a:rPr>
              <a:t>mắt một mí nhưng trong to, đuôi mắt dài và sắc trông như đuôi của lá rau răm</a:t>
            </a:r>
            <a:r>
              <a:rPr lang="vi-VN" sz="3600" b="1" dirty="0">
                <a:solidFill>
                  <a:srgbClr val="002060"/>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1026" name="Picture 2" descr="Mắt Lá Răm là gì? Đẹp hay Xấu? Luận bàn tướng số, Vận mệnh">
            <a:extLst>
              <a:ext uri="{FF2B5EF4-FFF2-40B4-BE49-F238E27FC236}">
                <a16:creationId xmlns:a16="http://schemas.microsoft.com/office/drawing/2014/main" id="{DF1939E1-5802-82CD-3B66-6CE73C5714D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6784" y="3021893"/>
            <a:ext cx="4762500" cy="317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8544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104222" y="932220"/>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Giải</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nghĩa</a:t>
              </a:r>
              <a:r>
                <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17406D">
                      <a:lumMod val="50000"/>
                    </a:srgbClr>
                  </a:solidFill>
                  <a:effectLst/>
                  <a:uLnTx/>
                  <a:uFillTx/>
                  <a:latin typeface="Calibri" panose="020F0502020204030204" pitchFamily="34" charset="0"/>
                  <a:ea typeface="+mn-ea"/>
                  <a:cs typeface="Calibri" panose="020F0502020204030204" pitchFamily="34" charset="0"/>
                </a:rPr>
                <a:t>từ</a:t>
              </a:r>
              <a:endParaRPr kumimoji="0" lang="en-US" sz="3200" b="1" i="0" u="none" strike="noStrike" kern="1200" cap="none" spc="0" normalizeH="0" baseline="0" noProof="0" dirty="0">
                <a:ln>
                  <a:noFill/>
                </a:ln>
                <a:solidFill>
                  <a:srgbClr val="17406D">
                    <a:lumMod val="50000"/>
                  </a:srgbClr>
                </a:solidFill>
                <a:effectLst/>
                <a:uLnTx/>
                <a:uFillTx/>
                <a:latin typeface="Calibri" panose="020F0502020204030204" pitchFamily="34" charset="0"/>
                <a:ea typeface="+mn-ea"/>
                <a:cs typeface="Calibri" panose="020F0502020204030204" pitchFamily="34"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949986" y="1097550"/>
            <a:ext cx="9033545" cy="1200329"/>
          </a:xfrm>
          <a:prstGeom prst="rect">
            <a:avLst/>
          </a:prstGeom>
          <a:noFill/>
        </p:spPr>
        <p:txBody>
          <a:bodyPr wrap="square" rtlCol="0">
            <a:spAutoFit/>
          </a:bodyPr>
          <a:lstStyle/>
          <a:p>
            <a:pPr lvl="0" algn="ctr">
              <a:defRPr/>
            </a:pPr>
            <a:r>
              <a:rPr lang="vi-VN" sz="3600" b="1" dirty="0">
                <a:solidFill>
                  <a:srgbClr val="0070C0"/>
                </a:solidFill>
                <a:latin typeface="+mj-lt"/>
                <a:cs typeface="Calibri" panose="020F0502020204030204" pitchFamily="34" charset="0"/>
              </a:rPr>
              <a:t>Xấp tranh: </a:t>
            </a:r>
            <a:r>
              <a:rPr lang="vi-VN" sz="3600" b="1" dirty="0">
                <a:solidFill>
                  <a:srgbClr val="002060"/>
                </a:solidFill>
                <a:latin typeface="+mj-lt"/>
                <a:cs typeface="Calibri" panose="020F0502020204030204" pitchFamily="34" charset="0"/>
              </a:rPr>
              <a:t>nhiều bức tranh cùng loại, xếp chồng lên nhau một cách ngay ngắn. </a:t>
            </a:r>
            <a:endParaRPr kumimoji="0" lang="en-US" sz="3600" b="1" i="0" u="none" strike="noStrike" kern="1200" cap="none" spc="0" normalizeH="0" baseline="0" noProof="0" dirty="0">
              <a:ln>
                <a:noFill/>
              </a:ln>
              <a:solidFill>
                <a:srgbClr val="002060"/>
              </a:solidFill>
              <a:effectLst/>
              <a:uLnTx/>
              <a:uFillTx/>
              <a:latin typeface="+mj-lt"/>
              <a:cs typeface="Calibri" panose="020F0502020204030204" pitchFamily="34" charset="0"/>
            </a:endParaRPr>
          </a:p>
        </p:txBody>
      </p:sp>
      <p:pic>
        <p:nvPicPr>
          <p:cNvPr id="2050" name="Picture 2" descr="Tổng hợp 70+ giấy vẽ tranh tuyệt vời nhất - Tin Học Vui">
            <a:extLst>
              <a:ext uri="{FF2B5EF4-FFF2-40B4-BE49-F238E27FC236}">
                <a16:creationId xmlns:a16="http://schemas.microsoft.com/office/drawing/2014/main" id="{B26B790E-13D1-A878-3ECF-80C4B646A2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91499" y="2673731"/>
            <a:ext cx="5409282" cy="36061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100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fade">
                                      <p:cBhvr>
                                        <p:cTn id="1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Rectangle 1">
            <a:extLst>
              <a:ext uri="{FF2B5EF4-FFF2-40B4-BE49-F238E27FC236}">
                <a16:creationId xmlns:a16="http://schemas.microsoft.com/office/drawing/2014/main" id="{76126F8A-7E07-7778-BD5A-993BA5DA25DC}"/>
              </a:ext>
            </a:extLst>
          </p:cNvPr>
          <p:cNvSpPr/>
          <p:nvPr/>
        </p:nvSpPr>
        <p:spPr>
          <a:xfrm>
            <a:off x="2038121" y="1427979"/>
            <a:ext cx="8659257" cy="1573823"/>
          </a:xfrm>
          <a:prstGeom prst="rect">
            <a:avLst/>
          </a:prstGeom>
          <a:solidFill>
            <a:srgbClr val="FBE9DB"/>
          </a:solidFill>
          <a:ln>
            <a:solidFill>
              <a:srgbClr val="FBE9D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CB9D0"/>
              </a:solidFill>
              <a:effectLst/>
              <a:uLnTx/>
              <a:uFillTx/>
              <a:latin typeface="Calibri" panose="020F0502020204030204" pitchFamily="34" charset="0"/>
              <a:ea typeface="+mn-ea"/>
              <a:cs typeface="Calibri" panose="020F0502020204030204" pitchFamily="34" charset="0"/>
            </a:endParaRPr>
          </a:p>
        </p:txBody>
      </p:sp>
      <p:grpSp>
        <p:nvGrpSpPr>
          <p:cNvPr id="5" name="Group 4">
            <a:extLst>
              <a:ext uri="{FF2B5EF4-FFF2-40B4-BE49-F238E27FC236}">
                <a16:creationId xmlns:a16="http://schemas.microsoft.com/office/drawing/2014/main" id="{D696169F-46CD-3FC6-9115-7E856CF0AFCF}"/>
              </a:ext>
            </a:extLst>
          </p:cNvPr>
          <p:cNvGrpSpPr/>
          <p:nvPr/>
        </p:nvGrpSpPr>
        <p:grpSpPr>
          <a:xfrm>
            <a:off x="174267" y="145422"/>
            <a:ext cx="3678925" cy="683895"/>
            <a:chOff x="3519993" y="0"/>
            <a:chExt cx="3545728" cy="684000"/>
          </a:xfrm>
        </p:grpSpPr>
        <p:grpSp>
          <p:nvGrpSpPr>
            <p:cNvPr id="9" name="Group 8">
              <a:extLst>
                <a:ext uri="{FF2B5EF4-FFF2-40B4-BE49-F238E27FC236}">
                  <a16:creationId xmlns:a16="http://schemas.microsoft.com/office/drawing/2014/main" id="{B4DFFE8C-41D8-5E0B-5431-F8734D8641BD}"/>
                </a:ext>
              </a:extLst>
            </p:cNvPr>
            <p:cNvGrpSpPr/>
            <p:nvPr/>
          </p:nvGrpSpPr>
          <p:grpSpPr>
            <a:xfrm>
              <a:off x="3521613" y="0"/>
              <a:ext cx="2965498" cy="684000"/>
              <a:chOff x="3770142" y="1493446"/>
              <a:chExt cx="2965498" cy="684000"/>
            </a:xfrm>
          </p:grpSpPr>
          <p:sp>
            <p:nvSpPr>
              <p:cNvPr id="11" name="Flowchart: Alternate Process 10">
                <a:extLst>
                  <a:ext uri="{FF2B5EF4-FFF2-40B4-BE49-F238E27FC236}">
                    <a16:creationId xmlns:a16="http://schemas.microsoft.com/office/drawing/2014/main" id="{716EED4F-9C1B-75E4-EB3B-3A1248D3255B}"/>
                  </a:ext>
                </a:extLst>
              </p:cNvPr>
              <p:cNvSpPr/>
              <p:nvPr/>
            </p:nvSpPr>
            <p:spPr>
              <a:xfrm>
                <a:off x="3840481" y="1547446"/>
                <a:ext cx="2895159" cy="576000"/>
              </a:xfrm>
              <a:prstGeom prst="flowChartAlternateProcess">
                <a:avLst/>
              </a:prstGeom>
              <a:solidFill>
                <a:schemeClr val="accent4">
                  <a:lumMod val="20000"/>
                  <a:lumOff val="80000"/>
                </a:schemeClr>
              </a:solidFill>
              <a:ln w="19050">
                <a:solidFill>
                  <a:schemeClr val="accent2"/>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8AF54A4F-250F-3C8D-A1CE-BEBA2C8BBC67}"/>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10" name="TextBox 9">
              <a:extLst>
                <a:ext uri="{FF2B5EF4-FFF2-40B4-BE49-F238E27FC236}">
                  <a16:creationId xmlns:a16="http://schemas.microsoft.com/office/drawing/2014/main" id="{41C48274-4BCB-8DED-18C2-B5EF3F1E0624}"/>
                </a:ext>
              </a:extLst>
            </p:cNvPr>
            <p:cNvSpPr txBox="1"/>
            <p:nvPr/>
          </p:nvSpPr>
          <p:spPr>
            <a:xfrm>
              <a:off x="3519993" y="29607"/>
              <a:ext cx="3545728" cy="5836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Giải</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nghĩa</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từ</a:t>
              </a:r>
              <a:endPar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endParaRPr>
            </a:p>
          </p:txBody>
        </p:sp>
      </p:grpSp>
      <p:sp>
        <p:nvSpPr>
          <p:cNvPr id="13" name="TextBox 12">
            <a:extLst>
              <a:ext uri="{FF2B5EF4-FFF2-40B4-BE49-F238E27FC236}">
                <a16:creationId xmlns:a16="http://schemas.microsoft.com/office/drawing/2014/main" id="{913675AD-6562-66F4-ABFD-8658BDFA301B}"/>
              </a:ext>
            </a:extLst>
          </p:cNvPr>
          <p:cNvSpPr txBox="1"/>
          <p:nvPr/>
        </p:nvSpPr>
        <p:spPr>
          <a:xfrm>
            <a:off x="1883885" y="1593309"/>
            <a:ext cx="9033545" cy="1323439"/>
          </a:xfrm>
          <a:prstGeom prst="rect">
            <a:avLst/>
          </a:prstGeom>
          <a:noFill/>
        </p:spPr>
        <p:txBody>
          <a:bodyPr wrap="square" rtlCol="0">
            <a:spAutoFit/>
          </a:bodyPr>
          <a:lstStyle/>
          <a:p>
            <a:pPr lvl="0" algn="ctr">
              <a:defRPr/>
            </a:pPr>
            <a:r>
              <a:rPr lang="vi-VN" sz="4000" b="1" dirty="0">
                <a:solidFill>
                  <a:srgbClr val="0070C0"/>
                </a:solidFill>
                <a:latin typeface="Times New Roman" panose="02020603050405020304" pitchFamily="18" charset="0"/>
                <a:cs typeface="Times New Roman" panose="02020603050405020304" pitchFamily="18" charset="0"/>
              </a:rPr>
              <a:t>Giờ hồn: </a:t>
            </a:r>
            <a:r>
              <a:rPr lang="vi-VN" sz="4000" b="1" dirty="0">
                <a:solidFill>
                  <a:srgbClr val="002060"/>
                </a:solidFill>
                <a:latin typeface="Times New Roman" panose="02020603050405020304" pitchFamily="18" charset="0"/>
                <a:cs typeface="Times New Roman" panose="02020603050405020304" pitchFamily="18" charset="0"/>
              </a:rPr>
              <a:t>có ý nói phải coi chừng, mang tính đe dọa.</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060184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2" name="Rectangle: Rounded Corners 11">
            <a:extLst>
              <a:ext uri="{FF2B5EF4-FFF2-40B4-BE49-F238E27FC236}">
                <a16:creationId xmlns:a16="http://schemas.microsoft.com/office/drawing/2014/main" id="{D82CCD8A-E850-6FE8-C8F6-E5D3470DF10C}"/>
              </a:ext>
            </a:extLst>
          </p:cNvPr>
          <p:cNvSpPr/>
          <p:nvPr/>
        </p:nvSpPr>
        <p:spPr>
          <a:xfrm>
            <a:off x="540644" y="2663799"/>
            <a:ext cx="11518785" cy="3842015"/>
          </a:xfrm>
          <a:custGeom>
            <a:avLst/>
            <a:gdLst>
              <a:gd name="connsiteX0" fmla="*/ 0 w 11518785"/>
              <a:gd name="connsiteY0" fmla="*/ 378976 h 3842015"/>
              <a:gd name="connsiteX1" fmla="*/ 378976 w 11518785"/>
              <a:gd name="connsiteY1" fmla="*/ 0 h 3842015"/>
              <a:gd name="connsiteX2" fmla="*/ 943920 w 11518785"/>
              <a:gd name="connsiteY2" fmla="*/ 0 h 3842015"/>
              <a:gd name="connsiteX3" fmla="*/ 1616472 w 11518785"/>
              <a:gd name="connsiteY3" fmla="*/ 0 h 3842015"/>
              <a:gd name="connsiteX4" fmla="*/ 2181416 w 11518785"/>
              <a:gd name="connsiteY4" fmla="*/ 0 h 3842015"/>
              <a:gd name="connsiteX5" fmla="*/ 2961576 w 11518785"/>
              <a:gd name="connsiteY5" fmla="*/ 0 h 3842015"/>
              <a:gd name="connsiteX6" fmla="*/ 3634128 w 11518785"/>
              <a:gd name="connsiteY6" fmla="*/ 0 h 3842015"/>
              <a:gd name="connsiteX7" fmla="*/ 4199072 w 11518785"/>
              <a:gd name="connsiteY7" fmla="*/ 0 h 3842015"/>
              <a:gd name="connsiteX8" fmla="*/ 4548799 w 11518785"/>
              <a:gd name="connsiteY8" fmla="*/ 0 h 3842015"/>
              <a:gd name="connsiteX9" fmla="*/ 5113743 w 11518785"/>
              <a:gd name="connsiteY9" fmla="*/ 0 h 3842015"/>
              <a:gd name="connsiteX10" fmla="*/ 5678686 w 11518785"/>
              <a:gd name="connsiteY10" fmla="*/ 0 h 3842015"/>
              <a:gd name="connsiteX11" fmla="*/ 6028413 w 11518785"/>
              <a:gd name="connsiteY11" fmla="*/ 0 h 3842015"/>
              <a:gd name="connsiteX12" fmla="*/ 6485749 w 11518785"/>
              <a:gd name="connsiteY12" fmla="*/ 0 h 3842015"/>
              <a:gd name="connsiteX13" fmla="*/ 6835476 w 11518785"/>
              <a:gd name="connsiteY13" fmla="*/ 0 h 3842015"/>
              <a:gd name="connsiteX14" fmla="*/ 7723245 w 11518785"/>
              <a:gd name="connsiteY14" fmla="*/ 0 h 3842015"/>
              <a:gd name="connsiteX15" fmla="*/ 8180580 w 11518785"/>
              <a:gd name="connsiteY15" fmla="*/ 0 h 3842015"/>
              <a:gd name="connsiteX16" fmla="*/ 8637915 w 11518785"/>
              <a:gd name="connsiteY16" fmla="*/ 0 h 3842015"/>
              <a:gd name="connsiteX17" fmla="*/ 9525684 w 11518785"/>
              <a:gd name="connsiteY17" fmla="*/ 0 h 3842015"/>
              <a:gd name="connsiteX18" fmla="*/ 9875411 w 11518785"/>
              <a:gd name="connsiteY18" fmla="*/ 0 h 3842015"/>
              <a:gd name="connsiteX19" fmla="*/ 11139809 w 11518785"/>
              <a:gd name="connsiteY19" fmla="*/ 0 h 3842015"/>
              <a:gd name="connsiteX20" fmla="*/ 11518785 w 11518785"/>
              <a:gd name="connsiteY20" fmla="*/ 378976 h 3842015"/>
              <a:gd name="connsiteX21" fmla="*/ 11518785 w 11518785"/>
              <a:gd name="connsiteY21" fmla="*/ 934107 h 3842015"/>
              <a:gd name="connsiteX22" fmla="*/ 11518785 w 11518785"/>
              <a:gd name="connsiteY22" fmla="*/ 1489239 h 3842015"/>
              <a:gd name="connsiteX23" fmla="*/ 11518785 w 11518785"/>
              <a:gd name="connsiteY23" fmla="*/ 2013529 h 3842015"/>
              <a:gd name="connsiteX24" fmla="*/ 11518785 w 11518785"/>
              <a:gd name="connsiteY24" fmla="*/ 2692023 h 3842015"/>
              <a:gd name="connsiteX25" fmla="*/ 11518785 w 11518785"/>
              <a:gd name="connsiteY25" fmla="*/ 3463039 h 3842015"/>
              <a:gd name="connsiteX26" fmla="*/ 11139809 w 11518785"/>
              <a:gd name="connsiteY26" fmla="*/ 3842015 h 3842015"/>
              <a:gd name="connsiteX27" fmla="*/ 10252040 w 11518785"/>
              <a:gd name="connsiteY27" fmla="*/ 3842015 h 3842015"/>
              <a:gd name="connsiteX28" fmla="*/ 9687097 w 11518785"/>
              <a:gd name="connsiteY28" fmla="*/ 3842015 h 3842015"/>
              <a:gd name="connsiteX29" fmla="*/ 9014544 w 11518785"/>
              <a:gd name="connsiteY29" fmla="*/ 3842015 h 3842015"/>
              <a:gd name="connsiteX30" fmla="*/ 8449601 w 11518785"/>
              <a:gd name="connsiteY30" fmla="*/ 3842015 h 3842015"/>
              <a:gd name="connsiteX31" fmla="*/ 7777049 w 11518785"/>
              <a:gd name="connsiteY31" fmla="*/ 3842015 h 3842015"/>
              <a:gd name="connsiteX32" fmla="*/ 6996888 w 11518785"/>
              <a:gd name="connsiteY32" fmla="*/ 3842015 h 3842015"/>
              <a:gd name="connsiteX33" fmla="*/ 6431945 w 11518785"/>
              <a:gd name="connsiteY33" fmla="*/ 3842015 h 3842015"/>
              <a:gd name="connsiteX34" fmla="*/ 5544176 w 11518785"/>
              <a:gd name="connsiteY34" fmla="*/ 3842015 h 3842015"/>
              <a:gd name="connsiteX35" fmla="*/ 4871624 w 11518785"/>
              <a:gd name="connsiteY35" fmla="*/ 3842015 h 3842015"/>
              <a:gd name="connsiteX36" fmla="*/ 4414288 w 11518785"/>
              <a:gd name="connsiteY36" fmla="*/ 3842015 h 3842015"/>
              <a:gd name="connsiteX37" fmla="*/ 3526520 w 11518785"/>
              <a:gd name="connsiteY37" fmla="*/ 3842015 h 3842015"/>
              <a:gd name="connsiteX38" fmla="*/ 2638751 w 11518785"/>
              <a:gd name="connsiteY38" fmla="*/ 3842015 h 3842015"/>
              <a:gd name="connsiteX39" fmla="*/ 2181416 w 11518785"/>
              <a:gd name="connsiteY39" fmla="*/ 3842015 h 3842015"/>
              <a:gd name="connsiteX40" fmla="*/ 1616472 w 11518785"/>
              <a:gd name="connsiteY40" fmla="*/ 3842015 h 3842015"/>
              <a:gd name="connsiteX41" fmla="*/ 378976 w 11518785"/>
              <a:gd name="connsiteY41" fmla="*/ 3842015 h 3842015"/>
              <a:gd name="connsiteX42" fmla="*/ 0 w 11518785"/>
              <a:gd name="connsiteY42" fmla="*/ 3463039 h 3842015"/>
              <a:gd name="connsiteX43" fmla="*/ 0 w 11518785"/>
              <a:gd name="connsiteY43" fmla="*/ 2784545 h 3842015"/>
              <a:gd name="connsiteX44" fmla="*/ 0 w 11518785"/>
              <a:gd name="connsiteY44" fmla="*/ 2229414 h 3842015"/>
              <a:gd name="connsiteX45" fmla="*/ 0 w 11518785"/>
              <a:gd name="connsiteY45" fmla="*/ 1612601 h 3842015"/>
              <a:gd name="connsiteX46" fmla="*/ 0 w 11518785"/>
              <a:gd name="connsiteY46" fmla="*/ 1088310 h 3842015"/>
              <a:gd name="connsiteX47" fmla="*/ 0 w 11518785"/>
              <a:gd name="connsiteY47" fmla="*/ 378976 h 384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518785" h="3842015" fill="none" extrusionOk="0">
                <a:moveTo>
                  <a:pt x="0" y="378976"/>
                </a:moveTo>
                <a:cubicBezTo>
                  <a:pt x="-14009" y="176018"/>
                  <a:pt x="189705" y="-23978"/>
                  <a:pt x="378976" y="0"/>
                </a:cubicBezTo>
                <a:cubicBezTo>
                  <a:pt x="641541" y="25700"/>
                  <a:pt x="764295" y="-16903"/>
                  <a:pt x="943920" y="0"/>
                </a:cubicBezTo>
                <a:cubicBezTo>
                  <a:pt x="1123545" y="16903"/>
                  <a:pt x="1297772" y="-22025"/>
                  <a:pt x="1616472" y="0"/>
                </a:cubicBezTo>
                <a:cubicBezTo>
                  <a:pt x="1935172" y="22025"/>
                  <a:pt x="2041082" y="-1216"/>
                  <a:pt x="2181416" y="0"/>
                </a:cubicBezTo>
                <a:cubicBezTo>
                  <a:pt x="2321750" y="1216"/>
                  <a:pt x="2632333" y="-35757"/>
                  <a:pt x="2961576" y="0"/>
                </a:cubicBezTo>
                <a:cubicBezTo>
                  <a:pt x="3290819" y="35757"/>
                  <a:pt x="3404700" y="-14575"/>
                  <a:pt x="3634128" y="0"/>
                </a:cubicBezTo>
                <a:cubicBezTo>
                  <a:pt x="3863556" y="14575"/>
                  <a:pt x="3959529" y="-12785"/>
                  <a:pt x="4199072" y="0"/>
                </a:cubicBezTo>
                <a:cubicBezTo>
                  <a:pt x="4438615" y="12785"/>
                  <a:pt x="4374026" y="9453"/>
                  <a:pt x="4548799" y="0"/>
                </a:cubicBezTo>
                <a:cubicBezTo>
                  <a:pt x="4723572" y="-9453"/>
                  <a:pt x="4838662" y="4867"/>
                  <a:pt x="5113743" y="0"/>
                </a:cubicBezTo>
                <a:cubicBezTo>
                  <a:pt x="5388824" y="-4867"/>
                  <a:pt x="5445297" y="6793"/>
                  <a:pt x="5678686" y="0"/>
                </a:cubicBezTo>
                <a:cubicBezTo>
                  <a:pt x="5912075" y="-6793"/>
                  <a:pt x="5854882" y="1970"/>
                  <a:pt x="6028413" y="0"/>
                </a:cubicBezTo>
                <a:cubicBezTo>
                  <a:pt x="6201944" y="-1970"/>
                  <a:pt x="6301397" y="15521"/>
                  <a:pt x="6485749" y="0"/>
                </a:cubicBezTo>
                <a:cubicBezTo>
                  <a:pt x="6670101" y="-15521"/>
                  <a:pt x="6671230" y="11465"/>
                  <a:pt x="6835476" y="0"/>
                </a:cubicBezTo>
                <a:cubicBezTo>
                  <a:pt x="6999722" y="-11465"/>
                  <a:pt x="7333452" y="-17967"/>
                  <a:pt x="7723245" y="0"/>
                </a:cubicBezTo>
                <a:cubicBezTo>
                  <a:pt x="8113038" y="17967"/>
                  <a:pt x="7999405" y="-903"/>
                  <a:pt x="8180580" y="0"/>
                </a:cubicBezTo>
                <a:cubicBezTo>
                  <a:pt x="8361755" y="903"/>
                  <a:pt x="8455059" y="-10668"/>
                  <a:pt x="8637915" y="0"/>
                </a:cubicBezTo>
                <a:cubicBezTo>
                  <a:pt x="8820771" y="10668"/>
                  <a:pt x="9109792" y="23060"/>
                  <a:pt x="9525684" y="0"/>
                </a:cubicBezTo>
                <a:cubicBezTo>
                  <a:pt x="9941576" y="-23060"/>
                  <a:pt x="9704840" y="-7216"/>
                  <a:pt x="9875411" y="0"/>
                </a:cubicBezTo>
                <a:cubicBezTo>
                  <a:pt x="10045982" y="7216"/>
                  <a:pt x="10516455" y="53234"/>
                  <a:pt x="11139809" y="0"/>
                </a:cubicBezTo>
                <a:cubicBezTo>
                  <a:pt x="11385990" y="16807"/>
                  <a:pt x="11524770" y="183041"/>
                  <a:pt x="11518785" y="378976"/>
                </a:cubicBezTo>
                <a:cubicBezTo>
                  <a:pt x="11499241" y="518833"/>
                  <a:pt x="11532064" y="695666"/>
                  <a:pt x="11518785" y="934107"/>
                </a:cubicBezTo>
                <a:cubicBezTo>
                  <a:pt x="11505506" y="1172548"/>
                  <a:pt x="11525648" y="1263697"/>
                  <a:pt x="11518785" y="1489239"/>
                </a:cubicBezTo>
                <a:cubicBezTo>
                  <a:pt x="11511922" y="1714781"/>
                  <a:pt x="11544697" y="1859803"/>
                  <a:pt x="11518785" y="2013529"/>
                </a:cubicBezTo>
                <a:cubicBezTo>
                  <a:pt x="11492874" y="2167255"/>
                  <a:pt x="11496811" y="2548061"/>
                  <a:pt x="11518785" y="2692023"/>
                </a:cubicBezTo>
                <a:cubicBezTo>
                  <a:pt x="11540759" y="2835985"/>
                  <a:pt x="11535877" y="3152735"/>
                  <a:pt x="11518785" y="3463039"/>
                </a:cubicBezTo>
                <a:cubicBezTo>
                  <a:pt x="11485051" y="3665511"/>
                  <a:pt x="11358518" y="3802112"/>
                  <a:pt x="11139809" y="3842015"/>
                </a:cubicBezTo>
                <a:cubicBezTo>
                  <a:pt x="10816971" y="3804471"/>
                  <a:pt x="10498102" y="3837826"/>
                  <a:pt x="10252040" y="3842015"/>
                </a:cubicBezTo>
                <a:cubicBezTo>
                  <a:pt x="10005978" y="3846204"/>
                  <a:pt x="9863907" y="3865253"/>
                  <a:pt x="9687097" y="3842015"/>
                </a:cubicBezTo>
                <a:cubicBezTo>
                  <a:pt x="9510287" y="3818777"/>
                  <a:pt x="9168656" y="3841519"/>
                  <a:pt x="9014544" y="3842015"/>
                </a:cubicBezTo>
                <a:cubicBezTo>
                  <a:pt x="8860432" y="3842511"/>
                  <a:pt x="8709122" y="3857923"/>
                  <a:pt x="8449601" y="3842015"/>
                </a:cubicBezTo>
                <a:cubicBezTo>
                  <a:pt x="8190080" y="3826107"/>
                  <a:pt x="8028275" y="3819813"/>
                  <a:pt x="7777049" y="3842015"/>
                </a:cubicBezTo>
                <a:cubicBezTo>
                  <a:pt x="7525823" y="3864217"/>
                  <a:pt x="7211799" y="3828023"/>
                  <a:pt x="6996888" y="3842015"/>
                </a:cubicBezTo>
                <a:cubicBezTo>
                  <a:pt x="6781977" y="3856007"/>
                  <a:pt x="6571455" y="3837139"/>
                  <a:pt x="6431945" y="3842015"/>
                </a:cubicBezTo>
                <a:cubicBezTo>
                  <a:pt x="6292435" y="3846891"/>
                  <a:pt x="5942641" y="3837457"/>
                  <a:pt x="5544176" y="3842015"/>
                </a:cubicBezTo>
                <a:cubicBezTo>
                  <a:pt x="5145711" y="3846573"/>
                  <a:pt x="5116711" y="3845958"/>
                  <a:pt x="4871624" y="3842015"/>
                </a:cubicBezTo>
                <a:cubicBezTo>
                  <a:pt x="4626537" y="3838072"/>
                  <a:pt x="4602715" y="3853527"/>
                  <a:pt x="4414288" y="3842015"/>
                </a:cubicBezTo>
                <a:cubicBezTo>
                  <a:pt x="4225861" y="3830503"/>
                  <a:pt x="3785535" y="3869735"/>
                  <a:pt x="3526520" y="3842015"/>
                </a:cubicBezTo>
                <a:cubicBezTo>
                  <a:pt x="3267505" y="3814295"/>
                  <a:pt x="2872250" y="3815898"/>
                  <a:pt x="2638751" y="3842015"/>
                </a:cubicBezTo>
                <a:cubicBezTo>
                  <a:pt x="2405252" y="3868132"/>
                  <a:pt x="2337065" y="3821453"/>
                  <a:pt x="2181416" y="3842015"/>
                </a:cubicBezTo>
                <a:cubicBezTo>
                  <a:pt x="2025768" y="3862577"/>
                  <a:pt x="1870052" y="3856437"/>
                  <a:pt x="1616472" y="3842015"/>
                </a:cubicBezTo>
                <a:cubicBezTo>
                  <a:pt x="1362892" y="3827593"/>
                  <a:pt x="705296" y="3799058"/>
                  <a:pt x="378976" y="3842015"/>
                </a:cubicBezTo>
                <a:cubicBezTo>
                  <a:pt x="172298" y="3810783"/>
                  <a:pt x="33712" y="3664808"/>
                  <a:pt x="0" y="3463039"/>
                </a:cubicBezTo>
                <a:cubicBezTo>
                  <a:pt x="12486" y="3147769"/>
                  <a:pt x="9543" y="3109489"/>
                  <a:pt x="0" y="2784545"/>
                </a:cubicBezTo>
                <a:cubicBezTo>
                  <a:pt x="-9543" y="2459601"/>
                  <a:pt x="19312" y="2387337"/>
                  <a:pt x="0" y="2229414"/>
                </a:cubicBezTo>
                <a:cubicBezTo>
                  <a:pt x="-19312" y="2071491"/>
                  <a:pt x="-1437" y="1798159"/>
                  <a:pt x="0" y="1612601"/>
                </a:cubicBezTo>
                <a:cubicBezTo>
                  <a:pt x="1437" y="1427043"/>
                  <a:pt x="933" y="1264422"/>
                  <a:pt x="0" y="1088310"/>
                </a:cubicBezTo>
                <a:cubicBezTo>
                  <a:pt x="-933" y="912198"/>
                  <a:pt x="30294" y="584936"/>
                  <a:pt x="0" y="378976"/>
                </a:cubicBezTo>
                <a:close/>
              </a:path>
              <a:path w="11518785" h="3842015" stroke="0" extrusionOk="0">
                <a:moveTo>
                  <a:pt x="0" y="378976"/>
                </a:moveTo>
                <a:cubicBezTo>
                  <a:pt x="771" y="193244"/>
                  <a:pt x="192884" y="41476"/>
                  <a:pt x="378976" y="0"/>
                </a:cubicBezTo>
                <a:cubicBezTo>
                  <a:pt x="709637" y="38145"/>
                  <a:pt x="823486" y="3668"/>
                  <a:pt x="1159136" y="0"/>
                </a:cubicBezTo>
                <a:cubicBezTo>
                  <a:pt x="1494786" y="-3668"/>
                  <a:pt x="1487284" y="-1414"/>
                  <a:pt x="1616472" y="0"/>
                </a:cubicBezTo>
                <a:cubicBezTo>
                  <a:pt x="1745660" y="1414"/>
                  <a:pt x="1940955" y="-6566"/>
                  <a:pt x="2073807" y="0"/>
                </a:cubicBezTo>
                <a:cubicBezTo>
                  <a:pt x="2206659" y="6566"/>
                  <a:pt x="2567875" y="-2547"/>
                  <a:pt x="2853968" y="0"/>
                </a:cubicBezTo>
                <a:cubicBezTo>
                  <a:pt x="3140061" y="2547"/>
                  <a:pt x="3175074" y="23803"/>
                  <a:pt x="3418911" y="0"/>
                </a:cubicBezTo>
                <a:cubicBezTo>
                  <a:pt x="3662748" y="-23803"/>
                  <a:pt x="3965985" y="12322"/>
                  <a:pt x="4306680" y="0"/>
                </a:cubicBezTo>
                <a:cubicBezTo>
                  <a:pt x="4647375" y="-12322"/>
                  <a:pt x="4800382" y="3849"/>
                  <a:pt x="5194449" y="0"/>
                </a:cubicBezTo>
                <a:cubicBezTo>
                  <a:pt x="5588516" y="-3849"/>
                  <a:pt x="5812958" y="24236"/>
                  <a:pt x="5974609" y="0"/>
                </a:cubicBezTo>
                <a:cubicBezTo>
                  <a:pt x="6136260" y="-24236"/>
                  <a:pt x="6330326" y="-18718"/>
                  <a:pt x="6431945" y="0"/>
                </a:cubicBezTo>
                <a:cubicBezTo>
                  <a:pt x="6533564" y="18718"/>
                  <a:pt x="6702795" y="-3058"/>
                  <a:pt x="6781672" y="0"/>
                </a:cubicBezTo>
                <a:cubicBezTo>
                  <a:pt x="6860549" y="3058"/>
                  <a:pt x="7292507" y="33514"/>
                  <a:pt x="7669440" y="0"/>
                </a:cubicBezTo>
                <a:cubicBezTo>
                  <a:pt x="8046373" y="-33514"/>
                  <a:pt x="8104051" y="-4660"/>
                  <a:pt x="8341992" y="0"/>
                </a:cubicBezTo>
                <a:cubicBezTo>
                  <a:pt x="8579933" y="4660"/>
                  <a:pt x="8682035" y="-31869"/>
                  <a:pt x="9014544" y="0"/>
                </a:cubicBezTo>
                <a:cubicBezTo>
                  <a:pt x="9347053" y="31869"/>
                  <a:pt x="9373275" y="-22416"/>
                  <a:pt x="9471880" y="0"/>
                </a:cubicBezTo>
                <a:cubicBezTo>
                  <a:pt x="9570485" y="22416"/>
                  <a:pt x="10063653" y="31159"/>
                  <a:pt x="10252040" y="0"/>
                </a:cubicBezTo>
                <a:cubicBezTo>
                  <a:pt x="10440427" y="-31159"/>
                  <a:pt x="10869875" y="-40078"/>
                  <a:pt x="11139809" y="0"/>
                </a:cubicBezTo>
                <a:cubicBezTo>
                  <a:pt x="11354437" y="-11045"/>
                  <a:pt x="11543706" y="202337"/>
                  <a:pt x="11518785" y="378976"/>
                </a:cubicBezTo>
                <a:cubicBezTo>
                  <a:pt x="11494667" y="484965"/>
                  <a:pt x="11522929" y="649284"/>
                  <a:pt x="11518785" y="903267"/>
                </a:cubicBezTo>
                <a:cubicBezTo>
                  <a:pt x="11514641" y="1157250"/>
                  <a:pt x="11533036" y="1380631"/>
                  <a:pt x="11518785" y="1550920"/>
                </a:cubicBezTo>
                <a:cubicBezTo>
                  <a:pt x="11504534" y="1721209"/>
                  <a:pt x="11528718" y="1886302"/>
                  <a:pt x="11518785" y="2136892"/>
                </a:cubicBezTo>
                <a:cubicBezTo>
                  <a:pt x="11508852" y="2387482"/>
                  <a:pt x="11536243" y="2560518"/>
                  <a:pt x="11518785" y="2692023"/>
                </a:cubicBezTo>
                <a:cubicBezTo>
                  <a:pt x="11501327" y="2823528"/>
                  <a:pt x="11543588" y="3301572"/>
                  <a:pt x="11518785" y="3463039"/>
                </a:cubicBezTo>
                <a:cubicBezTo>
                  <a:pt x="11552991" y="3633691"/>
                  <a:pt x="11335201" y="3881376"/>
                  <a:pt x="11139809" y="3842015"/>
                </a:cubicBezTo>
                <a:cubicBezTo>
                  <a:pt x="10818352" y="3840217"/>
                  <a:pt x="10436193" y="3817386"/>
                  <a:pt x="10252040" y="3842015"/>
                </a:cubicBezTo>
                <a:cubicBezTo>
                  <a:pt x="10067887" y="3866644"/>
                  <a:pt x="9642710" y="3842821"/>
                  <a:pt x="9364272" y="3842015"/>
                </a:cubicBezTo>
                <a:cubicBezTo>
                  <a:pt x="9085834" y="3841209"/>
                  <a:pt x="8978386" y="3846898"/>
                  <a:pt x="8799328" y="3842015"/>
                </a:cubicBezTo>
                <a:cubicBezTo>
                  <a:pt x="8620270" y="3837132"/>
                  <a:pt x="8597230" y="3859002"/>
                  <a:pt x="8449601" y="3842015"/>
                </a:cubicBezTo>
                <a:cubicBezTo>
                  <a:pt x="8301972" y="3825028"/>
                  <a:pt x="8202213" y="3862191"/>
                  <a:pt x="7992265" y="3842015"/>
                </a:cubicBezTo>
                <a:cubicBezTo>
                  <a:pt x="7782317" y="3821839"/>
                  <a:pt x="7725217" y="3841618"/>
                  <a:pt x="7534930" y="3842015"/>
                </a:cubicBezTo>
                <a:cubicBezTo>
                  <a:pt x="7344643" y="3842412"/>
                  <a:pt x="7052532" y="3848464"/>
                  <a:pt x="6754770" y="3842015"/>
                </a:cubicBezTo>
                <a:cubicBezTo>
                  <a:pt x="6457008" y="3835566"/>
                  <a:pt x="6526052" y="3841303"/>
                  <a:pt x="6405042" y="3842015"/>
                </a:cubicBezTo>
                <a:cubicBezTo>
                  <a:pt x="6284032" y="3842727"/>
                  <a:pt x="6063760" y="3819752"/>
                  <a:pt x="5947707" y="3842015"/>
                </a:cubicBezTo>
                <a:cubicBezTo>
                  <a:pt x="5831655" y="3864278"/>
                  <a:pt x="5500881" y="3805302"/>
                  <a:pt x="5059938" y="3842015"/>
                </a:cubicBezTo>
                <a:cubicBezTo>
                  <a:pt x="4618995" y="3878728"/>
                  <a:pt x="4814117" y="3830646"/>
                  <a:pt x="4710211" y="3842015"/>
                </a:cubicBezTo>
                <a:cubicBezTo>
                  <a:pt x="4606305" y="3853384"/>
                  <a:pt x="4518476" y="3838003"/>
                  <a:pt x="4360484" y="3842015"/>
                </a:cubicBezTo>
                <a:cubicBezTo>
                  <a:pt x="4202492" y="3846027"/>
                  <a:pt x="4109971" y="3825196"/>
                  <a:pt x="4010757" y="3842015"/>
                </a:cubicBezTo>
                <a:cubicBezTo>
                  <a:pt x="3911543" y="3858834"/>
                  <a:pt x="3636459" y="3846364"/>
                  <a:pt x="3338205" y="3842015"/>
                </a:cubicBezTo>
                <a:cubicBezTo>
                  <a:pt x="3039951" y="3837666"/>
                  <a:pt x="2978245" y="3864544"/>
                  <a:pt x="2665653" y="3842015"/>
                </a:cubicBezTo>
                <a:cubicBezTo>
                  <a:pt x="2353061" y="3819486"/>
                  <a:pt x="2221094" y="3843523"/>
                  <a:pt x="1993101" y="3842015"/>
                </a:cubicBezTo>
                <a:cubicBezTo>
                  <a:pt x="1765108" y="3840507"/>
                  <a:pt x="1512434" y="3877575"/>
                  <a:pt x="1105332" y="3842015"/>
                </a:cubicBezTo>
                <a:cubicBezTo>
                  <a:pt x="698230" y="3806455"/>
                  <a:pt x="582421" y="3851280"/>
                  <a:pt x="378976" y="3842015"/>
                </a:cubicBezTo>
                <a:cubicBezTo>
                  <a:pt x="181812" y="3842550"/>
                  <a:pt x="-24739" y="3715022"/>
                  <a:pt x="0" y="3463039"/>
                </a:cubicBezTo>
                <a:cubicBezTo>
                  <a:pt x="-15760" y="3214900"/>
                  <a:pt x="24044" y="3124969"/>
                  <a:pt x="0" y="2907908"/>
                </a:cubicBezTo>
                <a:cubicBezTo>
                  <a:pt x="-24044" y="2690847"/>
                  <a:pt x="536" y="2459090"/>
                  <a:pt x="0" y="2321936"/>
                </a:cubicBezTo>
                <a:cubicBezTo>
                  <a:pt x="-536" y="2184782"/>
                  <a:pt x="-17952" y="1958261"/>
                  <a:pt x="0" y="1735964"/>
                </a:cubicBezTo>
                <a:cubicBezTo>
                  <a:pt x="17952" y="1513667"/>
                  <a:pt x="6007" y="1459156"/>
                  <a:pt x="0" y="1211673"/>
                </a:cubicBezTo>
                <a:cubicBezTo>
                  <a:pt x="-6007" y="964190"/>
                  <a:pt x="11025" y="688862"/>
                  <a:pt x="0" y="378976"/>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3" name="TextBox 12">
            <a:extLst>
              <a:ext uri="{FF2B5EF4-FFF2-40B4-BE49-F238E27FC236}">
                <a16:creationId xmlns:a16="http://schemas.microsoft.com/office/drawing/2014/main" id="{FA4AD23A-9344-03A4-3424-E5E413609BC0}"/>
              </a:ext>
            </a:extLst>
          </p:cNvPr>
          <p:cNvSpPr txBox="1"/>
          <p:nvPr/>
        </p:nvSpPr>
        <p:spPr>
          <a:xfrm>
            <a:off x="710368" y="2722002"/>
            <a:ext cx="10850880" cy="3416320"/>
          </a:xfrm>
          <a:prstGeom prst="rect">
            <a:avLst/>
          </a:prstGeom>
          <a:noFill/>
        </p:spPr>
        <p:txBody>
          <a:bodyPr wrap="square">
            <a:spAutoFit/>
          </a:bodyPr>
          <a:lstStyle/>
          <a:p>
            <a:pPr algn="just" defTabSz="914377"/>
            <a:r>
              <a:rPr lang="vi-VN" sz="3600" dirty="0">
                <a:solidFill>
                  <a:prstClr val="black"/>
                </a:solidFill>
                <a:latin typeface="+mj-lt"/>
                <a:cs typeface="Arial" panose="020B0604020202020204"/>
                <a:sym typeface="Arial" panose="020B0604020202020204"/>
              </a:rPr>
              <a:t> </a:t>
            </a:r>
            <a:r>
              <a:rPr lang="en-US" sz="3600" dirty="0">
                <a:solidFill>
                  <a:prstClr val="black"/>
                </a:solidFill>
                <a:latin typeface="+mj-lt"/>
                <a:cs typeface="Arial" panose="020B0604020202020204"/>
                <a:sym typeface="Arial" panose="020B0604020202020204"/>
              </a:rPr>
              <a:t>   </a:t>
            </a:r>
            <a:r>
              <a:rPr lang="vi-VN" sz="3600" dirty="0">
                <a:solidFill>
                  <a:prstClr val="black"/>
                </a:solidFill>
                <a:latin typeface="+mj-lt"/>
                <a:cs typeface="Arial" panose="020B0604020202020204"/>
                <a:sym typeface="Arial" panose="020B0604020202020204"/>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pic>
        <p:nvPicPr>
          <p:cNvPr id="14" name="Picture 13">
            <a:extLst>
              <a:ext uri="{FF2B5EF4-FFF2-40B4-BE49-F238E27FC236}">
                <a16:creationId xmlns:a16="http://schemas.microsoft.com/office/drawing/2014/main" id="{F9859F6A-8663-A382-C561-73F3777CF44D}"/>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15" name="Picture 14">
            <a:extLst>
              <a:ext uri="{FF2B5EF4-FFF2-40B4-BE49-F238E27FC236}">
                <a16:creationId xmlns:a16="http://schemas.microsoft.com/office/drawing/2014/main" id="{ED1B99D1-E782-2A45-274C-AFE5496DA8D1}"/>
              </a:ext>
            </a:extLst>
          </p:cNvPr>
          <p:cNvPicPr>
            <a:picLocks noChangeAspect="1"/>
          </p:cNvPicPr>
          <p:nvPr/>
        </p:nvPicPr>
        <p:blipFill>
          <a:blip r:embed="rId5"/>
          <a:stretch>
            <a:fillRect/>
          </a:stretch>
        </p:blipFill>
        <p:spPr>
          <a:xfrm>
            <a:off x="321904" y="275193"/>
            <a:ext cx="2511769" cy="918544"/>
          </a:xfrm>
          <a:prstGeom prst="rect">
            <a:avLst/>
          </a:prstGeom>
        </p:spPr>
      </p:pic>
    </p:spTree>
    <p:extLst>
      <p:ext uri="{BB962C8B-B14F-4D97-AF65-F5344CB8AC3E}">
        <p14:creationId xmlns:p14="http://schemas.microsoft.com/office/powerpoint/2010/main" val="389701466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wipe(up)">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5">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18" name="Rectangle: Rounded Corners 17">
            <a:extLst>
              <a:ext uri="{FF2B5EF4-FFF2-40B4-BE49-F238E27FC236}">
                <a16:creationId xmlns:a16="http://schemas.microsoft.com/office/drawing/2014/main" id="{4ADF4B22-C122-71FB-5E33-B72B3BB98E61}"/>
              </a:ext>
            </a:extLst>
          </p:cNvPr>
          <p:cNvSpPr/>
          <p:nvPr/>
        </p:nvSpPr>
        <p:spPr>
          <a:xfrm>
            <a:off x="574853" y="3404212"/>
            <a:ext cx="11224212" cy="2864386"/>
          </a:xfrm>
          <a:custGeom>
            <a:avLst/>
            <a:gdLst>
              <a:gd name="connsiteX0" fmla="*/ 0 w 11224212"/>
              <a:gd name="connsiteY0" fmla="*/ 282543 h 2864386"/>
              <a:gd name="connsiteX1" fmla="*/ 282543 w 11224212"/>
              <a:gd name="connsiteY1" fmla="*/ 0 h 2864386"/>
              <a:gd name="connsiteX2" fmla="*/ 1055330 w 11224212"/>
              <a:gd name="connsiteY2" fmla="*/ 0 h 2864386"/>
              <a:gd name="connsiteX3" fmla="*/ 1401751 w 11224212"/>
              <a:gd name="connsiteY3" fmla="*/ 0 h 2864386"/>
              <a:gd name="connsiteX4" fmla="*/ 2281129 w 11224212"/>
              <a:gd name="connsiteY4" fmla="*/ 0 h 2864386"/>
              <a:gd name="connsiteX5" fmla="*/ 2947325 w 11224212"/>
              <a:gd name="connsiteY5" fmla="*/ 0 h 2864386"/>
              <a:gd name="connsiteX6" fmla="*/ 3506929 w 11224212"/>
              <a:gd name="connsiteY6" fmla="*/ 0 h 2864386"/>
              <a:gd name="connsiteX7" fmla="*/ 4279715 w 11224212"/>
              <a:gd name="connsiteY7" fmla="*/ 0 h 2864386"/>
              <a:gd name="connsiteX8" fmla="*/ 4945911 w 11224212"/>
              <a:gd name="connsiteY8" fmla="*/ 0 h 2864386"/>
              <a:gd name="connsiteX9" fmla="*/ 5505515 w 11224212"/>
              <a:gd name="connsiteY9" fmla="*/ 0 h 2864386"/>
              <a:gd name="connsiteX10" fmla="*/ 5851936 w 11224212"/>
              <a:gd name="connsiteY10" fmla="*/ 0 h 2864386"/>
              <a:gd name="connsiteX11" fmla="*/ 6411540 w 11224212"/>
              <a:gd name="connsiteY11" fmla="*/ 0 h 2864386"/>
              <a:gd name="connsiteX12" fmla="*/ 6971145 w 11224212"/>
              <a:gd name="connsiteY12" fmla="*/ 0 h 2864386"/>
              <a:gd name="connsiteX13" fmla="*/ 7317566 w 11224212"/>
              <a:gd name="connsiteY13" fmla="*/ 0 h 2864386"/>
              <a:gd name="connsiteX14" fmla="*/ 7770579 w 11224212"/>
              <a:gd name="connsiteY14" fmla="*/ 0 h 2864386"/>
              <a:gd name="connsiteX15" fmla="*/ 8117001 w 11224212"/>
              <a:gd name="connsiteY15" fmla="*/ 0 h 2864386"/>
              <a:gd name="connsiteX16" fmla="*/ 8996379 w 11224212"/>
              <a:gd name="connsiteY16" fmla="*/ 0 h 2864386"/>
              <a:gd name="connsiteX17" fmla="*/ 9449391 w 11224212"/>
              <a:gd name="connsiteY17" fmla="*/ 0 h 2864386"/>
              <a:gd name="connsiteX18" fmla="*/ 9902404 w 11224212"/>
              <a:gd name="connsiteY18" fmla="*/ 0 h 2864386"/>
              <a:gd name="connsiteX19" fmla="*/ 10941669 w 11224212"/>
              <a:gd name="connsiteY19" fmla="*/ 0 h 2864386"/>
              <a:gd name="connsiteX20" fmla="*/ 11224212 w 11224212"/>
              <a:gd name="connsiteY20" fmla="*/ 282543 h 2864386"/>
              <a:gd name="connsiteX21" fmla="*/ 11224212 w 11224212"/>
              <a:gd name="connsiteY21" fmla="*/ 903354 h 2864386"/>
              <a:gd name="connsiteX22" fmla="*/ 11224212 w 11224212"/>
              <a:gd name="connsiteY22" fmla="*/ 1501172 h 2864386"/>
              <a:gd name="connsiteX23" fmla="*/ 11224212 w 11224212"/>
              <a:gd name="connsiteY23" fmla="*/ 2581843 h 2864386"/>
              <a:gd name="connsiteX24" fmla="*/ 10941669 w 11224212"/>
              <a:gd name="connsiteY24" fmla="*/ 2864386 h 2864386"/>
              <a:gd name="connsiteX25" fmla="*/ 10488656 w 11224212"/>
              <a:gd name="connsiteY25" fmla="*/ 2864386 h 2864386"/>
              <a:gd name="connsiteX26" fmla="*/ 9929052 w 11224212"/>
              <a:gd name="connsiteY26" fmla="*/ 2864386 h 2864386"/>
              <a:gd name="connsiteX27" fmla="*/ 9369448 w 11224212"/>
              <a:gd name="connsiteY27" fmla="*/ 2864386 h 2864386"/>
              <a:gd name="connsiteX28" fmla="*/ 8703253 w 11224212"/>
              <a:gd name="connsiteY28" fmla="*/ 2864386 h 2864386"/>
              <a:gd name="connsiteX29" fmla="*/ 7823875 w 11224212"/>
              <a:gd name="connsiteY29" fmla="*/ 2864386 h 2864386"/>
              <a:gd name="connsiteX30" fmla="*/ 7264271 w 11224212"/>
              <a:gd name="connsiteY30" fmla="*/ 2864386 h 2864386"/>
              <a:gd name="connsiteX31" fmla="*/ 6598075 w 11224212"/>
              <a:gd name="connsiteY31" fmla="*/ 2864386 h 2864386"/>
              <a:gd name="connsiteX32" fmla="*/ 6038471 w 11224212"/>
              <a:gd name="connsiteY32" fmla="*/ 2864386 h 2864386"/>
              <a:gd name="connsiteX33" fmla="*/ 5372276 w 11224212"/>
              <a:gd name="connsiteY33" fmla="*/ 2864386 h 2864386"/>
              <a:gd name="connsiteX34" fmla="*/ 4599489 w 11224212"/>
              <a:gd name="connsiteY34" fmla="*/ 2864386 h 2864386"/>
              <a:gd name="connsiteX35" fmla="*/ 4039885 w 11224212"/>
              <a:gd name="connsiteY35" fmla="*/ 2864386 h 2864386"/>
              <a:gd name="connsiteX36" fmla="*/ 3160507 w 11224212"/>
              <a:gd name="connsiteY36" fmla="*/ 2864386 h 2864386"/>
              <a:gd name="connsiteX37" fmla="*/ 2494312 w 11224212"/>
              <a:gd name="connsiteY37" fmla="*/ 2864386 h 2864386"/>
              <a:gd name="connsiteX38" fmla="*/ 2041299 w 11224212"/>
              <a:gd name="connsiteY38" fmla="*/ 2864386 h 2864386"/>
              <a:gd name="connsiteX39" fmla="*/ 1161921 w 11224212"/>
              <a:gd name="connsiteY39" fmla="*/ 2864386 h 2864386"/>
              <a:gd name="connsiteX40" fmla="*/ 282543 w 11224212"/>
              <a:gd name="connsiteY40" fmla="*/ 2864386 h 2864386"/>
              <a:gd name="connsiteX41" fmla="*/ 0 w 11224212"/>
              <a:gd name="connsiteY41" fmla="*/ 2581843 h 2864386"/>
              <a:gd name="connsiteX42" fmla="*/ 0 w 11224212"/>
              <a:gd name="connsiteY42" fmla="*/ 2007018 h 2864386"/>
              <a:gd name="connsiteX43" fmla="*/ 0 w 11224212"/>
              <a:gd name="connsiteY43" fmla="*/ 1409200 h 2864386"/>
              <a:gd name="connsiteX44" fmla="*/ 0 w 11224212"/>
              <a:gd name="connsiteY44" fmla="*/ 788389 h 2864386"/>
              <a:gd name="connsiteX45" fmla="*/ 0 w 11224212"/>
              <a:gd name="connsiteY45" fmla="*/ 282543 h 28643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1224212" h="2864386" fill="none" extrusionOk="0">
                <a:moveTo>
                  <a:pt x="0" y="282543"/>
                </a:moveTo>
                <a:cubicBezTo>
                  <a:pt x="3151" y="124086"/>
                  <a:pt x="111739" y="-20762"/>
                  <a:pt x="282543" y="0"/>
                </a:cubicBezTo>
                <a:cubicBezTo>
                  <a:pt x="483364" y="-9486"/>
                  <a:pt x="680315" y="-16422"/>
                  <a:pt x="1055330" y="0"/>
                </a:cubicBezTo>
                <a:cubicBezTo>
                  <a:pt x="1430345" y="16422"/>
                  <a:pt x="1312696" y="6243"/>
                  <a:pt x="1401751" y="0"/>
                </a:cubicBezTo>
                <a:cubicBezTo>
                  <a:pt x="1490806" y="-6243"/>
                  <a:pt x="1885262" y="-36464"/>
                  <a:pt x="2281129" y="0"/>
                </a:cubicBezTo>
                <a:cubicBezTo>
                  <a:pt x="2676996" y="36464"/>
                  <a:pt x="2707655" y="28601"/>
                  <a:pt x="2947325" y="0"/>
                </a:cubicBezTo>
                <a:cubicBezTo>
                  <a:pt x="3186995" y="-28601"/>
                  <a:pt x="3299475" y="7997"/>
                  <a:pt x="3506929" y="0"/>
                </a:cubicBezTo>
                <a:cubicBezTo>
                  <a:pt x="3714383" y="-7997"/>
                  <a:pt x="3998658" y="6651"/>
                  <a:pt x="4279715" y="0"/>
                </a:cubicBezTo>
                <a:cubicBezTo>
                  <a:pt x="4560772" y="-6651"/>
                  <a:pt x="4634327" y="3404"/>
                  <a:pt x="4945911" y="0"/>
                </a:cubicBezTo>
                <a:cubicBezTo>
                  <a:pt x="5257495" y="-3404"/>
                  <a:pt x="5248556" y="-4006"/>
                  <a:pt x="5505515" y="0"/>
                </a:cubicBezTo>
                <a:cubicBezTo>
                  <a:pt x="5762474" y="4006"/>
                  <a:pt x="5695822" y="-11542"/>
                  <a:pt x="5851936" y="0"/>
                </a:cubicBezTo>
                <a:cubicBezTo>
                  <a:pt x="6008050" y="11542"/>
                  <a:pt x="6293873" y="-24000"/>
                  <a:pt x="6411540" y="0"/>
                </a:cubicBezTo>
                <a:cubicBezTo>
                  <a:pt x="6529207" y="24000"/>
                  <a:pt x="6727864" y="16328"/>
                  <a:pt x="6971145" y="0"/>
                </a:cubicBezTo>
                <a:cubicBezTo>
                  <a:pt x="7214426" y="-16328"/>
                  <a:pt x="7197172" y="4398"/>
                  <a:pt x="7317566" y="0"/>
                </a:cubicBezTo>
                <a:cubicBezTo>
                  <a:pt x="7437960" y="-4398"/>
                  <a:pt x="7614818" y="10721"/>
                  <a:pt x="7770579" y="0"/>
                </a:cubicBezTo>
                <a:cubicBezTo>
                  <a:pt x="7926340" y="-10721"/>
                  <a:pt x="7975646" y="2258"/>
                  <a:pt x="8117001" y="0"/>
                </a:cubicBezTo>
                <a:cubicBezTo>
                  <a:pt x="8258356" y="-2258"/>
                  <a:pt x="8609573" y="-42604"/>
                  <a:pt x="8996379" y="0"/>
                </a:cubicBezTo>
                <a:cubicBezTo>
                  <a:pt x="9383185" y="42604"/>
                  <a:pt x="9256269" y="-13091"/>
                  <a:pt x="9449391" y="0"/>
                </a:cubicBezTo>
                <a:cubicBezTo>
                  <a:pt x="9642513" y="13091"/>
                  <a:pt x="9735811" y="8111"/>
                  <a:pt x="9902404" y="0"/>
                </a:cubicBezTo>
                <a:cubicBezTo>
                  <a:pt x="10068997" y="-8111"/>
                  <a:pt x="10690168" y="-6416"/>
                  <a:pt x="10941669" y="0"/>
                </a:cubicBezTo>
                <a:cubicBezTo>
                  <a:pt x="11090093" y="-336"/>
                  <a:pt x="11220687" y="135711"/>
                  <a:pt x="11224212" y="282543"/>
                </a:cubicBezTo>
                <a:cubicBezTo>
                  <a:pt x="11248668" y="546555"/>
                  <a:pt x="11204070" y="749101"/>
                  <a:pt x="11224212" y="903354"/>
                </a:cubicBezTo>
                <a:cubicBezTo>
                  <a:pt x="11244354" y="1057607"/>
                  <a:pt x="11236793" y="1289332"/>
                  <a:pt x="11224212" y="1501172"/>
                </a:cubicBezTo>
                <a:cubicBezTo>
                  <a:pt x="11211631" y="1713012"/>
                  <a:pt x="11235396" y="2077583"/>
                  <a:pt x="11224212" y="2581843"/>
                </a:cubicBezTo>
                <a:cubicBezTo>
                  <a:pt x="11224702" y="2741375"/>
                  <a:pt x="11060310" y="2858414"/>
                  <a:pt x="10941669" y="2864386"/>
                </a:cubicBezTo>
                <a:cubicBezTo>
                  <a:pt x="10748478" y="2880723"/>
                  <a:pt x="10614381" y="2851734"/>
                  <a:pt x="10488656" y="2864386"/>
                </a:cubicBezTo>
                <a:cubicBezTo>
                  <a:pt x="10362931" y="2877038"/>
                  <a:pt x="10208679" y="2890630"/>
                  <a:pt x="9929052" y="2864386"/>
                </a:cubicBezTo>
                <a:cubicBezTo>
                  <a:pt x="9649425" y="2838142"/>
                  <a:pt x="9573291" y="2857408"/>
                  <a:pt x="9369448" y="2864386"/>
                </a:cubicBezTo>
                <a:cubicBezTo>
                  <a:pt x="9165605" y="2871364"/>
                  <a:pt x="8845483" y="2873802"/>
                  <a:pt x="8703253" y="2864386"/>
                </a:cubicBezTo>
                <a:cubicBezTo>
                  <a:pt x="8561023" y="2854970"/>
                  <a:pt x="8109180" y="2821057"/>
                  <a:pt x="7823875" y="2864386"/>
                </a:cubicBezTo>
                <a:cubicBezTo>
                  <a:pt x="7538570" y="2907715"/>
                  <a:pt x="7474821" y="2883656"/>
                  <a:pt x="7264271" y="2864386"/>
                </a:cubicBezTo>
                <a:cubicBezTo>
                  <a:pt x="7053721" y="2845116"/>
                  <a:pt x="6815479" y="2888478"/>
                  <a:pt x="6598075" y="2864386"/>
                </a:cubicBezTo>
                <a:cubicBezTo>
                  <a:pt x="6380671" y="2840294"/>
                  <a:pt x="6246799" y="2851779"/>
                  <a:pt x="6038471" y="2864386"/>
                </a:cubicBezTo>
                <a:cubicBezTo>
                  <a:pt x="5830143" y="2876993"/>
                  <a:pt x="5541380" y="2860567"/>
                  <a:pt x="5372276" y="2864386"/>
                </a:cubicBezTo>
                <a:cubicBezTo>
                  <a:pt x="5203172" y="2868205"/>
                  <a:pt x="4902643" y="2862204"/>
                  <a:pt x="4599489" y="2864386"/>
                </a:cubicBezTo>
                <a:cubicBezTo>
                  <a:pt x="4296335" y="2866568"/>
                  <a:pt x="4245904" y="2884317"/>
                  <a:pt x="4039885" y="2864386"/>
                </a:cubicBezTo>
                <a:cubicBezTo>
                  <a:pt x="3833866" y="2844455"/>
                  <a:pt x="3469860" y="2883409"/>
                  <a:pt x="3160507" y="2864386"/>
                </a:cubicBezTo>
                <a:cubicBezTo>
                  <a:pt x="2851154" y="2845363"/>
                  <a:pt x="2736515" y="2880600"/>
                  <a:pt x="2494312" y="2864386"/>
                </a:cubicBezTo>
                <a:cubicBezTo>
                  <a:pt x="2252110" y="2848172"/>
                  <a:pt x="2242152" y="2885086"/>
                  <a:pt x="2041299" y="2864386"/>
                </a:cubicBezTo>
                <a:cubicBezTo>
                  <a:pt x="1840446" y="2843686"/>
                  <a:pt x="1569979" y="2847964"/>
                  <a:pt x="1161921" y="2864386"/>
                </a:cubicBezTo>
                <a:cubicBezTo>
                  <a:pt x="753863" y="2880808"/>
                  <a:pt x="654933" y="2906505"/>
                  <a:pt x="282543" y="2864386"/>
                </a:cubicBezTo>
                <a:cubicBezTo>
                  <a:pt x="161758" y="2854093"/>
                  <a:pt x="31258" y="2747024"/>
                  <a:pt x="0" y="2581843"/>
                </a:cubicBezTo>
                <a:cubicBezTo>
                  <a:pt x="6872" y="2383798"/>
                  <a:pt x="5490" y="2245134"/>
                  <a:pt x="0" y="2007018"/>
                </a:cubicBezTo>
                <a:cubicBezTo>
                  <a:pt x="-5490" y="1768903"/>
                  <a:pt x="-8096" y="1638822"/>
                  <a:pt x="0" y="1409200"/>
                </a:cubicBezTo>
                <a:cubicBezTo>
                  <a:pt x="8096" y="1179578"/>
                  <a:pt x="14831" y="1028287"/>
                  <a:pt x="0" y="788389"/>
                </a:cubicBezTo>
                <a:cubicBezTo>
                  <a:pt x="-14831" y="548491"/>
                  <a:pt x="-12629" y="448230"/>
                  <a:pt x="0" y="282543"/>
                </a:cubicBezTo>
                <a:close/>
              </a:path>
              <a:path w="11224212" h="2864386" stroke="0" extrusionOk="0">
                <a:moveTo>
                  <a:pt x="0" y="282543"/>
                </a:moveTo>
                <a:cubicBezTo>
                  <a:pt x="1031" y="158026"/>
                  <a:pt x="129645" y="5621"/>
                  <a:pt x="282543" y="0"/>
                </a:cubicBezTo>
                <a:cubicBezTo>
                  <a:pt x="467544" y="17477"/>
                  <a:pt x="825602" y="24383"/>
                  <a:pt x="1055330" y="0"/>
                </a:cubicBezTo>
                <a:cubicBezTo>
                  <a:pt x="1285058" y="-24383"/>
                  <a:pt x="1396714" y="5556"/>
                  <a:pt x="1508342" y="0"/>
                </a:cubicBezTo>
                <a:cubicBezTo>
                  <a:pt x="1619970" y="-5556"/>
                  <a:pt x="1792056" y="-13169"/>
                  <a:pt x="1961355" y="0"/>
                </a:cubicBezTo>
                <a:cubicBezTo>
                  <a:pt x="2130654" y="13169"/>
                  <a:pt x="2578939" y="-37551"/>
                  <a:pt x="2734142" y="0"/>
                </a:cubicBezTo>
                <a:cubicBezTo>
                  <a:pt x="2889345" y="37551"/>
                  <a:pt x="3016858" y="20404"/>
                  <a:pt x="3293746" y="0"/>
                </a:cubicBezTo>
                <a:cubicBezTo>
                  <a:pt x="3570634" y="-20404"/>
                  <a:pt x="3885349" y="37557"/>
                  <a:pt x="4173124" y="0"/>
                </a:cubicBezTo>
                <a:cubicBezTo>
                  <a:pt x="4460899" y="-37557"/>
                  <a:pt x="4789384" y="31750"/>
                  <a:pt x="5052502" y="0"/>
                </a:cubicBezTo>
                <a:cubicBezTo>
                  <a:pt x="5315620" y="-31750"/>
                  <a:pt x="5656903" y="15264"/>
                  <a:pt x="5825289" y="0"/>
                </a:cubicBezTo>
                <a:cubicBezTo>
                  <a:pt x="5993675" y="-15264"/>
                  <a:pt x="6124760" y="14725"/>
                  <a:pt x="6278301" y="0"/>
                </a:cubicBezTo>
                <a:cubicBezTo>
                  <a:pt x="6431842" y="-14725"/>
                  <a:pt x="6550683" y="10361"/>
                  <a:pt x="6624723" y="0"/>
                </a:cubicBezTo>
                <a:cubicBezTo>
                  <a:pt x="6698763" y="-10361"/>
                  <a:pt x="7163734" y="30285"/>
                  <a:pt x="7504101" y="0"/>
                </a:cubicBezTo>
                <a:cubicBezTo>
                  <a:pt x="7844468" y="-30285"/>
                  <a:pt x="7899845" y="15032"/>
                  <a:pt x="8170296" y="0"/>
                </a:cubicBezTo>
                <a:cubicBezTo>
                  <a:pt x="8440748" y="-15032"/>
                  <a:pt x="8655543" y="-24944"/>
                  <a:pt x="8836492" y="0"/>
                </a:cubicBezTo>
                <a:cubicBezTo>
                  <a:pt x="9017441" y="24944"/>
                  <a:pt x="9172268" y="-7104"/>
                  <a:pt x="9289504" y="0"/>
                </a:cubicBezTo>
                <a:cubicBezTo>
                  <a:pt x="9406740" y="7104"/>
                  <a:pt x="9817646" y="37805"/>
                  <a:pt x="10062291" y="0"/>
                </a:cubicBezTo>
                <a:cubicBezTo>
                  <a:pt x="10306936" y="-37805"/>
                  <a:pt x="10548009" y="-23414"/>
                  <a:pt x="10941669" y="0"/>
                </a:cubicBezTo>
                <a:cubicBezTo>
                  <a:pt x="11105643" y="-16446"/>
                  <a:pt x="11233094" y="138140"/>
                  <a:pt x="11224212" y="282543"/>
                </a:cubicBezTo>
                <a:cubicBezTo>
                  <a:pt x="11241850" y="466137"/>
                  <a:pt x="11216268" y="637263"/>
                  <a:pt x="11224212" y="788389"/>
                </a:cubicBezTo>
                <a:cubicBezTo>
                  <a:pt x="11232156" y="939515"/>
                  <a:pt x="11223945" y="1204218"/>
                  <a:pt x="11224212" y="1386207"/>
                </a:cubicBezTo>
                <a:cubicBezTo>
                  <a:pt x="11224479" y="1568196"/>
                  <a:pt x="11246616" y="1720185"/>
                  <a:pt x="11224212" y="1938039"/>
                </a:cubicBezTo>
                <a:cubicBezTo>
                  <a:pt x="11201808" y="2155893"/>
                  <a:pt x="11245385" y="2387830"/>
                  <a:pt x="11224212" y="2581843"/>
                </a:cubicBezTo>
                <a:cubicBezTo>
                  <a:pt x="11226307" y="2742436"/>
                  <a:pt x="11078437" y="2857140"/>
                  <a:pt x="10941669" y="2864386"/>
                </a:cubicBezTo>
                <a:cubicBezTo>
                  <a:pt x="10752119" y="2882304"/>
                  <a:pt x="10351547" y="2869971"/>
                  <a:pt x="10168882" y="2864386"/>
                </a:cubicBezTo>
                <a:cubicBezTo>
                  <a:pt x="9986217" y="2858801"/>
                  <a:pt x="9569197" y="2890705"/>
                  <a:pt x="9289504" y="2864386"/>
                </a:cubicBezTo>
                <a:cubicBezTo>
                  <a:pt x="9009811" y="2838067"/>
                  <a:pt x="8613991" y="2858901"/>
                  <a:pt x="8410127" y="2864386"/>
                </a:cubicBezTo>
                <a:cubicBezTo>
                  <a:pt x="8206263" y="2869871"/>
                  <a:pt x="8072541" y="2853113"/>
                  <a:pt x="7850522" y="2864386"/>
                </a:cubicBezTo>
                <a:cubicBezTo>
                  <a:pt x="7628504" y="2875659"/>
                  <a:pt x="7612400" y="2866298"/>
                  <a:pt x="7504101" y="2864386"/>
                </a:cubicBezTo>
                <a:cubicBezTo>
                  <a:pt x="7395802" y="2862474"/>
                  <a:pt x="7270691" y="2855534"/>
                  <a:pt x="7051088" y="2864386"/>
                </a:cubicBezTo>
                <a:cubicBezTo>
                  <a:pt x="6831485" y="2873238"/>
                  <a:pt x="6741624" y="2848456"/>
                  <a:pt x="6598075" y="2864386"/>
                </a:cubicBezTo>
                <a:cubicBezTo>
                  <a:pt x="6454526" y="2880316"/>
                  <a:pt x="6157389" y="2828222"/>
                  <a:pt x="5825289" y="2864386"/>
                </a:cubicBezTo>
                <a:cubicBezTo>
                  <a:pt x="5493189" y="2900550"/>
                  <a:pt x="5643406" y="2865933"/>
                  <a:pt x="5478867" y="2864386"/>
                </a:cubicBezTo>
                <a:cubicBezTo>
                  <a:pt x="5314328" y="2862839"/>
                  <a:pt x="5155369" y="2880989"/>
                  <a:pt x="5025854" y="2864386"/>
                </a:cubicBezTo>
                <a:cubicBezTo>
                  <a:pt x="4896339" y="2847783"/>
                  <a:pt x="4363317" y="2833323"/>
                  <a:pt x="4146476" y="2864386"/>
                </a:cubicBezTo>
                <a:cubicBezTo>
                  <a:pt x="3929635" y="2895449"/>
                  <a:pt x="3880152" y="2879020"/>
                  <a:pt x="3800055" y="2864386"/>
                </a:cubicBezTo>
                <a:cubicBezTo>
                  <a:pt x="3719958" y="2849752"/>
                  <a:pt x="3554052" y="2856314"/>
                  <a:pt x="3453633" y="2864386"/>
                </a:cubicBezTo>
                <a:cubicBezTo>
                  <a:pt x="3353214" y="2872458"/>
                  <a:pt x="3245314" y="2869003"/>
                  <a:pt x="3107211" y="2864386"/>
                </a:cubicBezTo>
                <a:cubicBezTo>
                  <a:pt x="2969108" y="2859769"/>
                  <a:pt x="2679101" y="2876129"/>
                  <a:pt x="2441016" y="2864386"/>
                </a:cubicBezTo>
                <a:cubicBezTo>
                  <a:pt x="2202932" y="2852643"/>
                  <a:pt x="1940695" y="2876848"/>
                  <a:pt x="1774821" y="2864386"/>
                </a:cubicBezTo>
                <a:cubicBezTo>
                  <a:pt x="1608948" y="2851924"/>
                  <a:pt x="1338877" y="2847654"/>
                  <a:pt x="1108625" y="2864386"/>
                </a:cubicBezTo>
                <a:cubicBezTo>
                  <a:pt x="878373" y="2881118"/>
                  <a:pt x="476008" y="2892288"/>
                  <a:pt x="282543" y="2864386"/>
                </a:cubicBezTo>
                <a:cubicBezTo>
                  <a:pt x="151013" y="2893461"/>
                  <a:pt x="-20119" y="2747420"/>
                  <a:pt x="0" y="2581843"/>
                </a:cubicBezTo>
                <a:cubicBezTo>
                  <a:pt x="-6114" y="2347078"/>
                  <a:pt x="22714" y="2217815"/>
                  <a:pt x="0" y="2007018"/>
                </a:cubicBezTo>
                <a:cubicBezTo>
                  <a:pt x="-22714" y="1796222"/>
                  <a:pt x="-3166" y="1673533"/>
                  <a:pt x="0" y="1432193"/>
                </a:cubicBezTo>
                <a:cubicBezTo>
                  <a:pt x="3166" y="1190854"/>
                  <a:pt x="-2369" y="1069252"/>
                  <a:pt x="0" y="880361"/>
                </a:cubicBezTo>
                <a:cubicBezTo>
                  <a:pt x="2369" y="691470"/>
                  <a:pt x="26384" y="532189"/>
                  <a:pt x="0" y="282543"/>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19" name="TextBox 18">
            <a:extLst>
              <a:ext uri="{FF2B5EF4-FFF2-40B4-BE49-F238E27FC236}">
                <a16:creationId xmlns:a16="http://schemas.microsoft.com/office/drawing/2014/main" id="{C8296CF1-81A4-434F-1123-5E15D81A2777}"/>
              </a:ext>
            </a:extLst>
          </p:cNvPr>
          <p:cNvSpPr txBox="1"/>
          <p:nvPr/>
        </p:nvSpPr>
        <p:spPr>
          <a:xfrm>
            <a:off x="841786" y="3525832"/>
            <a:ext cx="10847109" cy="2862322"/>
          </a:xfrm>
          <a:prstGeom prst="rect">
            <a:avLst/>
          </a:prstGeom>
          <a:noFill/>
        </p:spPr>
        <p:txBody>
          <a:bodyPr wrap="square">
            <a:spAutoFit/>
          </a:bodyPr>
          <a:lstStyle/>
          <a:p>
            <a:pPr algn="just" defTabSz="914377"/>
            <a:r>
              <a:rPr lang="en-US" sz="3600" dirty="0">
                <a:solidFill>
                  <a:prstClr val="black"/>
                </a:solidFill>
                <a:latin typeface="Times New Roman" panose="02020603050405020304" pitchFamily="18" charset="0"/>
                <a:cs typeface="Times New Roman" panose="02020603050405020304" pitchFamily="18" charset="0"/>
                <a:sym typeface="Arial" panose="020B0604020202020204"/>
              </a:rPr>
              <a:t>   </a:t>
            </a:r>
            <a:r>
              <a:rPr lang="vi-VN" sz="3600" dirty="0">
                <a:solidFill>
                  <a:prstClr val="black"/>
                </a:solidFill>
                <a:latin typeface="Times New Roman" panose="02020603050405020304" pitchFamily="18" charset="0"/>
                <a:cs typeface="Times New Roman" panose="02020603050405020304" pitchFamily="18" charset="0"/>
                <a:sym typeface="Arial" panose="020B0604020202020204"/>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pic>
        <p:nvPicPr>
          <p:cNvPr id="20" name="Picture 19">
            <a:extLst>
              <a:ext uri="{FF2B5EF4-FFF2-40B4-BE49-F238E27FC236}">
                <a16:creationId xmlns:a16="http://schemas.microsoft.com/office/drawing/2014/main" id="{EEB43079-63E1-BADA-9BB2-101C1BAA5B5D}"/>
              </a:ext>
            </a:extLst>
          </p:cNvPr>
          <p:cNvPicPr>
            <a:picLocks noChangeAspect="1"/>
          </p:cNvPicPr>
          <p:nvPr/>
        </p:nvPicPr>
        <p:blipFill>
          <a:blip r:embed="rId6"/>
          <a:stretch>
            <a:fillRect/>
          </a:stretch>
        </p:blipFill>
        <p:spPr>
          <a:xfrm>
            <a:off x="3217050" y="0"/>
            <a:ext cx="7233237" cy="1070781"/>
          </a:xfrm>
          <a:prstGeom prst="rect">
            <a:avLst/>
          </a:prstGeom>
        </p:spPr>
      </p:pic>
      <p:pic>
        <p:nvPicPr>
          <p:cNvPr id="21" name="Picture 20">
            <a:extLst>
              <a:ext uri="{FF2B5EF4-FFF2-40B4-BE49-F238E27FC236}">
                <a16:creationId xmlns:a16="http://schemas.microsoft.com/office/drawing/2014/main" id="{9BAD15B1-0F9C-3091-87D5-6062EACA6947}"/>
              </a:ext>
            </a:extLst>
          </p:cNvPr>
          <p:cNvPicPr>
            <a:picLocks noChangeAspect="1"/>
          </p:cNvPicPr>
          <p:nvPr/>
        </p:nvPicPr>
        <p:blipFill>
          <a:blip r:embed="rId7"/>
          <a:stretch>
            <a:fillRect/>
          </a:stretch>
        </p:blipFill>
        <p:spPr>
          <a:xfrm>
            <a:off x="270677" y="0"/>
            <a:ext cx="2167724" cy="792728"/>
          </a:xfrm>
          <a:prstGeom prst="rect">
            <a:avLst/>
          </a:prstGeom>
        </p:spPr>
      </p:pic>
      <p:cxnSp>
        <p:nvCxnSpPr>
          <p:cNvPr id="28" name="Straight Connector 27">
            <a:extLst>
              <a:ext uri="{FF2B5EF4-FFF2-40B4-BE49-F238E27FC236}">
                <a16:creationId xmlns:a16="http://schemas.microsoft.com/office/drawing/2014/main" id="{B29014D5-2D55-9613-3177-A26137D8FA3E}"/>
              </a:ext>
            </a:extLst>
          </p:cNvPr>
          <p:cNvCxnSpPr>
            <a:cxnSpLocks/>
          </p:cNvCxnSpPr>
          <p:nvPr/>
        </p:nvCxnSpPr>
        <p:spPr>
          <a:xfrm flipH="1">
            <a:off x="11601934" y="472848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4B923E-541E-9D4D-E5A5-32B0C2E496E5}"/>
              </a:ext>
            </a:extLst>
          </p:cNvPr>
          <p:cNvCxnSpPr>
            <a:cxnSpLocks/>
          </p:cNvCxnSpPr>
          <p:nvPr/>
        </p:nvCxnSpPr>
        <p:spPr>
          <a:xfrm flipH="1">
            <a:off x="5983332" y="5323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D47301-496F-8D20-7B17-98A9DC1C825B}"/>
              </a:ext>
            </a:extLst>
          </p:cNvPr>
          <p:cNvCxnSpPr>
            <a:cxnSpLocks/>
          </p:cNvCxnSpPr>
          <p:nvPr/>
        </p:nvCxnSpPr>
        <p:spPr>
          <a:xfrm flipH="1">
            <a:off x="10885838" y="5257298"/>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4FDAF1-D9A5-94A0-69EC-3A6E64A0484E}"/>
              </a:ext>
            </a:extLst>
          </p:cNvPr>
          <p:cNvCxnSpPr>
            <a:cxnSpLocks/>
          </p:cNvCxnSpPr>
          <p:nvPr/>
        </p:nvCxnSpPr>
        <p:spPr>
          <a:xfrm flipH="1">
            <a:off x="4429954" y="580814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CC7082F-AEFB-A387-03D5-CD113D3E75CE}"/>
              </a:ext>
            </a:extLst>
          </p:cNvPr>
          <p:cNvCxnSpPr>
            <a:cxnSpLocks/>
          </p:cNvCxnSpPr>
          <p:nvPr/>
        </p:nvCxnSpPr>
        <p:spPr>
          <a:xfrm flipH="1">
            <a:off x="4540122" y="5841191"/>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ontrols>
      <mc:AlternateContent xmlns:mc="http://schemas.openxmlformats.org/markup-compatibility/2006">
        <mc:Choice xmlns:v="urn:schemas-microsoft-com:vml" Requires="v">
          <p:control spid="2052" name="TextBox1" r:id="rId2" imgW="6191280" imgH="1295280"/>
        </mc:Choice>
        <mc:Fallback>
          <p:control name="TextBox1" r:id="rId2" imgW="6191280" imgH="1295280">
            <p:pic>
              <p:nvPicPr>
                <p:cNvPr id="27" name="TextBox1">
                  <a:extLst>
                    <a:ext uri="{FF2B5EF4-FFF2-40B4-BE49-F238E27FC236}">
                      <a16:creationId xmlns:a16="http://schemas.microsoft.com/office/drawing/2014/main" id="{7D15E178-5FF7-1E94-EE6C-206EC470E805}"/>
                    </a:ext>
                  </a:extLst>
                </p:cNvPr>
                <p:cNvPicPr>
                  <a:picLocks/>
                </p:cNvPicPr>
                <p:nvPr/>
              </p:nvPicPr>
              <p:blipFill>
                <a:blip r:embed="rId8"/>
                <a:stretch>
                  <a:fillRect/>
                </a:stretch>
              </p:blipFill>
              <p:spPr>
                <a:xfrm>
                  <a:off x="5321147" y="1583073"/>
                  <a:ext cx="6187677" cy="1292329"/>
                </a:xfrm>
                <a:prstGeom prst="rect">
                  <a:avLst/>
                </a:prstGeom>
              </p:spPr>
            </p:pic>
          </p:control>
        </mc:Fallback>
      </mc:AlternateContent>
    </p:controls>
    <p:extLst>
      <p:ext uri="{BB962C8B-B14F-4D97-AF65-F5344CB8AC3E}">
        <p14:creationId xmlns:p14="http://schemas.microsoft.com/office/powerpoint/2010/main" val="424953841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22" presetClass="entr" presetSubtype="4"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wipe(down)">
                                      <p:cBhvr>
                                        <p:cTn id="10" dur="500"/>
                                        <p:tgtEl>
                                          <p:spTgt spid="29"/>
                                        </p:tgtEl>
                                      </p:cBhvr>
                                    </p:animEffect>
                                  </p:childTnLst>
                                </p:cTn>
                              </p:par>
                              <p:par>
                                <p:cTn id="11" presetID="22" presetClass="entr" presetSubtype="4" fill="hold" nodeType="with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par>
                                <p:cTn id="14" presetID="22" presetClass="entr" presetSubtype="4"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wipe(down)">
                                      <p:cBhvr>
                                        <p:cTn id="16" dur="500"/>
                                        <p:tgtEl>
                                          <p:spTgt spid="31"/>
                                        </p:tgtEl>
                                      </p:cBhvr>
                                    </p:animEffect>
                                  </p:childTnLst>
                                </p:cTn>
                              </p:par>
                              <p:par>
                                <p:cTn id="17" presetID="22" presetClass="entr" presetSubtype="4" fill="hold" nodeType="with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wipe(down)">
                                      <p:cBhvr>
                                        <p:cTn id="19"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2" name="Rectangle: Rounded Corners 1">
            <a:extLst>
              <a:ext uri="{FF2B5EF4-FFF2-40B4-BE49-F238E27FC236}">
                <a16:creationId xmlns:a16="http://schemas.microsoft.com/office/drawing/2014/main" id="{DDF5E286-5E43-791D-7DE5-78B4290A47F7}"/>
              </a:ext>
            </a:extLst>
          </p:cNvPr>
          <p:cNvSpPr/>
          <p:nvPr/>
        </p:nvSpPr>
        <p:spPr>
          <a:xfrm>
            <a:off x="363558" y="2544897"/>
            <a:ext cx="11695872" cy="3960918"/>
          </a:xfrm>
          <a:custGeom>
            <a:avLst/>
            <a:gdLst>
              <a:gd name="connsiteX0" fmla="*/ 0 w 11695872"/>
              <a:gd name="connsiteY0" fmla="*/ 390705 h 3960918"/>
              <a:gd name="connsiteX1" fmla="*/ 390705 w 11695872"/>
              <a:gd name="connsiteY1" fmla="*/ 0 h 3960918"/>
              <a:gd name="connsiteX2" fmla="*/ 963714 w 11695872"/>
              <a:gd name="connsiteY2" fmla="*/ 0 h 3960918"/>
              <a:gd name="connsiteX3" fmla="*/ 1645868 w 11695872"/>
              <a:gd name="connsiteY3" fmla="*/ 0 h 3960918"/>
              <a:gd name="connsiteX4" fmla="*/ 2218877 w 11695872"/>
              <a:gd name="connsiteY4" fmla="*/ 0 h 3960918"/>
              <a:gd name="connsiteX5" fmla="*/ 3010176 w 11695872"/>
              <a:gd name="connsiteY5" fmla="*/ 0 h 3960918"/>
              <a:gd name="connsiteX6" fmla="*/ 3692330 w 11695872"/>
              <a:gd name="connsiteY6" fmla="*/ 0 h 3960918"/>
              <a:gd name="connsiteX7" fmla="*/ 4265339 w 11695872"/>
              <a:gd name="connsiteY7" fmla="*/ 0 h 3960918"/>
              <a:gd name="connsiteX8" fmla="*/ 4620059 w 11695872"/>
              <a:gd name="connsiteY8" fmla="*/ 0 h 3960918"/>
              <a:gd name="connsiteX9" fmla="*/ 5193068 w 11695872"/>
              <a:gd name="connsiteY9" fmla="*/ 0 h 3960918"/>
              <a:gd name="connsiteX10" fmla="*/ 5766078 w 11695872"/>
              <a:gd name="connsiteY10" fmla="*/ 0 h 3960918"/>
              <a:gd name="connsiteX11" fmla="*/ 6120798 w 11695872"/>
              <a:gd name="connsiteY11" fmla="*/ 0 h 3960918"/>
              <a:gd name="connsiteX12" fmla="*/ 6584662 w 11695872"/>
              <a:gd name="connsiteY12" fmla="*/ 0 h 3960918"/>
              <a:gd name="connsiteX13" fmla="*/ 6939382 w 11695872"/>
              <a:gd name="connsiteY13" fmla="*/ 0 h 3960918"/>
              <a:gd name="connsiteX14" fmla="*/ 7839825 w 11695872"/>
              <a:gd name="connsiteY14" fmla="*/ 0 h 3960918"/>
              <a:gd name="connsiteX15" fmla="*/ 8303690 w 11695872"/>
              <a:gd name="connsiteY15" fmla="*/ 0 h 3960918"/>
              <a:gd name="connsiteX16" fmla="*/ 8767555 w 11695872"/>
              <a:gd name="connsiteY16" fmla="*/ 0 h 3960918"/>
              <a:gd name="connsiteX17" fmla="*/ 9667998 w 11695872"/>
              <a:gd name="connsiteY17" fmla="*/ 0 h 3960918"/>
              <a:gd name="connsiteX18" fmla="*/ 10022718 w 11695872"/>
              <a:gd name="connsiteY18" fmla="*/ 0 h 3960918"/>
              <a:gd name="connsiteX19" fmla="*/ 11305167 w 11695872"/>
              <a:gd name="connsiteY19" fmla="*/ 0 h 3960918"/>
              <a:gd name="connsiteX20" fmla="*/ 11695872 w 11695872"/>
              <a:gd name="connsiteY20" fmla="*/ 390705 h 3960918"/>
              <a:gd name="connsiteX21" fmla="*/ 11695872 w 11695872"/>
              <a:gd name="connsiteY21" fmla="*/ 963016 h 3960918"/>
              <a:gd name="connsiteX22" fmla="*/ 11695872 w 11695872"/>
              <a:gd name="connsiteY22" fmla="*/ 1535328 h 3960918"/>
              <a:gd name="connsiteX23" fmla="*/ 11695872 w 11695872"/>
              <a:gd name="connsiteY23" fmla="*/ 2075844 h 3960918"/>
              <a:gd name="connsiteX24" fmla="*/ 11695872 w 11695872"/>
              <a:gd name="connsiteY24" fmla="*/ 2775336 h 3960918"/>
              <a:gd name="connsiteX25" fmla="*/ 11695872 w 11695872"/>
              <a:gd name="connsiteY25" fmla="*/ 3570213 h 3960918"/>
              <a:gd name="connsiteX26" fmla="*/ 11305167 w 11695872"/>
              <a:gd name="connsiteY26" fmla="*/ 3960918 h 3960918"/>
              <a:gd name="connsiteX27" fmla="*/ 10404724 w 11695872"/>
              <a:gd name="connsiteY27" fmla="*/ 3960918 h 3960918"/>
              <a:gd name="connsiteX28" fmla="*/ 9831715 w 11695872"/>
              <a:gd name="connsiteY28" fmla="*/ 3960918 h 3960918"/>
              <a:gd name="connsiteX29" fmla="*/ 9149561 w 11695872"/>
              <a:gd name="connsiteY29" fmla="*/ 3960918 h 3960918"/>
              <a:gd name="connsiteX30" fmla="*/ 8576552 w 11695872"/>
              <a:gd name="connsiteY30" fmla="*/ 3960918 h 3960918"/>
              <a:gd name="connsiteX31" fmla="*/ 7894398 w 11695872"/>
              <a:gd name="connsiteY31" fmla="*/ 3960918 h 3960918"/>
              <a:gd name="connsiteX32" fmla="*/ 7103099 w 11695872"/>
              <a:gd name="connsiteY32" fmla="*/ 3960918 h 3960918"/>
              <a:gd name="connsiteX33" fmla="*/ 6530090 w 11695872"/>
              <a:gd name="connsiteY33" fmla="*/ 3960918 h 3960918"/>
              <a:gd name="connsiteX34" fmla="*/ 5629647 w 11695872"/>
              <a:gd name="connsiteY34" fmla="*/ 3960918 h 3960918"/>
              <a:gd name="connsiteX35" fmla="*/ 4947493 w 11695872"/>
              <a:gd name="connsiteY35" fmla="*/ 3960918 h 3960918"/>
              <a:gd name="connsiteX36" fmla="*/ 4483628 w 11695872"/>
              <a:gd name="connsiteY36" fmla="*/ 3960918 h 3960918"/>
              <a:gd name="connsiteX37" fmla="*/ 3583185 w 11695872"/>
              <a:gd name="connsiteY37" fmla="*/ 3960918 h 3960918"/>
              <a:gd name="connsiteX38" fmla="*/ 2682742 w 11695872"/>
              <a:gd name="connsiteY38" fmla="*/ 3960918 h 3960918"/>
              <a:gd name="connsiteX39" fmla="*/ 2218877 w 11695872"/>
              <a:gd name="connsiteY39" fmla="*/ 3960918 h 3960918"/>
              <a:gd name="connsiteX40" fmla="*/ 1645868 w 11695872"/>
              <a:gd name="connsiteY40" fmla="*/ 3960918 h 3960918"/>
              <a:gd name="connsiteX41" fmla="*/ 390705 w 11695872"/>
              <a:gd name="connsiteY41" fmla="*/ 3960918 h 3960918"/>
              <a:gd name="connsiteX42" fmla="*/ 0 w 11695872"/>
              <a:gd name="connsiteY42" fmla="*/ 3570213 h 3960918"/>
              <a:gd name="connsiteX43" fmla="*/ 0 w 11695872"/>
              <a:gd name="connsiteY43" fmla="*/ 2870721 h 3960918"/>
              <a:gd name="connsiteX44" fmla="*/ 0 w 11695872"/>
              <a:gd name="connsiteY44" fmla="*/ 2298410 h 3960918"/>
              <a:gd name="connsiteX45" fmla="*/ 0 w 11695872"/>
              <a:gd name="connsiteY45" fmla="*/ 1662508 h 3960918"/>
              <a:gd name="connsiteX46" fmla="*/ 0 w 11695872"/>
              <a:gd name="connsiteY46" fmla="*/ 1121992 h 3960918"/>
              <a:gd name="connsiteX47" fmla="*/ 0 w 11695872"/>
              <a:gd name="connsiteY47" fmla="*/ 390705 h 39609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695872" h="3960918" fill="none" extrusionOk="0">
                <a:moveTo>
                  <a:pt x="0" y="390705"/>
                </a:moveTo>
                <a:cubicBezTo>
                  <a:pt x="-41463" y="193704"/>
                  <a:pt x="184228" y="-11135"/>
                  <a:pt x="390705" y="0"/>
                </a:cubicBezTo>
                <a:cubicBezTo>
                  <a:pt x="580990" y="-9712"/>
                  <a:pt x="779762" y="11520"/>
                  <a:pt x="963714" y="0"/>
                </a:cubicBezTo>
                <a:cubicBezTo>
                  <a:pt x="1147666" y="-11520"/>
                  <a:pt x="1387681" y="29782"/>
                  <a:pt x="1645868" y="0"/>
                </a:cubicBezTo>
                <a:cubicBezTo>
                  <a:pt x="1904055" y="-29782"/>
                  <a:pt x="1969615" y="8340"/>
                  <a:pt x="2218877" y="0"/>
                </a:cubicBezTo>
                <a:cubicBezTo>
                  <a:pt x="2468139" y="-8340"/>
                  <a:pt x="2629666" y="33516"/>
                  <a:pt x="3010176" y="0"/>
                </a:cubicBezTo>
                <a:cubicBezTo>
                  <a:pt x="3390686" y="-33516"/>
                  <a:pt x="3420425" y="-15069"/>
                  <a:pt x="3692330" y="0"/>
                </a:cubicBezTo>
                <a:cubicBezTo>
                  <a:pt x="3964235" y="15069"/>
                  <a:pt x="4138604" y="2285"/>
                  <a:pt x="4265339" y="0"/>
                </a:cubicBezTo>
                <a:cubicBezTo>
                  <a:pt x="4392074" y="-2285"/>
                  <a:pt x="4466786" y="8889"/>
                  <a:pt x="4620059" y="0"/>
                </a:cubicBezTo>
                <a:cubicBezTo>
                  <a:pt x="4773332" y="-8889"/>
                  <a:pt x="5032881" y="26479"/>
                  <a:pt x="5193068" y="0"/>
                </a:cubicBezTo>
                <a:cubicBezTo>
                  <a:pt x="5353255" y="-26479"/>
                  <a:pt x="5490703" y="20882"/>
                  <a:pt x="5766078" y="0"/>
                </a:cubicBezTo>
                <a:cubicBezTo>
                  <a:pt x="6041453" y="-20882"/>
                  <a:pt x="5981536" y="-9230"/>
                  <a:pt x="6120798" y="0"/>
                </a:cubicBezTo>
                <a:cubicBezTo>
                  <a:pt x="6260060" y="9230"/>
                  <a:pt x="6485272" y="7507"/>
                  <a:pt x="6584662" y="0"/>
                </a:cubicBezTo>
                <a:cubicBezTo>
                  <a:pt x="6684052" y="-7507"/>
                  <a:pt x="6814148" y="-14602"/>
                  <a:pt x="6939382" y="0"/>
                </a:cubicBezTo>
                <a:cubicBezTo>
                  <a:pt x="7064616" y="14602"/>
                  <a:pt x="7630897" y="40406"/>
                  <a:pt x="7839825" y="0"/>
                </a:cubicBezTo>
                <a:cubicBezTo>
                  <a:pt x="8048753" y="-40406"/>
                  <a:pt x="8122782" y="-4234"/>
                  <a:pt x="8303690" y="0"/>
                </a:cubicBezTo>
                <a:cubicBezTo>
                  <a:pt x="8484598" y="4234"/>
                  <a:pt x="8669103" y="17288"/>
                  <a:pt x="8767555" y="0"/>
                </a:cubicBezTo>
                <a:cubicBezTo>
                  <a:pt x="8866007" y="-17288"/>
                  <a:pt x="9411040" y="29684"/>
                  <a:pt x="9667998" y="0"/>
                </a:cubicBezTo>
                <a:cubicBezTo>
                  <a:pt x="9924956" y="-29684"/>
                  <a:pt x="9936906" y="13330"/>
                  <a:pt x="10022718" y="0"/>
                </a:cubicBezTo>
                <a:cubicBezTo>
                  <a:pt x="10108530" y="-13330"/>
                  <a:pt x="10723663" y="61075"/>
                  <a:pt x="11305167" y="0"/>
                </a:cubicBezTo>
                <a:cubicBezTo>
                  <a:pt x="11556420" y="16167"/>
                  <a:pt x="11706193" y="197977"/>
                  <a:pt x="11695872" y="390705"/>
                </a:cubicBezTo>
                <a:cubicBezTo>
                  <a:pt x="11714938" y="560996"/>
                  <a:pt x="11690079" y="716119"/>
                  <a:pt x="11695872" y="963016"/>
                </a:cubicBezTo>
                <a:cubicBezTo>
                  <a:pt x="11701665" y="1209913"/>
                  <a:pt x="11700640" y="1408450"/>
                  <a:pt x="11695872" y="1535328"/>
                </a:cubicBezTo>
                <a:cubicBezTo>
                  <a:pt x="11691104" y="1662206"/>
                  <a:pt x="11682705" y="1832817"/>
                  <a:pt x="11695872" y="2075844"/>
                </a:cubicBezTo>
                <a:cubicBezTo>
                  <a:pt x="11709039" y="2318871"/>
                  <a:pt x="11714467" y="2551529"/>
                  <a:pt x="11695872" y="2775336"/>
                </a:cubicBezTo>
                <a:cubicBezTo>
                  <a:pt x="11677277" y="2999143"/>
                  <a:pt x="11664225" y="3400570"/>
                  <a:pt x="11695872" y="3570213"/>
                </a:cubicBezTo>
                <a:cubicBezTo>
                  <a:pt x="11680442" y="3782868"/>
                  <a:pt x="11531648" y="3915525"/>
                  <a:pt x="11305167" y="3960918"/>
                </a:cubicBezTo>
                <a:cubicBezTo>
                  <a:pt x="11077797" y="3985608"/>
                  <a:pt x="10702177" y="3926737"/>
                  <a:pt x="10404724" y="3960918"/>
                </a:cubicBezTo>
                <a:cubicBezTo>
                  <a:pt x="10107271" y="3995099"/>
                  <a:pt x="10045333" y="3955913"/>
                  <a:pt x="9831715" y="3960918"/>
                </a:cubicBezTo>
                <a:cubicBezTo>
                  <a:pt x="9618097" y="3965923"/>
                  <a:pt x="9442558" y="3941348"/>
                  <a:pt x="9149561" y="3960918"/>
                </a:cubicBezTo>
                <a:cubicBezTo>
                  <a:pt x="8856564" y="3980488"/>
                  <a:pt x="8797893" y="3952319"/>
                  <a:pt x="8576552" y="3960918"/>
                </a:cubicBezTo>
                <a:cubicBezTo>
                  <a:pt x="8355211" y="3969517"/>
                  <a:pt x="8164279" y="3927404"/>
                  <a:pt x="7894398" y="3960918"/>
                </a:cubicBezTo>
                <a:cubicBezTo>
                  <a:pt x="7624517" y="3994432"/>
                  <a:pt x="7382263" y="3978716"/>
                  <a:pt x="7103099" y="3960918"/>
                </a:cubicBezTo>
                <a:cubicBezTo>
                  <a:pt x="6823935" y="3943120"/>
                  <a:pt x="6803100" y="3977141"/>
                  <a:pt x="6530090" y="3960918"/>
                </a:cubicBezTo>
                <a:cubicBezTo>
                  <a:pt x="6257080" y="3944695"/>
                  <a:pt x="5868675" y="3927639"/>
                  <a:pt x="5629647" y="3960918"/>
                </a:cubicBezTo>
                <a:cubicBezTo>
                  <a:pt x="5390619" y="3994197"/>
                  <a:pt x="5202534" y="3962262"/>
                  <a:pt x="4947493" y="3960918"/>
                </a:cubicBezTo>
                <a:cubicBezTo>
                  <a:pt x="4692452" y="3959574"/>
                  <a:pt x="4606582" y="3947880"/>
                  <a:pt x="4483628" y="3960918"/>
                </a:cubicBezTo>
                <a:cubicBezTo>
                  <a:pt x="4360675" y="3973956"/>
                  <a:pt x="3974880" y="3954757"/>
                  <a:pt x="3583185" y="3960918"/>
                </a:cubicBezTo>
                <a:cubicBezTo>
                  <a:pt x="3191490" y="3967079"/>
                  <a:pt x="3005513" y="3920708"/>
                  <a:pt x="2682742" y="3960918"/>
                </a:cubicBezTo>
                <a:cubicBezTo>
                  <a:pt x="2359971" y="4001128"/>
                  <a:pt x="2431040" y="3974252"/>
                  <a:pt x="2218877" y="3960918"/>
                </a:cubicBezTo>
                <a:cubicBezTo>
                  <a:pt x="2006715" y="3947584"/>
                  <a:pt x="1826843" y="3958749"/>
                  <a:pt x="1645868" y="3960918"/>
                </a:cubicBezTo>
                <a:cubicBezTo>
                  <a:pt x="1464893" y="3963087"/>
                  <a:pt x="984912" y="3913950"/>
                  <a:pt x="390705" y="3960918"/>
                </a:cubicBezTo>
                <a:cubicBezTo>
                  <a:pt x="178960" y="3912907"/>
                  <a:pt x="7658" y="3784281"/>
                  <a:pt x="0" y="3570213"/>
                </a:cubicBezTo>
                <a:cubicBezTo>
                  <a:pt x="9197" y="3342151"/>
                  <a:pt x="-17540" y="3215705"/>
                  <a:pt x="0" y="2870721"/>
                </a:cubicBezTo>
                <a:cubicBezTo>
                  <a:pt x="17540" y="2525737"/>
                  <a:pt x="-17120" y="2429743"/>
                  <a:pt x="0" y="2298410"/>
                </a:cubicBezTo>
                <a:cubicBezTo>
                  <a:pt x="17120" y="2167077"/>
                  <a:pt x="-2408" y="1976183"/>
                  <a:pt x="0" y="1662508"/>
                </a:cubicBezTo>
                <a:cubicBezTo>
                  <a:pt x="2408" y="1348833"/>
                  <a:pt x="-5016" y="1363209"/>
                  <a:pt x="0" y="1121992"/>
                </a:cubicBezTo>
                <a:cubicBezTo>
                  <a:pt x="5016" y="880775"/>
                  <a:pt x="35910" y="663721"/>
                  <a:pt x="0" y="390705"/>
                </a:cubicBezTo>
                <a:close/>
              </a:path>
              <a:path w="11695872" h="3960918" stroke="0" extrusionOk="0">
                <a:moveTo>
                  <a:pt x="0" y="390705"/>
                </a:moveTo>
                <a:cubicBezTo>
                  <a:pt x="529" y="191096"/>
                  <a:pt x="189217" y="25538"/>
                  <a:pt x="390705" y="0"/>
                </a:cubicBezTo>
                <a:cubicBezTo>
                  <a:pt x="569208" y="34219"/>
                  <a:pt x="840215" y="-5637"/>
                  <a:pt x="1182003" y="0"/>
                </a:cubicBezTo>
                <a:cubicBezTo>
                  <a:pt x="1523791" y="5637"/>
                  <a:pt x="1437915" y="-12436"/>
                  <a:pt x="1645868" y="0"/>
                </a:cubicBezTo>
                <a:cubicBezTo>
                  <a:pt x="1853821" y="12436"/>
                  <a:pt x="1901534" y="11489"/>
                  <a:pt x="2109733" y="0"/>
                </a:cubicBezTo>
                <a:cubicBezTo>
                  <a:pt x="2317933" y="-11489"/>
                  <a:pt x="2608044" y="27329"/>
                  <a:pt x="2901031" y="0"/>
                </a:cubicBezTo>
                <a:cubicBezTo>
                  <a:pt x="3194018" y="-27329"/>
                  <a:pt x="3343127" y="-25470"/>
                  <a:pt x="3474041" y="0"/>
                </a:cubicBezTo>
                <a:cubicBezTo>
                  <a:pt x="3604955" y="25470"/>
                  <a:pt x="3965306" y="13238"/>
                  <a:pt x="4374484" y="0"/>
                </a:cubicBezTo>
                <a:cubicBezTo>
                  <a:pt x="4783662" y="-13238"/>
                  <a:pt x="4863226" y="12858"/>
                  <a:pt x="5274927" y="0"/>
                </a:cubicBezTo>
                <a:cubicBezTo>
                  <a:pt x="5686628" y="-12858"/>
                  <a:pt x="5683227" y="30963"/>
                  <a:pt x="6066225" y="0"/>
                </a:cubicBezTo>
                <a:cubicBezTo>
                  <a:pt x="6449223" y="-30963"/>
                  <a:pt x="6430294" y="19552"/>
                  <a:pt x="6530090" y="0"/>
                </a:cubicBezTo>
                <a:cubicBezTo>
                  <a:pt x="6629886" y="-19552"/>
                  <a:pt x="6741211" y="-15476"/>
                  <a:pt x="6884810" y="0"/>
                </a:cubicBezTo>
                <a:cubicBezTo>
                  <a:pt x="7028409" y="15476"/>
                  <a:pt x="7525959" y="40459"/>
                  <a:pt x="7785253" y="0"/>
                </a:cubicBezTo>
                <a:cubicBezTo>
                  <a:pt x="8044547" y="-40459"/>
                  <a:pt x="8257194" y="-30138"/>
                  <a:pt x="8467407" y="0"/>
                </a:cubicBezTo>
                <a:cubicBezTo>
                  <a:pt x="8677620" y="30138"/>
                  <a:pt x="8833727" y="6032"/>
                  <a:pt x="9149561" y="0"/>
                </a:cubicBezTo>
                <a:cubicBezTo>
                  <a:pt x="9465395" y="-6032"/>
                  <a:pt x="9510688" y="4602"/>
                  <a:pt x="9613425" y="0"/>
                </a:cubicBezTo>
                <a:cubicBezTo>
                  <a:pt x="9716162" y="-4602"/>
                  <a:pt x="10136815" y="-5956"/>
                  <a:pt x="10404724" y="0"/>
                </a:cubicBezTo>
                <a:cubicBezTo>
                  <a:pt x="10672633" y="5956"/>
                  <a:pt x="11025486" y="26941"/>
                  <a:pt x="11305167" y="0"/>
                </a:cubicBezTo>
                <a:cubicBezTo>
                  <a:pt x="11537442" y="-34211"/>
                  <a:pt x="11706135" y="188377"/>
                  <a:pt x="11695872" y="390705"/>
                </a:cubicBezTo>
                <a:cubicBezTo>
                  <a:pt x="11722860" y="603373"/>
                  <a:pt x="11711821" y="710658"/>
                  <a:pt x="11695872" y="931221"/>
                </a:cubicBezTo>
                <a:cubicBezTo>
                  <a:pt x="11679923" y="1151784"/>
                  <a:pt x="11724760" y="1416456"/>
                  <a:pt x="11695872" y="1598918"/>
                </a:cubicBezTo>
                <a:cubicBezTo>
                  <a:pt x="11666984" y="1781380"/>
                  <a:pt x="11672327" y="1969289"/>
                  <a:pt x="11695872" y="2203025"/>
                </a:cubicBezTo>
                <a:cubicBezTo>
                  <a:pt x="11719417" y="2436761"/>
                  <a:pt x="11673529" y="2508508"/>
                  <a:pt x="11695872" y="2775336"/>
                </a:cubicBezTo>
                <a:cubicBezTo>
                  <a:pt x="11718215" y="3042164"/>
                  <a:pt x="11733267" y="3211117"/>
                  <a:pt x="11695872" y="3570213"/>
                </a:cubicBezTo>
                <a:cubicBezTo>
                  <a:pt x="11720171" y="3758537"/>
                  <a:pt x="11510405" y="3990748"/>
                  <a:pt x="11305167" y="3960918"/>
                </a:cubicBezTo>
                <a:cubicBezTo>
                  <a:pt x="11050644" y="3918708"/>
                  <a:pt x="10600827" y="3941412"/>
                  <a:pt x="10404724" y="3960918"/>
                </a:cubicBezTo>
                <a:cubicBezTo>
                  <a:pt x="10208621" y="3980424"/>
                  <a:pt x="9765910" y="3928074"/>
                  <a:pt x="9504281" y="3960918"/>
                </a:cubicBezTo>
                <a:cubicBezTo>
                  <a:pt x="9242652" y="3993762"/>
                  <a:pt x="9050537" y="3958394"/>
                  <a:pt x="8931272" y="3960918"/>
                </a:cubicBezTo>
                <a:cubicBezTo>
                  <a:pt x="8812007" y="3963442"/>
                  <a:pt x="8685917" y="3951764"/>
                  <a:pt x="8576552" y="3960918"/>
                </a:cubicBezTo>
                <a:cubicBezTo>
                  <a:pt x="8467187" y="3970072"/>
                  <a:pt x="8231180" y="3945229"/>
                  <a:pt x="8112687" y="3960918"/>
                </a:cubicBezTo>
                <a:cubicBezTo>
                  <a:pt x="7994195" y="3976607"/>
                  <a:pt x="7824199" y="3969171"/>
                  <a:pt x="7648822" y="3960918"/>
                </a:cubicBezTo>
                <a:cubicBezTo>
                  <a:pt x="7473446" y="3952665"/>
                  <a:pt x="7020687" y="3931438"/>
                  <a:pt x="6857524" y="3960918"/>
                </a:cubicBezTo>
                <a:cubicBezTo>
                  <a:pt x="6694361" y="3990398"/>
                  <a:pt x="6585572" y="3954235"/>
                  <a:pt x="6502804" y="3960918"/>
                </a:cubicBezTo>
                <a:cubicBezTo>
                  <a:pt x="6420036" y="3967601"/>
                  <a:pt x="6140610" y="3955859"/>
                  <a:pt x="6038939" y="3960918"/>
                </a:cubicBezTo>
                <a:cubicBezTo>
                  <a:pt x="5937268" y="3965977"/>
                  <a:pt x="5534923" y="3987371"/>
                  <a:pt x="5138496" y="3960918"/>
                </a:cubicBezTo>
                <a:cubicBezTo>
                  <a:pt x="4742069" y="3934465"/>
                  <a:pt x="4927487" y="3976315"/>
                  <a:pt x="4783776" y="3960918"/>
                </a:cubicBezTo>
                <a:cubicBezTo>
                  <a:pt x="4640065" y="3945521"/>
                  <a:pt x="4509662" y="3965676"/>
                  <a:pt x="4429056" y="3960918"/>
                </a:cubicBezTo>
                <a:cubicBezTo>
                  <a:pt x="4348450" y="3956160"/>
                  <a:pt x="4154741" y="3963663"/>
                  <a:pt x="4074336" y="3960918"/>
                </a:cubicBezTo>
                <a:cubicBezTo>
                  <a:pt x="3993931" y="3958173"/>
                  <a:pt x="3589894" y="3989030"/>
                  <a:pt x="3392182" y="3960918"/>
                </a:cubicBezTo>
                <a:cubicBezTo>
                  <a:pt x="3194470" y="3932806"/>
                  <a:pt x="2870551" y="3974043"/>
                  <a:pt x="2710028" y="3960918"/>
                </a:cubicBezTo>
                <a:cubicBezTo>
                  <a:pt x="2549505" y="3947793"/>
                  <a:pt x="2210819" y="3984233"/>
                  <a:pt x="2027874" y="3960918"/>
                </a:cubicBezTo>
                <a:cubicBezTo>
                  <a:pt x="1844929" y="3937603"/>
                  <a:pt x="1361628" y="3947548"/>
                  <a:pt x="1127431" y="3960918"/>
                </a:cubicBezTo>
                <a:cubicBezTo>
                  <a:pt x="893234" y="3974288"/>
                  <a:pt x="682919" y="3987975"/>
                  <a:pt x="390705" y="3960918"/>
                </a:cubicBezTo>
                <a:cubicBezTo>
                  <a:pt x="203451" y="3962175"/>
                  <a:pt x="-3257" y="3791612"/>
                  <a:pt x="0" y="3570213"/>
                </a:cubicBezTo>
                <a:cubicBezTo>
                  <a:pt x="18372" y="3302559"/>
                  <a:pt x="-4254" y="3268108"/>
                  <a:pt x="0" y="2997902"/>
                </a:cubicBezTo>
                <a:cubicBezTo>
                  <a:pt x="4254" y="2727696"/>
                  <a:pt x="6226" y="2586422"/>
                  <a:pt x="0" y="2393795"/>
                </a:cubicBezTo>
                <a:cubicBezTo>
                  <a:pt x="-6226" y="2201168"/>
                  <a:pt x="-3736" y="1951718"/>
                  <a:pt x="0" y="1789689"/>
                </a:cubicBezTo>
                <a:cubicBezTo>
                  <a:pt x="3736" y="1627660"/>
                  <a:pt x="-6041" y="1386051"/>
                  <a:pt x="0" y="1249172"/>
                </a:cubicBezTo>
                <a:cubicBezTo>
                  <a:pt x="6041" y="1112293"/>
                  <a:pt x="-18240" y="673341"/>
                  <a:pt x="0" y="390705"/>
                </a:cubicBezTo>
                <a:close/>
              </a:path>
            </a:pathLst>
          </a:custGeom>
          <a:ln>
            <a:extLst>
              <a:ext uri="{C807C97D-BFC1-408E-A445-0C87EB9F89A2}">
                <ask:lineSketchStyleProps xmlns:ask="http://schemas.microsoft.com/office/drawing/2018/sketchyshapes" xmlns="" sd="2129858240">
                  <a:prstGeom prst="roundRect">
                    <a:avLst>
                      <a:gd name="adj" fmla="val 9864"/>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tIns="0" bIns="0" rtlCol="0" anchor="b"/>
          <a:lstStyle/>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a:p>
            <a:pPr indent="457189" algn="ctr" defTabSz="914377">
              <a:defRPr/>
            </a:pPr>
            <a:endParaRPr lang="en-US" sz="2800" dirty="0">
              <a:solidFill>
                <a:srgbClr val="002060"/>
              </a:solidFill>
              <a:latin typeface="iCiel Crocante" panose="02000000000000000000" pitchFamily="50" charset="0"/>
              <a:cs typeface="Calibri" panose="020F0502020204030204" pitchFamily="34" charset="0"/>
              <a:sym typeface="Arial" panose="020B0604020202020204"/>
            </a:endParaRPr>
          </a:p>
        </p:txBody>
      </p:sp>
      <p:sp>
        <p:nvSpPr>
          <p:cNvPr id="3" name="TextBox 2">
            <a:extLst>
              <a:ext uri="{FF2B5EF4-FFF2-40B4-BE49-F238E27FC236}">
                <a16:creationId xmlns:a16="http://schemas.microsoft.com/office/drawing/2014/main" id="{539BA96E-A4B3-1453-9AAE-DD13080AD505}"/>
              </a:ext>
            </a:extLst>
          </p:cNvPr>
          <p:cNvSpPr txBox="1"/>
          <p:nvPr/>
        </p:nvSpPr>
        <p:spPr>
          <a:xfrm>
            <a:off x="473725" y="2661338"/>
            <a:ext cx="11446525" cy="3785652"/>
          </a:xfrm>
          <a:prstGeom prst="rect">
            <a:avLst/>
          </a:prstGeom>
          <a:noFill/>
        </p:spPr>
        <p:txBody>
          <a:bodyPr wrap="square">
            <a:spAutoFit/>
          </a:bodyPr>
          <a:lstStyle/>
          <a:p>
            <a:pPr algn="just" defTabSz="914377"/>
            <a:r>
              <a:rPr lang="en-US" sz="2400" dirty="0">
                <a:solidFill>
                  <a:prstClr val="black"/>
                </a:solidFill>
                <a:latin typeface="Calibri" panose="020F0502020204030204"/>
                <a:cs typeface="Arial" panose="020B0604020202020204"/>
                <a:sym typeface="Arial" panose="020B0604020202020204"/>
              </a:rPr>
              <a:t>  </a:t>
            </a:r>
            <a:r>
              <a:rPr lang="vi-VN" sz="2400" dirty="0">
                <a:solidFill>
                  <a:prstClr val="black"/>
                </a:solidFill>
                <a:latin typeface="+mj-lt"/>
                <a:cs typeface="Arial" panose="020B0604020202020204"/>
                <a:sym typeface="Arial" panose="020B0604020202020204"/>
              </a:rPr>
              <a:t>Bác Lan đưa tranh của Bống cho ông hoạ sĩ Phan xem để hỏi ý kiến. Ông hoạ sĩ xem cả xấp tranh vẽ con chó, con mèo, cây cau, chân dung bố và mẹ Bống thì tặc tặc lưỡi trầm tr</a:t>
            </a:r>
            <a:r>
              <a:rPr lang="en-US" sz="2400" dirty="0">
                <a:solidFill>
                  <a:prstClr val="black"/>
                </a:solidFill>
                <a:latin typeface="+mj-lt"/>
                <a:cs typeface="Arial" panose="020B0604020202020204"/>
                <a:sym typeface="Arial" panose="020B0604020202020204"/>
              </a:rPr>
              <a:t>ồ</a:t>
            </a:r>
            <a:r>
              <a:rPr lang="vi-VN" sz="2400" dirty="0">
                <a:solidFill>
                  <a:prstClr val="black"/>
                </a:solidFill>
                <a:latin typeface="+mj-lt"/>
                <a:cs typeface="Arial" panose="020B0604020202020204"/>
                <a:sym typeface="Arial" panose="020B0604020202020204"/>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defTabSz="914377"/>
            <a:r>
              <a:rPr lang="vi-VN" sz="2400" dirty="0">
                <a:solidFill>
                  <a:prstClr val="black"/>
                </a:solidFill>
                <a:latin typeface="+mj-lt"/>
                <a:cs typeface="Arial" panose="020B0604020202020204"/>
                <a:sym typeface="Arial" panose="020B0604020202020204"/>
              </a:rPr>
              <a:t>   - Sao dưới bụng con gà mái mẹ lại có một hàng chấm chấm?</a:t>
            </a:r>
          </a:p>
          <a:p>
            <a:pPr algn="just" defTabSz="914377"/>
            <a:r>
              <a:rPr lang="vi-VN" sz="2400" dirty="0">
                <a:solidFill>
                  <a:prstClr val="black"/>
                </a:solidFill>
                <a:latin typeface="+mj-lt"/>
                <a:cs typeface="Arial" panose="020B0604020202020204"/>
                <a:sym typeface="Arial" panose="020B0604020202020204"/>
              </a:rPr>
              <a:t>   - Đó là tí của nó ạ. Không có tí, gà con bú mẹ sao được ạ.</a:t>
            </a:r>
          </a:p>
          <a:p>
            <a:pPr algn="just" defTabSz="914377"/>
            <a:r>
              <a:rPr lang="vi-VN" sz="2400" dirty="0">
                <a:solidFill>
                  <a:prstClr val="black"/>
                </a:solidFill>
                <a:latin typeface="+mj-lt"/>
                <a:cs typeface="Arial" panose="020B0604020202020204"/>
                <a:sym typeface="Arial" panose="020B0604020202020204"/>
              </a:rPr>
              <a:t>   - Thế con chuột nhắt đứng cạnh cái vòng tròn có hai chóp nhọn là cái gì?</a:t>
            </a:r>
          </a:p>
          <a:p>
            <a:pPr algn="just" defTabSz="914377"/>
            <a:r>
              <a:rPr lang="vi-VN" sz="2400" dirty="0">
                <a:solidFill>
                  <a:prstClr val="black"/>
                </a:solidFill>
                <a:latin typeface="+mj-lt"/>
                <a:cs typeface="Arial" panose="020B0604020202020204"/>
                <a:sym typeface="Arial" panose="020B0604020202020204"/>
              </a:rPr>
              <a:t>   - Là lưng con mèo. Ý cháu là... hỡi tên chuột kia, mi hãy giờ hồn, mèo chưa quay đầu lại đâu!</a:t>
            </a:r>
          </a:p>
        </p:txBody>
      </p:sp>
      <p:pic>
        <p:nvPicPr>
          <p:cNvPr id="4" name="Picture 3">
            <a:extLst>
              <a:ext uri="{FF2B5EF4-FFF2-40B4-BE49-F238E27FC236}">
                <a16:creationId xmlns:a16="http://schemas.microsoft.com/office/drawing/2014/main" id="{9F249407-C1AB-ED7A-F7A2-91CF62721838}"/>
              </a:ext>
            </a:extLst>
          </p:cNvPr>
          <p:cNvPicPr>
            <a:picLocks noChangeAspect="1"/>
          </p:cNvPicPr>
          <p:nvPr/>
        </p:nvPicPr>
        <p:blipFill>
          <a:blip r:embed="rId4"/>
          <a:stretch>
            <a:fillRect/>
          </a:stretch>
        </p:blipFill>
        <p:spPr>
          <a:xfrm>
            <a:off x="3033409" y="75535"/>
            <a:ext cx="7427123" cy="1099484"/>
          </a:xfrm>
          <a:prstGeom prst="rect">
            <a:avLst/>
          </a:prstGeom>
        </p:spPr>
      </p:pic>
      <p:pic>
        <p:nvPicPr>
          <p:cNvPr id="5" name="Picture 4">
            <a:extLst>
              <a:ext uri="{FF2B5EF4-FFF2-40B4-BE49-F238E27FC236}">
                <a16:creationId xmlns:a16="http://schemas.microsoft.com/office/drawing/2014/main" id="{5657F2F9-EE45-9497-030B-3BE41F2FFE32}"/>
              </a:ext>
            </a:extLst>
          </p:cNvPr>
          <p:cNvPicPr>
            <a:picLocks noChangeAspect="1"/>
          </p:cNvPicPr>
          <p:nvPr/>
        </p:nvPicPr>
        <p:blipFill>
          <a:blip r:embed="rId5"/>
          <a:stretch>
            <a:fillRect/>
          </a:stretch>
        </p:blipFill>
        <p:spPr>
          <a:xfrm>
            <a:off x="362886" y="193231"/>
            <a:ext cx="2511769" cy="918544"/>
          </a:xfrm>
          <a:prstGeom prst="rect">
            <a:avLst/>
          </a:prstGeom>
        </p:spPr>
      </p:pic>
      <p:cxnSp>
        <p:nvCxnSpPr>
          <p:cNvPr id="15" name="Straight Connector 14">
            <a:extLst>
              <a:ext uri="{FF2B5EF4-FFF2-40B4-BE49-F238E27FC236}">
                <a16:creationId xmlns:a16="http://schemas.microsoft.com/office/drawing/2014/main" id="{401D24CE-8559-31ED-6F70-71DEF1DF1179}"/>
              </a:ext>
            </a:extLst>
          </p:cNvPr>
          <p:cNvCxnSpPr>
            <a:cxnSpLocks/>
          </p:cNvCxnSpPr>
          <p:nvPr/>
        </p:nvCxnSpPr>
        <p:spPr>
          <a:xfrm flipH="1">
            <a:off x="10812744" y="268740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0B0FFA7-1A41-1511-8C47-34C20F468A93}"/>
              </a:ext>
            </a:extLst>
          </p:cNvPr>
          <p:cNvCxnSpPr>
            <a:cxnSpLocks/>
          </p:cNvCxnSpPr>
          <p:nvPr/>
        </p:nvCxnSpPr>
        <p:spPr>
          <a:xfrm flipH="1">
            <a:off x="2193529" y="3162614"/>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EE7457C-0188-2EE6-F405-4FABF2C502E6}"/>
              </a:ext>
            </a:extLst>
          </p:cNvPr>
          <p:cNvCxnSpPr>
            <a:cxnSpLocks/>
          </p:cNvCxnSpPr>
          <p:nvPr/>
        </p:nvCxnSpPr>
        <p:spPr>
          <a:xfrm flipH="1">
            <a:off x="3344296" y="308967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CE1DA45A-D6C4-04D1-DCF3-281DF606033F}"/>
              </a:ext>
            </a:extLst>
          </p:cNvPr>
          <p:cNvCxnSpPr>
            <a:cxnSpLocks/>
          </p:cNvCxnSpPr>
          <p:nvPr/>
        </p:nvCxnSpPr>
        <p:spPr>
          <a:xfrm flipH="1">
            <a:off x="4586349" y="308967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DD432DD-01B3-B2E0-F684-17E9636D6826}"/>
              </a:ext>
            </a:extLst>
          </p:cNvPr>
          <p:cNvCxnSpPr>
            <a:cxnSpLocks/>
          </p:cNvCxnSpPr>
          <p:nvPr/>
        </p:nvCxnSpPr>
        <p:spPr>
          <a:xfrm flipH="1">
            <a:off x="9158254" y="3089677"/>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9C11400-FB82-4F73-61A7-3175C1AA0A76}"/>
              </a:ext>
            </a:extLst>
          </p:cNvPr>
          <p:cNvCxnSpPr>
            <a:cxnSpLocks/>
          </p:cNvCxnSpPr>
          <p:nvPr/>
        </p:nvCxnSpPr>
        <p:spPr>
          <a:xfrm flipH="1">
            <a:off x="11194309" y="300985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9F1BBBC-B6A4-4735-3C93-3A0B1EBAB5AA}"/>
              </a:ext>
            </a:extLst>
          </p:cNvPr>
          <p:cNvCxnSpPr>
            <a:cxnSpLocks/>
          </p:cNvCxnSpPr>
          <p:nvPr/>
        </p:nvCxnSpPr>
        <p:spPr>
          <a:xfrm flipH="1">
            <a:off x="1047774" y="3362399"/>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24207D-59DA-03EA-D898-3C605CF308BE}"/>
              </a:ext>
            </a:extLst>
          </p:cNvPr>
          <p:cNvCxnSpPr>
            <a:cxnSpLocks/>
          </p:cNvCxnSpPr>
          <p:nvPr/>
        </p:nvCxnSpPr>
        <p:spPr>
          <a:xfrm flipH="1">
            <a:off x="5698904" y="3048073"/>
            <a:ext cx="133191" cy="39956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41455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down)">
                                      <p:cBhvr>
                                        <p:cTn id="10" dur="500"/>
                                        <p:tgtEl>
                                          <p:spTgt spid="16"/>
                                        </p:tgtEl>
                                      </p:cBhvr>
                                    </p:animEffect>
                                  </p:childTnLst>
                                </p:cTn>
                              </p:par>
                              <p:par>
                                <p:cTn id="11" presetID="22" presetClass="entr" presetSubtype="4"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down)">
                                      <p:cBhvr>
                                        <p:cTn id="13" dur="500"/>
                                        <p:tgtEl>
                                          <p:spTgt spid="17"/>
                                        </p:tgtEl>
                                      </p:cBhvr>
                                    </p:animEffect>
                                  </p:childTnLst>
                                </p:cTn>
                              </p:par>
                              <p:par>
                                <p:cTn id="14" presetID="22" presetClass="entr" presetSubtype="4" fill="hold" nodeType="with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wipe(down)">
                                      <p:cBhvr>
                                        <p:cTn id="16" dur="500"/>
                                        <p:tgtEl>
                                          <p:spTgt spid="22"/>
                                        </p:tgtEl>
                                      </p:cBhvr>
                                    </p:animEffect>
                                  </p:childTnLst>
                                </p:cTn>
                              </p:par>
                              <p:par>
                                <p:cTn id="17" presetID="22" presetClass="entr" presetSubtype="4" fill="hold"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down)">
                                      <p:cBhvr>
                                        <p:cTn id="19" dur="500"/>
                                        <p:tgtEl>
                                          <p:spTgt spid="23"/>
                                        </p:tgtEl>
                                      </p:cBhvr>
                                    </p:animEffect>
                                  </p:childTnLst>
                                </p:cTn>
                              </p:par>
                              <p:par>
                                <p:cTn id="20" presetID="22" presetClass="entr" presetSubtype="4"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par>
                                <p:cTn id="23" presetID="22" presetClass="entr" presetSubtype="4"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wipe(down)">
                                      <p:cBhvr>
                                        <p:cTn id="25" dur="500"/>
                                        <p:tgtEl>
                                          <p:spTgt spid="25"/>
                                        </p:tgtEl>
                                      </p:cBhvr>
                                    </p:animEffect>
                                  </p:childTnLst>
                                </p:cTn>
                              </p:par>
                              <p:par>
                                <p:cTn id="26" presetID="22" presetClass="entr" presetSubtype="4"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noProof="0" dirty="0">
                <a:solidFill>
                  <a:srgbClr val="000000"/>
                </a:solidFill>
                <a:latin typeface="+mj-lt"/>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cs typeface="Calibri" panose="020F0502020204030204" pitchFamily="34" charset="0"/>
              </a:rPr>
              <a:t>(Theo Ma Văn Kháng)</a:t>
            </a:r>
          </a:p>
        </p:txBody>
      </p:sp>
      <p:sp>
        <p:nvSpPr>
          <p:cNvPr id="2" name="Hình chữ nhật: Góc Tròn 42">
            <a:extLst>
              <a:ext uri="{FF2B5EF4-FFF2-40B4-BE49-F238E27FC236}">
                <a16:creationId xmlns:a16="http://schemas.microsoft.com/office/drawing/2014/main" id="{EF31B838-0F4E-D577-3F6B-06E773B97E16}"/>
              </a:ext>
            </a:extLst>
          </p:cNvPr>
          <p:cNvSpPr/>
          <p:nvPr/>
        </p:nvSpPr>
        <p:spPr>
          <a:xfrm>
            <a:off x="414954" y="5865972"/>
            <a:ext cx="3562136" cy="854326"/>
          </a:xfrm>
          <a:custGeom>
            <a:avLst/>
            <a:gdLst>
              <a:gd name="connsiteX0" fmla="*/ 0 w 3562136"/>
              <a:gd name="connsiteY0" fmla="*/ 142391 h 854326"/>
              <a:gd name="connsiteX1" fmla="*/ 142391 w 3562136"/>
              <a:gd name="connsiteY1" fmla="*/ 0 h 854326"/>
              <a:gd name="connsiteX2" fmla="*/ 863409 w 3562136"/>
              <a:gd name="connsiteY2" fmla="*/ 0 h 854326"/>
              <a:gd name="connsiteX3" fmla="*/ 1584427 w 3562136"/>
              <a:gd name="connsiteY3" fmla="*/ 0 h 854326"/>
              <a:gd name="connsiteX4" fmla="*/ 2305445 w 3562136"/>
              <a:gd name="connsiteY4" fmla="*/ 0 h 854326"/>
              <a:gd name="connsiteX5" fmla="*/ 3419745 w 3562136"/>
              <a:gd name="connsiteY5" fmla="*/ 0 h 854326"/>
              <a:gd name="connsiteX6" fmla="*/ 3562136 w 3562136"/>
              <a:gd name="connsiteY6" fmla="*/ 142391 h 854326"/>
              <a:gd name="connsiteX7" fmla="*/ 3562136 w 3562136"/>
              <a:gd name="connsiteY7" fmla="*/ 711935 h 854326"/>
              <a:gd name="connsiteX8" fmla="*/ 3419745 w 3562136"/>
              <a:gd name="connsiteY8" fmla="*/ 854326 h 854326"/>
              <a:gd name="connsiteX9" fmla="*/ 2731501 w 3562136"/>
              <a:gd name="connsiteY9" fmla="*/ 854326 h 854326"/>
              <a:gd name="connsiteX10" fmla="*/ 2141577 w 3562136"/>
              <a:gd name="connsiteY10" fmla="*/ 854326 h 854326"/>
              <a:gd name="connsiteX11" fmla="*/ 1420559 w 3562136"/>
              <a:gd name="connsiteY11" fmla="*/ 854326 h 854326"/>
              <a:gd name="connsiteX12" fmla="*/ 699541 w 3562136"/>
              <a:gd name="connsiteY12" fmla="*/ 854326 h 854326"/>
              <a:gd name="connsiteX13" fmla="*/ 142391 w 3562136"/>
              <a:gd name="connsiteY13" fmla="*/ 854326 h 854326"/>
              <a:gd name="connsiteX14" fmla="*/ 0 w 3562136"/>
              <a:gd name="connsiteY14" fmla="*/ 711935 h 854326"/>
              <a:gd name="connsiteX15" fmla="*/ 0 w 3562136"/>
              <a:gd name="connsiteY15" fmla="*/ 142391 h 8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562136" h="854326" fill="none" extrusionOk="0">
                <a:moveTo>
                  <a:pt x="0" y="142391"/>
                </a:moveTo>
                <a:cubicBezTo>
                  <a:pt x="15398" y="61841"/>
                  <a:pt x="79279" y="4981"/>
                  <a:pt x="142391" y="0"/>
                </a:cubicBezTo>
                <a:cubicBezTo>
                  <a:pt x="478781" y="-3180"/>
                  <a:pt x="618319" y="-7670"/>
                  <a:pt x="863409" y="0"/>
                </a:cubicBezTo>
                <a:cubicBezTo>
                  <a:pt x="1108499" y="7670"/>
                  <a:pt x="1293717" y="29404"/>
                  <a:pt x="1584427" y="0"/>
                </a:cubicBezTo>
                <a:cubicBezTo>
                  <a:pt x="1875137" y="-29404"/>
                  <a:pt x="2058869" y="15337"/>
                  <a:pt x="2305445" y="0"/>
                </a:cubicBezTo>
                <a:cubicBezTo>
                  <a:pt x="2552021" y="-15337"/>
                  <a:pt x="2951472" y="37324"/>
                  <a:pt x="3419745" y="0"/>
                </a:cubicBezTo>
                <a:cubicBezTo>
                  <a:pt x="3492871" y="-25"/>
                  <a:pt x="3556546" y="51080"/>
                  <a:pt x="3562136" y="142391"/>
                </a:cubicBezTo>
                <a:cubicBezTo>
                  <a:pt x="3537695" y="273435"/>
                  <a:pt x="3568375" y="508628"/>
                  <a:pt x="3562136" y="711935"/>
                </a:cubicBezTo>
                <a:cubicBezTo>
                  <a:pt x="3574580" y="777940"/>
                  <a:pt x="3493787" y="845246"/>
                  <a:pt x="3419745" y="854326"/>
                </a:cubicBezTo>
                <a:cubicBezTo>
                  <a:pt x="3150992" y="827266"/>
                  <a:pt x="2875544" y="878071"/>
                  <a:pt x="2731501" y="854326"/>
                </a:cubicBezTo>
                <a:cubicBezTo>
                  <a:pt x="2587458" y="830581"/>
                  <a:pt x="2374026" y="867249"/>
                  <a:pt x="2141577" y="854326"/>
                </a:cubicBezTo>
                <a:cubicBezTo>
                  <a:pt x="1909128" y="841403"/>
                  <a:pt x="1623179" y="872741"/>
                  <a:pt x="1420559" y="854326"/>
                </a:cubicBezTo>
                <a:cubicBezTo>
                  <a:pt x="1217939" y="835911"/>
                  <a:pt x="985632" y="853613"/>
                  <a:pt x="699541" y="854326"/>
                </a:cubicBezTo>
                <a:cubicBezTo>
                  <a:pt x="413450" y="855039"/>
                  <a:pt x="381585" y="878822"/>
                  <a:pt x="142391" y="854326"/>
                </a:cubicBezTo>
                <a:cubicBezTo>
                  <a:pt x="65452" y="863566"/>
                  <a:pt x="3401" y="790882"/>
                  <a:pt x="0" y="711935"/>
                </a:cubicBezTo>
                <a:cubicBezTo>
                  <a:pt x="9798" y="530621"/>
                  <a:pt x="19948" y="265685"/>
                  <a:pt x="0" y="142391"/>
                </a:cubicBezTo>
                <a:close/>
              </a:path>
              <a:path w="3562136" h="854326" stroke="0" extrusionOk="0">
                <a:moveTo>
                  <a:pt x="0" y="142391"/>
                </a:moveTo>
                <a:cubicBezTo>
                  <a:pt x="10827" y="61933"/>
                  <a:pt x="63605" y="5959"/>
                  <a:pt x="142391" y="0"/>
                </a:cubicBezTo>
                <a:cubicBezTo>
                  <a:pt x="381581" y="25745"/>
                  <a:pt x="466217" y="-5529"/>
                  <a:pt x="699541" y="0"/>
                </a:cubicBezTo>
                <a:cubicBezTo>
                  <a:pt x="932865" y="5529"/>
                  <a:pt x="1047667" y="14833"/>
                  <a:pt x="1256691" y="0"/>
                </a:cubicBezTo>
                <a:cubicBezTo>
                  <a:pt x="1465715" y="-14833"/>
                  <a:pt x="1608227" y="-6286"/>
                  <a:pt x="1879389" y="0"/>
                </a:cubicBezTo>
                <a:cubicBezTo>
                  <a:pt x="2150551" y="6286"/>
                  <a:pt x="2391940" y="-15065"/>
                  <a:pt x="2600407" y="0"/>
                </a:cubicBezTo>
                <a:cubicBezTo>
                  <a:pt x="2808874" y="15065"/>
                  <a:pt x="3244136" y="-9887"/>
                  <a:pt x="3419745" y="0"/>
                </a:cubicBezTo>
                <a:cubicBezTo>
                  <a:pt x="3493936" y="9964"/>
                  <a:pt x="3569791" y="62442"/>
                  <a:pt x="3562136" y="142391"/>
                </a:cubicBezTo>
                <a:cubicBezTo>
                  <a:pt x="3544177" y="390647"/>
                  <a:pt x="3548358" y="433353"/>
                  <a:pt x="3562136" y="711935"/>
                </a:cubicBezTo>
                <a:cubicBezTo>
                  <a:pt x="3552449" y="803658"/>
                  <a:pt x="3506919" y="855932"/>
                  <a:pt x="3419745" y="854326"/>
                </a:cubicBezTo>
                <a:cubicBezTo>
                  <a:pt x="3284808" y="858497"/>
                  <a:pt x="3018945" y="836430"/>
                  <a:pt x="2764274" y="854326"/>
                </a:cubicBezTo>
                <a:cubicBezTo>
                  <a:pt x="2509603" y="872222"/>
                  <a:pt x="2373755" y="881262"/>
                  <a:pt x="2076030" y="854326"/>
                </a:cubicBezTo>
                <a:cubicBezTo>
                  <a:pt x="1778305" y="827390"/>
                  <a:pt x="1536899" y="825340"/>
                  <a:pt x="1387786" y="854326"/>
                </a:cubicBezTo>
                <a:cubicBezTo>
                  <a:pt x="1238673" y="883312"/>
                  <a:pt x="584651" y="886863"/>
                  <a:pt x="142391" y="854326"/>
                </a:cubicBezTo>
                <a:cubicBezTo>
                  <a:pt x="65290" y="850234"/>
                  <a:pt x="-2500" y="788305"/>
                  <a:pt x="0" y="711935"/>
                </a:cubicBezTo>
                <a:cubicBezTo>
                  <a:pt x="-16928" y="532825"/>
                  <a:pt x="24317" y="328806"/>
                  <a:pt x="0" y="142391"/>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002060"/>
                </a:solidFill>
              </a:rPr>
              <a:t>Đọc</a:t>
            </a:r>
            <a:r>
              <a:rPr lang="en-US" sz="4400" b="1" dirty="0">
                <a:solidFill>
                  <a:srgbClr val="002060"/>
                </a:solidFill>
              </a:rPr>
              <a:t> </a:t>
            </a:r>
            <a:r>
              <a:rPr lang="en-US" sz="4400" b="1" dirty="0" err="1">
                <a:solidFill>
                  <a:srgbClr val="002060"/>
                </a:solidFill>
              </a:rPr>
              <a:t>diễn</a:t>
            </a:r>
            <a:r>
              <a:rPr lang="en-US" sz="4400" b="1" dirty="0">
                <a:solidFill>
                  <a:srgbClr val="002060"/>
                </a:solidFill>
              </a:rPr>
              <a:t> </a:t>
            </a:r>
            <a:r>
              <a:rPr lang="en-US" sz="4400" b="1" dirty="0" err="1">
                <a:solidFill>
                  <a:srgbClr val="002060"/>
                </a:solidFill>
              </a:rPr>
              <a:t>cảm</a:t>
            </a:r>
            <a:endParaRPr lang="en-US" sz="4400" b="1" dirty="0">
              <a:solidFill>
                <a:srgbClr val="002060"/>
              </a:solidFill>
            </a:endParaRPr>
          </a:p>
        </p:txBody>
      </p:sp>
      <p:cxnSp>
        <p:nvCxnSpPr>
          <p:cNvPr id="6" name="Straight Connector 5">
            <a:extLst>
              <a:ext uri="{FF2B5EF4-FFF2-40B4-BE49-F238E27FC236}">
                <a16:creationId xmlns:a16="http://schemas.microsoft.com/office/drawing/2014/main" id="{91FEC1C5-D999-925A-CC60-EE3B1B440D8B}"/>
              </a:ext>
            </a:extLst>
          </p:cNvPr>
          <p:cNvCxnSpPr/>
          <p:nvPr/>
        </p:nvCxnSpPr>
        <p:spPr>
          <a:xfrm>
            <a:off x="2963537" y="859316"/>
            <a:ext cx="149829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5FE721AB-0F06-5B56-4932-D3AD34293674}"/>
              </a:ext>
            </a:extLst>
          </p:cNvPr>
          <p:cNvCxnSpPr>
            <a:cxnSpLocks/>
          </p:cNvCxnSpPr>
          <p:nvPr/>
        </p:nvCxnSpPr>
        <p:spPr>
          <a:xfrm>
            <a:off x="7293166" y="3536415"/>
            <a:ext cx="229150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0E2F845-8EB5-2678-CE7A-BE2D1839357D}"/>
              </a:ext>
            </a:extLst>
          </p:cNvPr>
          <p:cNvCxnSpPr>
            <a:cxnSpLocks/>
          </p:cNvCxnSpPr>
          <p:nvPr/>
        </p:nvCxnSpPr>
        <p:spPr>
          <a:xfrm>
            <a:off x="9716877" y="3558448"/>
            <a:ext cx="198303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4E7A685-CCAB-8C1A-C9AB-60604042AB08}"/>
              </a:ext>
            </a:extLst>
          </p:cNvPr>
          <p:cNvCxnSpPr>
            <a:cxnSpLocks/>
          </p:cNvCxnSpPr>
          <p:nvPr/>
        </p:nvCxnSpPr>
        <p:spPr>
          <a:xfrm>
            <a:off x="550843" y="3866921"/>
            <a:ext cx="55965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0617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barn(inVertic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down)">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down)">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wipe(down)">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grpSp>
        <p:nvGrpSpPr>
          <p:cNvPr id="532" name="Group 531">
            <a:extLst>
              <a:ext uri="{FF2B5EF4-FFF2-40B4-BE49-F238E27FC236}">
                <a16:creationId xmlns:a16="http://schemas.microsoft.com/office/drawing/2014/main" id="{1995EE51-ADA4-18BE-1D76-7E718C94BE44}"/>
              </a:ext>
            </a:extLst>
          </p:cNvPr>
          <p:cNvGrpSpPr/>
          <p:nvPr/>
        </p:nvGrpSpPr>
        <p:grpSpPr>
          <a:xfrm>
            <a:off x="1443497" y="1304619"/>
            <a:ext cx="6293147" cy="2287081"/>
            <a:chOff x="2975205" y="1255651"/>
            <a:chExt cx="5432196" cy="2287081"/>
          </a:xfrm>
        </p:grpSpPr>
        <p:sp>
          <p:nvSpPr>
            <p:cNvPr id="547" name="Rectangle: Rounded Corners 9">
              <a:extLst>
                <a:ext uri="{FF2B5EF4-FFF2-40B4-BE49-F238E27FC236}">
                  <a16:creationId xmlns:a16="http://schemas.microsoft.com/office/drawing/2014/main" id="{BC8ECF5F-F755-78D8-1B48-1A127F32838B}"/>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7">
                <a:lnSpc>
                  <a:spcPct val="120000"/>
                </a:lnSpc>
              </a:pP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Phân</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công</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theo</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đoạn</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a:t>
              </a:r>
            </a:p>
            <a:p>
              <a:pPr marL="568311" algn="just" defTabSz="914377">
                <a:lnSpc>
                  <a:spcPct val="120000"/>
                </a:lnSpc>
              </a:pP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Tất</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cả</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thành</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viên</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đều</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550" name="Rectangle: Rounded Corners 549">
              <a:extLst>
                <a:ext uri="{FF2B5EF4-FFF2-40B4-BE49-F238E27FC236}">
                  <a16:creationId xmlns:a16="http://schemas.microsoft.com/office/drawing/2014/main" id="{ED0890C1-3766-061B-A8DF-FD3F627A9106}"/>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Yêu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Cầu</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endParaRPr>
            </a:p>
          </p:txBody>
        </p:sp>
        <p:pic>
          <p:nvPicPr>
            <p:cNvPr id="551" name="Picture 550">
              <a:extLst>
                <a:ext uri="{FF2B5EF4-FFF2-40B4-BE49-F238E27FC236}">
                  <a16:creationId xmlns:a16="http://schemas.microsoft.com/office/drawing/2014/main" id="{7ADF4F07-9524-78C9-2A0A-A2C79BD55A27}"/>
                </a:ext>
              </a:extLst>
            </p:cNvPr>
            <p:cNvPicPr>
              <a:picLocks noChangeAspect="1"/>
            </p:cNvPicPr>
            <p:nvPr/>
          </p:nvPicPr>
          <p:blipFill>
            <a:blip r:embed="rId3"/>
            <a:stretch>
              <a:fillRect/>
            </a:stretch>
          </p:blipFill>
          <p:spPr>
            <a:xfrm flipH="1">
              <a:off x="3075433" y="1994777"/>
              <a:ext cx="609091" cy="609091"/>
            </a:xfrm>
            <a:prstGeom prst="rect">
              <a:avLst/>
            </a:prstGeom>
          </p:spPr>
        </p:pic>
        <p:pic>
          <p:nvPicPr>
            <p:cNvPr id="552" name="Picture 551">
              <a:extLst>
                <a:ext uri="{FF2B5EF4-FFF2-40B4-BE49-F238E27FC236}">
                  <a16:creationId xmlns:a16="http://schemas.microsoft.com/office/drawing/2014/main" id="{AEE83BC8-4698-8E42-23CB-D946354790AE}"/>
                </a:ext>
              </a:extLst>
            </p:cNvPr>
            <p:cNvPicPr>
              <a:picLocks noChangeAspect="1"/>
            </p:cNvPicPr>
            <p:nvPr/>
          </p:nvPicPr>
          <p:blipFill>
            <a:blip r:embed="rId3"/>
            <a:stretch>
              <a:fillRect/>
            </a:stretch>
          </p:blipFill>
          <p:spPr>
            <a:xfrm flipH="1">
              <a:off x="3075433" y="2684812"/>
              <a:ext cx="609091" cy="609091"/>
            </a:xfrm>
            <a:prstGeom prst="rect">
              <a:avLst/>
            </a:prstGeom>
          </p:spPr>
        </p:pic>
      </p:grpSp>
      <p:grpSp>
        <p:nvGrpSpPr>
          <p:cNvPr id="553" name="Group 552">
            <a:extLst>
              <a:ext uri="{FF2B5EF4-FFF2-40B4-BE49-F238E27FC236}">
                <a16:creationId xmlns:a16="http://schemas.microsoft.com/office/drawing/2014/main" id="{42C763D7-0AFC-E154-2529-F1A50D6802AC}"/>
              </a:ext>
            </a:extLst>
          </p:cNvPr>
          <p:cNvGrpSpPr/>
          <p:nvPr/>
        </p:nvGrpSpPr>
        <p:grpSpPr>
          <a:xfrm>
            <a:off x="254839" y="3787089"/>
            <a:ext cx="7073839" cy="2842692"/>
            <a:chOff x="4433137" y="3817600"/>
            <a:chExt cx="7073839" cy="2842692"/>
          </a:xfrm>
        </p:grpSpPr>
        <p:grpSp>
          <p:nvGrpSpPr>
            <p:cNvPr id="554" name="Group 553">
              <a:extLst>
                <a:ext uri="{FF2B5EF4-FFF2-40B4-BE49-F238E27FC236}">
                  <a16:creationId xmlns:a16="http://schemas.microsoft.com/office/drawing/2014/main" id="{584A7874-DACF-F9A8-D049-F01072D77213}"/>
                </a:ext>
              </a:extLst>
            </p:cNvPr>
            <p:cNvGrpSpPr/>
            <p:nvPr/>
          </p:nvGrpSpPr>
          <p:grpSpPr>
            <a:xfrm>
              <a:off x="4433137" y="3817600"/>
              <a:ext cx="7073839" cy="2842692"/>
              <a:chOff x="2567237" y="1255651"/>
              <a:chExt cx="7073839" cy="2842692"/>
            </a:xfrm>
          </p:grpSpPr>
          <p:sp>
            <p:nvSpPr>
              <p:cNvPr id="564" name="Rectangle: Rounded Corners 563">
                <a:extLst>
                  <a:ext uri="{FF2B5EF4-FFF2-40B4-BE49-F238E27FC236}">
                    <a16:creationId xmlns:a16="http://schemas.microsoft.com/office/drawing/2014/main" id="{7056CF8D-14D1-003F-BE20-3E780FA2285C}"/>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1.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đúng</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a:t>
                </a:r>
              </a:p>
              <a:p>
                <a:pPr algn="just" defTabSz="914377">
                  <a:lnSpc>
                    <a:spcPct val="110000"/>
                  </a:lnSpc>
                </a:pP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2.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to,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rõ</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a:t>
                </a:r>
              </a:p>
              <a:p>
                <a:pPr algn="just" defTabSz="914377">
                  <a:lnSpc>
                    <a:spcPct val="110000"/>
                  </a:lnSpc>
                </a:pP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3.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ngắt</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nghỉ</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đúng</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3600" dirty="0" err="1">
                    <a:solidFill>
                      <a:srgbClr val="000000"/>
                    </a:solidFill>
                    <a:latin typeface="Times New Roman" panose="02020603050405020304" pitchFamily="18" charset="0"/>
                    <a:cs typeface="Times New Roman" panose="02020603050405020304" pitchFamily="18" charset="0"/>
                    <a:sym typeface="Arial" panose="020B0604020202020204"/>
                  </a:rPr>
                  <a:t>chỗ</a:t>
                </a:r>
                <a:r>
                  <a:rPr lang="en-US" sz="360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565" name="Rectangle: Rounded Corners 564">
                <a:extLst>
                  <a:ext uri="{FF2B5EF4-FFF2-40B4-BE49-F238E27FC236}">
                    <a16:creationId xmlns:a16="http://schemas.microsoft.com/office/drawing/2014/main" id="{698588D2-DF95-9409-931B-FD3CE0CB33A1}"/>
                  </a:ext>
                </a:extLst>
              </p:cNvPr>
              <p:cNvSpPr/>
              <p:nvPr/>
            </p:nvSpPr>
            <p:spPr>
              <a:xfrm>
                <a:off x="3383961" y="1255651"/>
                <a:ext cx="5666863"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Tiêu</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chí</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đánh</a:t>
                </a:r>
                <a:r>
                  <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 </a:t>
                </a:r>
                <a:r>
                  <a:rPr lang="en-US" sz="48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giá</a:t>
                </a:r>
                <a:endParaRPr lang="en-US" sz="48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endParaRPr>
              </a:p>
            </p:txBody>
          </p:sp>
        </p:grpSp>
        <p:pic>
          <p:nvPicPr>
            <p:cNvPr id="555" name="Picture 554">
              <a:extLst>
                <a:ext uri="{FF2B5EF4-FFF2-40B4-BE49-F238E27FC236}">
                  <a16:creationId xmlns:a16="http://schemas.microsoft.com/office/drawing/2014/main" id="{270C2636-E2DD-3713-FA77-BB00A6CAE403}"/>
                </a:ext>
              </a:extLst>
            </p:cNvPr>
            <p:cNvPicPr>
              <a:picLocks noChangeAspect="1"/>
            </p:cNvPicPr>
            <p:nvPr/>
          </p:nvPicPr>
          <p:blipFill>
            <a:blip r:embed="rId4"/>
            <a:stretch>
              <a:fillRect/>
            </a:stretch>
          </p:blipFill>
          <p:spPr>
            <a:xfrm>
              <a:off x="7557655" y="4716158"/>
              <a:ext cx="469963" cy="469963"/>
            </a:xfrm>
            <a:prstGeom prst="rect">
              <a:avLst/>
            </a:prstGeom>
          </p:spPr>
        </p:pic>
        <p:pic>
          <p:nvPicPr>
            <p:cNvPr id="556" name="Picture 555">
              <a:extLst>
                <a:ext uri="{FF2B5EF4-FFF2-40B4-BE49-F238E27FC236}">
                  <a16:creationId xmlns:a16="http://schemas.microsoft.com/office/drawing/2014/main" id="{0844A6AF-5056-4AA4-2B43-59C1BEB61B81}"/>
                </a:ext>
              </a:extLst>
            </p:cNvPr>
            <p:cNvPicPr>
              <a:picLocks noChangeAspect="1"/>
            </p:cNvPicPr>
            <p:nvPr/>
          </p:nvPicPr>
          <p:blipFill>
            <a:blip r:embed="rId5"/>
            <a:stretch>
              <a:fillRect/>
            </a:stretch>
          </p:blipFill>
          <p:spPr>
            <a:xfrm>
              <a:off x="7000981" y="4716158"/>
              <a:ext cx="469963" cy="469963"/>
            </a:xfrm>
            <a:prstGeom prst="rect">
              <a:avLst/>
            </a:prstGeom>
          </p:spPr>
        </p:pic>
        <p:pic>
          <p:nvPicPr>
            <p:cNvPr id="557" name="Picture 556">
              <a:extLst>
                <a:ext uri="{FF2B5EF4-FFF2-40B4-BE49-F238E27FC236}">
                  <a16:creationId xmlns:a16="http://schemas.microsoft.com/office/drawing/2014/main" id="{874A1071-06CF-AA94-095A-CE2B30546CA3}"/>
                </a:ext>
              </a:extLst>
            </p:cNvPr>
            <p:cNvPicPr>
              <a:picLocks noChangeAspect="1"/>
            </p:cNvPicPr>
            <p:nvPr/>
          </p:nvPicPr>
          <p:blipFill>
            <a:blip r:embed="rId6"/>
            <a:stretch>
              <a:fillRect/>
            </a:stretch>
          </p:blipFill>
          <p:spPr>
            <a:xfrm>
              <a:off x="8114329" y="4716158"/>
              <a:ext cx="469963" cy="469963"/>
            </a:xfrm>
            <a:prstGeom prst="rect">
              <a:avLst/>
            </a:prstGeom>
          </p:spPr>
        </p:pic>
        <p:pic>
          <p:nvPicPr>
            <p:cNvPr id="558" name="Picture 557">
              <a:extLst>
                <a:ext uri="{FF2B5EF4-FFF2-40B4-BE49-F238E27FC236}">
                  <a16:creationId xmlns:a16="http://schemas.microsoft.com/office/drawing/2014/main" id="{F7ABECC3-687B-D1BB-3B63-2A35C6B91757}"/>
                </a:ext>
              </a:extLst>
            </p:cNvPr>
            <p:cNvPicPr>
              <a:picLocks noChangeAspect="1"/>
            </p:cNvPicPr>
            <p:nvPr/>
          </p:nvPicPr>
          <p:blipFill>
            <a:blip r:embed="rId4"/>
            <a:stretch>
              <a:fillRect/>
            </a:stretch>
          </p:blipFill>
          <p:spPr>
            <a:xfrm>
              <a:off x="7792636" y="5335445"/>
              <a:ext cx="469963" cy="469963"/>
            </a:xfrm>
            <a:prstGeom prst="rect">
              <a:avLst/>
            </a:prstGeom>
          </p:spPr>
        </p:pic>
        <p:pic>
          <p:nvPicPr>
            <p:cNvPr id="559" name="Picture 558">
              <a:extLst>
                <a:ext uri="{FF2B5EF4-FFF2-40B4-BE49-F238E27FC236}">
                  <a16:creationId xmlns:a16="http://schemas.microsoft.com/office/drawing/2014/main" id="{7B833792-C030-12C9-963E-34FC68667538}"/>
                </a:ext>
              </a:extLst>
            </p:cNvPr>
            <p:cNvPicPr>
              <a:picLocks noChangeAspect="1"/>
            </p:cNvPicPr>
            <p:nvPr/>
          </p:nvPicPr>
          <p:blipFill>
            <a:blip r:embed="rId5"/>
            <a:stretch>
              <a:fillRect/>
            </a:stretch>
          </p:blipFill>
          <p:spPr>
            <a:xfrm>
              <a:off x="7235962" y="5335445"/>
              <a:ext cx="469963" cy="469963"/>
            </a:xfrm>
            <a:prstGeom prst="rect">
              <a:avLst/>
            </a:prstGeom>
          </p:spPr>
        </p:pic>
        <p:pic>
          <p:nvPicPr>
            <p:cNvPr id="560" name="Picture 559">
              <a:extLst>
                <a:ext uri="{FF2B5EF4-FFF2-40B4-BE49-F238E27FC236}">
                  <a16:creationId xmlns:a16="http://schemas.microsoft.com/office/drawing/2014/main" id="{B7B81179-0441-899C-F31F-A7B8EB5D1A25}"/>
                </a:ext>
              </a:extLst>
            </p:cNvPr>
            <p:cNvPicPr>
              <a:picLocks noChangeAspect="1"/>
            </p:cNvPicPr>
            <p:nvPr/>
          </p:nvPicPr>
          <p:blipFill>
            <a:blip r:embed="rId6"/>
            <a:stretch>
              <a:fillRect/>
            </a:stretch>
          </p:blipFill>
          <p:spPr>
            <a:xfrm>
              <a:off x="8349310" y="5335445"/>
              <a:ext cx="469963" cy="469963"/>
            </a:xfrm>
            <a:prstGeom prst="rect">
              <a:avLst/>
            </a:prstGeom>
          </p:spPr>
        </p:pic>
        <p:pic>
          <p:nvPicPr>
            <p:cNvPr id="561" name="Picture 560">
              <a:extLst>
                <a:ext uri="{FF2B5EF4-FFF2-40B4-BE49-F238E27FC236}">
                  <a16:creationId xmlns:a16="http://schemas.microsoft.com/office/drawing/2014/main" id="{088417C5-3459-43A8-869B-090E9956C0E0}"/>
                </a:ext>
              </a:extLst>
            </p:cNvPr>
            <p:cNvPicPr>
              <a:picLocks noChangeAspect="1"/>
            </p:cNvPicPr>
            <p:nvPr/>
          </p:nvPicPr>
          <p:blipFill>
            <a:blip r:embed="rId4"/>
            <a:stretch>
              <a:fillRect/>
            </a:stretch>
          </p:blipFill>
          <p:spPr>
            <a:xfrm>
              <a:off x="10212651" y="5918294"/>
              <a:ext cx="469963" cy="469963"/>
            </a:xfrm>
            <a:prstGeom prst="rect">
              <a:avLst/>
            </a:prstGeom>
          </p:spPr>
        </p:pic>
        <p:pic>
          <p:nvPicPr>
            <p:cNvPr id="562" name="Picture 561">
              <a:extLst>
                <a:ext uri="{FF2B5EF4-FFF2-40B4-BE49-F238E27FC236}">
                  <a16:creationId xmlns:a16="http://schemas.microsoft.com/office/drawing/2014/main" id="{50B2C3A8-BCC6-61BB-7625-3C6416D1AF49}"/>
                </a:ext>
              </a:extLst>
            </p:cNvPr>
            <p:cNvPicPr>
              <a:picLocks noChangeAspect="1"/>
            </p:cNvPicPr>
            <p:nvPr/>
          </p:nvPicPr>
          <p:blipFill>
            <a:blip r:embed="rId5"/>
            <a:stretch>
              <a:fillRect/>
            </a:stretch>
          </p:blipFill>
          <p:spPr>
            <a:xfrm>
              <a:off x="9655977" y="5918294"/>
              <a:ext cx="469963" cy="469963"/>
            </a:xfrm>
            <a:prstGeom prst="rect">
              <a:avLst/>
            </a:prstGeom>
          </p:spPr>
        </p:pic>
        <p:pic>
          <p:nvPicPr>
            <p:cNvPr id="563" name="Picture 562">
              <a:extLst>
                <a:ext uri="{FF2B5EF4-FFF2-40B4-BE49-F238E27FC236}">
                  <a16:creationId xmlns:a16="http://schemas.microsoft.com/office/drawing/2014/main" id="{388FBDD9-8D83-0DE4-EC65-5FBD64DE782B}"/>
                </a:ext>
              </a:extLst>
            </p:cNvPr>
            <p:cNvPicPr>
              <a:picLocks noChangeAspect="1"/>
            </p:cNvPicPr>
            <p:nvPr/>
          </p:nvPicPr>
          <p:blipFill>
            <a:blip r:embed="rId6"/>
            <a:stretch>
              <a:fillRect/>
            </a:stretch>
          </p:blipFill>
          <p:spPr>
            <a:xfrm>
              <a:off x="10769325" y="5918294"/>
              <a:ext cx="469963" cy="469963"/>
            </a:xfrm>
            <a:prstGeom prst="rect">
              <a:avLst/>
            </a:prstGeom>
          </p:spPr>
        </p:pic>
      </p:grpSp>
      <p:sp>
        <p:nvSpPr>
          <p:cNvPr id="566" name="Rectangle: Rounded Corners 565">
            <a:extLst>
              <a:ext uri="{FF2B5EF4-FFF2-40B4-BE49-F238E27FC236}">
                <a16:creationId xmlns:a16="http://schemas.microsoft.com/office/drawing/2014/main" id="{1FD86BAC-B2E9-D4BB-8674-E78738981A3B}"/>
              </a:ext>
            </a:extLst>
          </p:cNvPr>
          <p:cNvSpPr/>
          <p:nvPr/>
        </p:nvSpPr>
        <p:spPr>
          <a:xfrm>
            <a:off x="8484067" y="2308987"/>
            <a:ext cx="2549264" cy="898363"/>
          </a:xfrm>
          <a:custGeom>
            <a:avLst/>
            <a:gdLst>
              <a:gd name="connsiteX0" fmla="*/ 0 w 2549264"/>
              <a:gd name="connsiteY0" fmla="*/ 149730 h 898363"/>
              <a:gd name="connsiteX1" fmla="*/ 149730 w 2549264"/>
              <a:gd name="connsiteY1" fmla="*/ 0 h 898363"/>
              <a:gd name="connsiteX2" fmla="*/ 2399534 w 2549264"/>
              <a:gd name="connsiteY2" fmla="*/ 0 h 898363"/>
              <a:gd name="connsiteX3" fmla="*/ 2549264 w 2549264"/>
              <a:gd name="connsiteY3" fmla="*/ 149730 h 898363"/>
              <a:gd name="connsiteX4" fmla="*/ 2549264 w 2549264"/>
              <a:gd name="connsiteY4" fmla="*/ 748633 h 898363"/>
              <a:gd name="connsiteX5" fmla="*/ 2399534 w 2549264"/>
              <a:gd name="connsiteY5" fmla="*/ 898363 h 898363"/>
              <a:gd name="connsiteX6" fmla="*/ 149730 w 2549264"/>
              <a:gd name="connsiteY6" fmla="*/ 898363 h 898363"/>
              <a:gd name="connsiteX7" fmla="*/ 0 w 2549264"/>
              <a:gd name="connsiteY7" fmla="*/ 748633 h 898363"/>
              <a:gd name="connsiteX8" fmla="*/ 0 w 2549264"/>
              <a:gd name="connsiteY8" fmla="*/ 149730 h 898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3"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81047" y="439997"/>
                  <a:pt x="2568228" y="516227"/>
                  <a:pt x="2549264" y="748633"/>
                </a:cubicBezTo>
                <a:cubicBezTo>
                  <a:pt x="2549827" y="828469"/>
                  <a:pt x="2479912" y="895766"/>
                  <a:pt x="2399534" y="898363"/>
                </a:cubicBezTo>
                <a:cubicBezTo>
                  <a:pt x="1575120" y="928190"/>
                  <a:pt x="484393" y="819057"/>
                  <a:pt x="149730" y="898363"/>
                </a:cubicBezTo>
                <a:cubicBezTo>
                  <a:pt x="76262" y="897320"/>
                  <a:pt x="-5529" y="832420"/>
                  <a:pt x="0" y="748633"/>
                </a:cubicBezTo>
                <a:cubicBezTo>
                  <a:pt x="-3339" y="513223"/>
                  <a:pt x="27480" y="435239"/>
                  <a:pt x="0" y="149730"/>
                </a:cubicBezTo>
                <a:close/>
              </a:path>
              <a:path w="2549264" h="898363"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4790" y="214473"/>
                  <a:pt x="2528399" y="672071"/>
                  <a:pt x="2549264" y="748633"/>
                </a:cubicBezTo>
                <a:cubicBezTo>
                  <a:pt x="2542838" y="833655"/>
                  <a:pt x="2472518" y="896774"/>
                  <a:pt x="2399534" y="898363"/>
                </a:cubicBezTo>
                <a:cubicBezTo>
                  <a:pt x="2015410" y="737656"/>
                  <a:pt x="1252153" y="938030"/>
                  <a:pt x="149730" y="898363"/>
                </a:cubicBezTo>
                <a:cubicBezTo>
                  <a:pt x="57375" y="896412"/>
                  <a:pt x="-6430" y="828414"/>
                  <a:pt x="0" y="748633"/>
                </a:cubicBezTo>
                <a:cubicBezTo>
                  <a:pt x="-33377" y="527301"/>
                  <a:pt x="-43672" y="385371"/>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xmln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40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NHÓM 3</a:t>
            </a:r>
          </a:p>
        </p:txBody>
      </p:sp>
      <p:pic>
        <p:nvPicPr>
          <p:cNvPr id="567" name="Picture 2" descr="Tổng hợp 42 hình ảnh thiếu nhi - hình ảnh dành cho trẻ em đáng yêu nhất">
            <a:extLst>
              <a:ext uri="{FF2B5EF4-FFF2-40B4-BE49-F238E27FC236}">
                <a16:creationId xmlns:a16="http://schemas.microsoft.com/office/drawing/2014/main" id="{1B55B395-E187-9579-DD5C-2868733D2708}"/>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9" y="2745829"/>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568" name="Picture 567">
            <a:extLst>
              <a:ext uri="{FF2B5EF4-FFF2-40B4-BE49-F238E27FC236}">
                <a16:creationId xmlns:a16="http://schemas.microsoft.com/office/drawing/2014/main" id="{CF6FD5AD-88D3-97B1-AEF4-86CFB64B3191}"/>
              </a:ext>
            </a:extLst>
          </p:cNvPr>
          <p:cNvPicPr>
            <a:picLocks noChangeAspect="1"/>
          </p:cNvPicPr>
          <p:nvPr/>
        </p:nvPicPr>
        <p:blipFill>
          <a:blip r:embed="rId9"/>
          <a:stretch>
            <a:fillRect/>
          </a:stretch>
        </p:blipFill>
        <p:spPr>
          <a:xfrm>
            <a:off x="2052806" y="314556"/>
            <a:ext cx="7895004" cy="835224"/>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14:bounceEnd="66000">
                                          <p:cBhvr additive="base">
                                            <p:cTn id="14" dur="1000" fill="hold"/>
                                            <p:tgtEl>
                                              <p:spTgt spid="53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14:bounceEnd="66000">
                                          <p:cBhvr additive="base">
                                            <p:cTn id="19" dur="1000" fill="hold"/>
                                            <p:tgtEl>
                                              <p:spTgt spid="553"/>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566"/>
                                            </p:tgtEl>
                                            <p:attrNameLst>
                                              <p:attrName>r</p:attrName>
                                            </p:attrNameLst>
                                          </p:cBhvr>
                                        </p:animRot>
                                        <p:animRot by="-240000">
                                          <p:cBhvr>
                                            <p:cTn id="7" dur="200" fill="hold">
                                              <p:stCondLst>
                                                <p:cond delay="200"/>
                                              </p:stCondLst>
                                            </p:cTn>
                                            <p:tgtEl>
                                              <p:spTgt spid="566"/>
                                            </p:tgtEl>
                                            <p:attrNameLst>
                                              <p:attrName>r</p:attrName>
                                            </p:attrNameLst>
                                          </p:cBhvr>
                                        </p:animRot>
                                        <p:animRot by="240000">
                                          <p:cBhvr>
                                            <p:cTn id="8" dur="200" fill="hold">
                                              <p:stCondLst>
                                                <p:cond delay="400"/>
                                              </p:stCondLst>
                                            </p:cTn>
                                            <p:tgtEl>
                                              <p:spTgt spid="566"/>
                                            </p:tgtEl>
                                            <p:attrNameLst>
                                              <p:attrName>r</p:attrName>
                                            </p:attrNameLst>
                                          </p:cBhvr>
                                        </p:animRot>
                                        <p:animRot by="-240000">
                                          <p:cBhvr>
                                            <p:cTn id="9" dur="200" fill="hold">
                                              <p:stCondLst>
                                                <p:cond delay="600"/>
                                              </p:stCondLst>
                                            </p:cTn>
                                            <p:tgtEl>
                                              <p:spTgt spid="566"/>
                                            </p:tgtEl>
                                            <p:attrNameLst>
                                              <p:attrName>r</p:attrName>
                                            </p:attrNameLst>
                                          </p:cBhvr>
                                        </p:animRot>
                                        <p:animRot by="120000">
                                          <p:cBhvr>
                                            <p:cTn id="10" dur="200" fill="hold">
                                              <p:stCondLst>
                                                <p:cond delay="800"/>
                                              </p:stCondLst>
                                            </p:cTn>
                                            <p:tgtEl>
                                              <p:spTgt spid="566"/>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532"/>
                                            </p:tgtEl>
                                            <p:attrNameLst>
                                              <p:attrName>style.visibility</p:attrName>
                                            </p:attrNameLst>
                                          </p:cBhvr>
                                          <p:to>
                                            <p:strVal val="visible"/>
                                          </p:to>
                                        </p:set>
                                        <p:anim calcmode="lin" valueType="num">
                                          <p:cBhvr additive="base">
                                            <p:cTn id="14" dur="1000" fill="hold"/>
                                            <p:tgtEl>
                                              <p:spTgt spid="532"/>
                                            </p:tgtEl>
                                            <p:attrNameLst>
                                              <p:attrName>ppt_x</p:attrName>
                                            </p:attrNameLst>
                                          </p:cBhvr>
                                          <p:tavLst>
                                            <p:tav tm="0">
                                              <p:val>
                                                <p:strVal val="#ppt_x"/>
                                              </p:val>
                                            </p:tav>
                                            <p:tav tm="100000">
                                              <p:val>
                                                <p:strVal val="#ppt_x"/>
                                              </p:val>
                                            </p:tav>
                                          </p:tavLst>
                                        </p:anim>
                                        <p:anim calcmode="lin" valueType="num">
                                          <p:cBhvr additive="base">
                                            <p:cTn id="15" dur="1000" fill="hold"/>
                                            <p:tgtEl>
                                              <p:spTgt spid="53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553"/>
                                            </p:tgtEl>
                                            <p:attrNameLst>
                                              <p:attrName>style.visibility</p:attrName>
                                            </p:attrNameLst>
                                          </p:cBhvr>
                                          <p:to>
                                            <p:strVal val="visible"/>
                                          </p:to>
                                        </p:set>
                                        <p:anim calcmode="lin" valueType="num">
                                          <p:cBhvr additive="base">
                                            <p:cTn id="19" dur="1000" fill="hold"/>
                                            <p:tgtEl>
                                              <p:spTgt spid="553"/>
                                            </p:tgtEl>
                                            <p:attrNameLst>
                                              <p:attrName>ppt_x</p:attrName>
                                            </p:attrNameLst>
                                          </p:cBhvr>
                                          <p:tavLst>
                                            <p:tav tm="0">
                                              <p:val>
                                                <p:strVal val="#ppt_x"/>
                                              </p:val>
                                            </p:tav>
                                            <p:tav tm="100000">
                                              <p:val>
                                                <p:strVal val="#ppt_x"/>
                                              </p:val>
                                            </p:tav>
                                          </p:tavLst>
                                        </p:anim>
                                        <p:anim calcmode="lin" valueType="num">
                                          <p:cBhvr additive="base">
                                            <p:cTn id="20" dur="1000" fill="hold"/>
                                            <p:tgtEl>
                                              <p:spTgt spid="553"/>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567"/>
                                            </p:tgtEl>
                                            <p:attrNameLst>
                                              <p:attrName>style.visibility</p:attrName>
                                            </p:attrNameLst>
                                          </p:cBhvr>
                                          <p:to>
                                            <p:strVal val="visible"/>
                                          </p:to>
                                        </p:set>
                                        <p:animEffect transition="in" filter="fade">
                                          <p:cBhvr>
                                            <p:cTn id="23" dur="1000"/>
                                            <p:tgtEl>
                                              <p:spTgt spid="567"/>
                                            </p:tgtEl>
                                          </p:cBhvr>
                                        </p:animEffect>
                                        <p:anim calcmode="lin" valueType="num">
                                          <p:cBhvr>
                                            <p:cTn id="24" dur="1000" fill="hold"/>
                                            <p:tgtEl>
                                              <p:spTgt spid="567"/>
                                            </p:tgtEl>
                                            <p:attrNameLst>
                                              <p:attrName>ppt_x</p:attrName>
                                            </p:attrNameLst>
                                          </p:cBhvr>
                                          <p:tavLst>
                                            <p:tav tm="0">
                                              <p:val>
                                                <p:strVal val="#ppt_x"/>
                                              </p:val>
                                            </p:tav>
                                            <p:tav tm="100000">
                                              <p:val>
                                                <p:strVal val="#ppt_x"/>
                                              </p:val>
                                            </p:tav>
                                          </p:tavLst>
                                        </p:anim>
                                        <p:anim calcmode="lin" valueType="num">
                                          <p:cBhvr>
                                            <p:cTn id="25" dur="1000" fill="hold"/>
                                            <p:tgtEl>
                                              <p:spTgt spid="5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24569A-B5A0-04B2-8418-751761FE8281}"/>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91B9A07D-F833-631E-2795-35E58CAD21FB}"/>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DDF29C4F-DCD0-BA9F-48F1-9091732EDFBE}"/>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95B6C873-B6E8-7243-BD3D-0C444B47AAB4}"/>
              </a:ext>
            </a:extLst>
          </p:cNvPr>
          <p:cNvSpPr>
            <a:spLocks noGrp="1"/>
          </p:cNvSpPr>
          <p:nvPr>
            <p:ph type="subTitle" idx="3"/>
          </p:nvPr>
        </p:nvSpPr>
        <p:spPr/>
        <p:txBody>
          <a:bodyPr/>
          <a:lstStyle/>
          <a:p>
            <a:endParaRPr lang="en-US"/>
          </a:p>
        </p:txBody>
      </p:sp>
      <p:grpSp>
        <p:nvGrpSpPr>
          <p:cNvPr id="9" name="Group 8">
            <a:extLst>
              <a:ext uri="{FF2B5EF4-FFF2-40B4-BE49-F238E27FC236}">
                <a16:creationId xmlns:a16="http://schemas.microsoft.com/office/drawing/2014/main" id="{6A2DA054-DF13-4967-6911-21F68F2C024D}"/>
              </a:ext>
            </a:extLst>
          </p:cNvPr>
          <p:cNvGrpSpPr/>
          <p:nvPr/>
        </p:nvGrpSpPr>
        <p:grpSpPr>
          <a:xfrm>
            <a:off x="792075" y="1820237"/>
            <a:ext cx="8702800" cy="3373897"/>
            <a:chOff x="4666576" y="3956891"/>
            <a:chExt cx="6748183" cy="2616134"/>
          </a:xfrm>
        </p:grpSpPr>
        <p:grpSp>
          <p:nvGrpSpPr>
            <p:cNvPr id="10" name="Group 9">
              <a:extLst>
                <a:ext uri="{FF2B5EF4-FFF2-40B4-BE49-F238E27FC236}">
                  <a16:creationId xmlns:a16="http://schemas.microsoft.com/office/drawing/2014/main" id="{B94806DD-995A-030C-16CA-D9EB648C09D8}"/>
                </a:ext>
              </a:extLst>
            </p:cNvPr>
            <p:cNvGrpSpPr/>
            <p:nvPr/>
          </p:nvGrpSpPr>
          <p:grpSpPr>
            <a:xfrm>
              <a:off x="4666576" y="3956891"/>
              <a:ext cx="6748183" cy="2616134"/>
              <a:chOff x="2800676" y="1394942"/>
              <a:chExt cx="6748183" cy="2616134"/>
            </a:xfrm>
          </p:grpSpPr>
          <p:sp>
            <p:nvSpPr>
              <p:cNvPr id="20" name="Rectangle: Rounded Corners 19">
                <a:extLst>
                  <a:ext uri="{FF2B5EF4-FFF2-40B4-BE49-F238E27FC236}">
                    <a16:creationId xmlns:a16="http://schemas.microsoft.com/office/drawing/2014/main" id="{009BE759-6B49-8B7B-E2E3-D339843AFDC0}"/>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lumMod val="20000"/>
                  <a:lumOff val="80000"/>
                  <a:alpha val="85000"/>
                </a:schemeClr>
              </a:solidFill>
              <a:ln w="38100">
                <a:solidFill>
                  <a:srgbClr val="002060"/>
                </a:solidFill>
                <a:extLst>
                  <a:ext uri="{C807C97D-BFC1-408E-A445-0C87EB9F89A2}">
                    <ask:lineSketchStyleProps xmlns:ask="http://schemas.microsoft.com/office/drawing/2018/sketchyshapes" xmln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7">
                  <a:lnSpc>
                    <a:spcPct val="110000"/>
                  </a:lnSpc>
                </a:pP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1.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đúng</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a:t>
                </a:r>
              </a:p>
              <a:p>
                <a:pPr algn="just" defTabSz="914377">
                  <a:lnSpc>
                    <a:spcPct val="110000"/>
                  </a:lnSpc>
                </a:pP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2.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 to,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rõ</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a:t>
                </a:r>
              </a:p>
              <a:p>
                <a:pPr algn="just" defTabSz="914377">
                  <a:lnSpc>
                    <a:spcPct val="110000"/>
                  </a:lnSpc>
                </a:pP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3.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Đọc</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ngắt</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nghỉ</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đúng</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 </a:t>
                </a:r>
                <a:r>
                  <a:rPr lang="en-US" sz="4400" dirty="0" err="1">
                    <a:solidFill>
                      <a:srgbClr val="000000"/>
                    </a:solidFill>
                    <a:latin typeface="Times New Roman" panose="02020603050405020304" pitchFamily="18" charset="0"/>
                    <a:cs typeface="Times New Roman" panose="02020603050405020304" pitchFamily="18" charset="0"/>
                    <a:sym typeface="Arial" panose="020B0604020202020204"/>
                  </a:rPr>
                  <a:t>chỗ</a:t>
                </a:r>
                <a:r>
                  <a:rPr lang="en-US" sz="4400" dirty="0">
                    <a:solidFill>
                      <a:srgbClr val="000000"/>
                    </a:solidFill>
                    <a:latin typeface="Times New Roman" panose="02020603050405020304" pitchFamily="18" charset="0"/>
                    <a:cs typeface="Times New Roman" panose="02020603050405020304" pitchFamily="18" charset="0"/>
                    <a:sym typeface="Arial" panose="020B0604020202020204"/>
                  </a:rPr>
                  <a:t>.</a:t>
                </a:r>
              </a:p>
            </p:txBody>
          </p:sp>
          <p:sp>
            <p:nvSpPr>
              <p:cNvPr id="21" name="Rectangle: Rounded Corners 20">
                <a:extLst>
                  <a:ext uri="{FF2B5EF4-FFF2-40B4-BE49-F238E27FC236}">
                    <a16:creationId xmlns:a16="http://schemas.microsoft.com/office/drawing/2014/main" id="{20E99A1D-15F6-43E3-6A03-F3079A264A0B}"/>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Tiêu</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chí</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đánh</a:t>
                </a:r>
                <a:r>
                  <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 </a:t>
                </a:r>
                <a:r>
                  <a:rPr lang="en-US" sz="5400" b="1" dirty="0" err="1">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rPr>
                  <a:t>giá</a:t>
                </a:r>
                <a:endParaRPr lang="en-US" sz="5400" b="1" dirty="0">
                  <a:ln w="9525">
                    <a:solidFill>
                      <a:prstClr val="white"/>
                    </a:solidFill>
                    <a:prstDash val="solid"/>
                  </a:ln>
                  <a:solidFill>
                    <a:srgbClr val="002060"/>
                  </a:solidFill>
                  <a:effectLst>
                    <a:outerShdw blurRad="12700" dist="38100" dir="2700000" algn="tl" rotWithShape="0">
                      <a:srgbClr val="4BACC6">
                        <a:lumMod val="60000"/>
                        <a:lumOff val="40000"/>
                      </a:srgbClr>
                    </a:outerShdw>
                  </a:effectLst>
                  <a:latin typeface="Times New Roman" panose="02020603050405020304" pitchFamily="18" charset="0"/>
                  <a:cs typeface="Times New Roman" panose="02020603050405020304" pitchFamily="18" charset="0"/>
                  <a:sym typeface="Arial" panose="020B0604020202020204"/>
                </a:endParaRPr>
              </a:p>
            </p:txBody>
          </p:sp>
        </p:grpSp>
        <p:pic>
          <p:nvPicPr>
            <p:cNvPr id="11" name="Picture 10">
              <a:extLst>
                <a:ext uri="{FF2B5EF4-FFF2-40B4-BE49-F238E27FC236}">
                  <a16:creationId xmlns:a16="http://schemas.microsoft.com/office/drawing/2014/main" id="{8CF7B861-EBE1-6530-4744-2D1D3233BFB0}"/>
                </a:ext>
              </a:extLst>
            </p:cNvPr>
            <p:cNvPicPr>
              <a:picLocks noChangeAspect="1"/>
            </p:cNvPicPr>
            <p:nvPr/>
          </p:nvPicPr>
          <p:blipFill>
            <a:blip r:embed="rId2"/>
            <a:stretch>
              <a:fillRect/>
            </a:stretch>
          </p:blipFill>
          <p:spPr>
            <a:xfrm>
              <a:off x="7470944" y="4801718"/>
              <a:ext cx="469963" cy="469963"/>
            </a:xfrm>
            <a:prstGeom prst="rect">
              <a:avLst/>
            </a:prstGeom>
          </p:spPr>
        </p:pic>
        <p:pic>
          <p:nvPicPr>
            <p:cNvPr id="12" name="Picture 11">
              <a:extLst>
                <a:ext uri="{FF2B5EF4-FFF2-40B4-BE49-F238E27FC236}">
                  <a16:creationId xmlns:a16="http://schemas.microsoft.com/office/drawing/2014/main" id="{A26E384D-F7ED-268B-C13E-37ED77A8F94A}"/>
                </a:ext>
              </a:extLst>
            </p:cNvPr>
            <p:cNvPicPr>
              <a:picLocks noChangeAspect="1"/>
            </p:cNvPicPr>
            <p:nvPr/>
          </p:nvPicPr>
          <p:blipFill>
            <a:blip r:embed="rId3"/>
            <a:stretch>
              <a:fillRect/>
            </a:stretch>
          </p:blipFill>
          <p:spPr>
            <a:xfrm>
              <a:off x="6914270" y="4801718"/>
              <a:ext cx="469963" cy="469963"/>
            </a:xfrm>
            <a:prstGeom prst="rect">
              <a:avLst/>
            </a:prstGeom>
          </p:spPr>
        </p:pic>
        <p:pic>
          <p:nvPicPr>
            <p:cNvPr id="13" name="Picture 12">
              <a:extLst>
                <a:ext uri="{FF2B5EF4-FFF2-40B4-BE49-F238E27FC236}">
                  <a16:creationId xmlns:a16="http://schemas.microsoft.com/office/drawing/2014/main" id="{2281EDFE-B7AF-30D1-FDC0-CA11E5FF2440}"/>
                </a:ext>
              </a:extLst>
            </p:cNvPr>
            <p:cNvPicPr>
              <a:picLocks noChangeAspect="1"/>
            </p:cNvPicPr>
            <p:nvPr/>
          </p:nvPicPr>
          <p:blipFill>
            <a:blip r:embed="rId4"/>
            <a:stretch>
              <a:fillRect/>
            </a:stretch>
          </p:blipFill>
          <p:spPr>
            <a:xfrm>
              <a:off x="8027618" y="4801718"/>
              <a:ext cx="469963" cy="469963"/>
            </a:xfrm>
            <a:prstGeom prst="rect">
              <a:avLst/>
            </a:prstGeom>
          </p:spPr>
        </p:pic>
        <p:pic>
          <p:nvPicPr>
            <p:cNvPr id="14" name="Picture 13">
              <a:extLst>
                <a:ext uri="{FF2B5EF4-FFF2-40B4-BE49-F238E27FC236}">
                  <a16:creationId xmlns:a16="http://schemas.microsoft.com/office/drawing/2014/main" id="{0A75A2A2-0798-95A4-A041-084811BC5EE7}"/>
                </a:ext>
              </a:extLst>
            </p:cNvPr>
            <p:cNvPicPr>
              <a:picLocks noChangeAspect="1"/>
            </p:cNvPicPr>
            <p:nvPr/>
          </p:nvPicPr>
          <p:blipFill>
            <a:blip r:embed="rId2"/>
            <a:stretch>
              <a:fillRect/>
            </a:stretch>
          </p:blipFill>
          <p:spPr>
            <a:xfrm>
              <a:off x="7792636" y="5402382"/>
              <a:ext cx="469963" cy="469963"/>
            </a:xfrm>
            <a:prstGeom prst="rect">
              <a:avLst/>
            </a:prstGeom>
          </p:spPr>
        </p:pic>
        <p:pic>
          <p:nvPicPr>
            <p:cNvPr id="15" name="Picture 14">
              <a:extLst>
                <a:ext uri="{FF2B5EF4-FFF2-40B4-BE49-F238E27FC236}">
                  <a16:creationId xmlns:a16="http://schemas.microsoft.com/office/drawing/2014/main" id="{A30A2EF1-0450-9352-D2B2-E3DBF80B292A}"/>
                </a:ext>
              </a:extLst>
            </p:cNvPr>
            <p:cNvPicPr>
              <a:picLocks noChangeAspect="1"/>
            </p:cNvPicPr>
            <p:nvPr/>
          </p:nvPicPr>
          <p:blipFill>
            <a:blip r:embed="rId3"/>
            <a:stretch>
              <a:fillRect/>
            </a:stretch>
          </p:blipFill>
          <p:spPr>
            <a:xfrm>
              <a:off x="7235962" y="5402382"/>
              <a:ext cx="469963" cy="469963"/>
            </a:xfrm>
            <a:prstGeom prst="rect">
              <a:avLst/>
            </a:prstGeom>
          </p:spPr>
        </p:pic>
        <p:pic>
          <p:nvPicPr>
            <p:cNvPr id="16" name="Picture 15">
              <a:extLst>
                <a:ext uri="{FF2B5EF4-FFF2-40B4-BE49-F238E27FC236}">
                  <a16:creationId xmlns:a16="http://schemas.microsoft.com/office/drawing/2014/main" id="{B98E0B3E-9250-048F-48F4-EA6881345F5A}"/>
                </a:ext>
              </a:extLst>
            </p:cNvPr>
            <p:cNvPicPr>
              <a:picLocks noChangeAspect="1"/>
            </p:cNvPicPr>
            <p:nvPr/>
          </p:nvPicPr>
          <p:blipFill>
            <a:blip r:embed="rId4"/>
            <a:stretch>
              <a:fillRect/>
            </a:stretch>
          </p:blipFill>
          <p:spPr>
            <a:xfrm>
              <a:off x="8349310" y="5402382"/>
              <a:ext cx="469963" cy="469963"/>
            </a:xfrm>
            <a:prstGeom prst="rect">
              <a:avLst/>
            </a:prstGeom>
          </p:spPr>
        </p:pic>
        <p:pic>
          <p:nvPicPr>
            <p:cNvPr id="17" name="Picture 16">
              <a:extLst>
                <a:ext uri="{FF2B5EF4-FFF2-40B4-BE49-F238E27FC236}">
                  <a16:creationId xmlns:a16="http://schemas.microsoft.com/office/drawing/2014/main" id="{E03B7E39-C6AA-79DC-80BB-4E8957A2470A}"/>
                </a:ext>
              </a:extLst>
            </p:cNvPr>
            <p:cNvPicPr>
              <a:picLocks noChangeAspect="1"/>
            </p:cNvPicPr>
            <p:nvPr/>
          </p:nvPicPr>
          <p:blipFill>
            <a:blip r:embed="rId2"/>
            <a:stretch>
              <a:fillRect/>
            </a:stretch>
          </p:blipFill>
          <p:spPr>
            <a:xfrm>
              <a:off x="10173054" y="5950807"/>
              <a:ext cx="469963" cy="469963"/>
            </a:xfrm>
            <a:prstGeom prst="rect">
              <a:avLst/>
            </a:prstGeom>
          </p:spPr>
        </p:pic>
        <p:pic>
          <p:nvPicPr>
            <p:cNvPr id="18" name="Picture 17">
              <a:extLst>
                <a:ext uri="{FF2B5EF4-FFF2-40B4-BE49-F238E27FC236}">
                  <a16:creationId xmlns:a16="http://schemas.microsoft.com/office/drawing/2014/main" id="{275CDAC1-C025-8E41-7E75-18B52AF1657C}"/>
                </a:ext>
              </a:extLst>
            </p:cNvPr>
            <p:cNvPicPr>
              <a:picLocks noChangeAspect="1"/>
            </p:cNvPicPr>
            <p:nvPr/>
          </p:nvPicPr>
          <p:blipFill>
            <a:blip r:embed="rId3"/>
            <a:stretch>
              <a:fillRect/>
            </a:stretch>
          </p:blipFill>
          <p:spPr>
            <a:xfrm>
              <a:off x="9616380" y="5950807"/>
              <a:ext cx="469963" cy="469963"/>
            </a:xfrm>
            <a:prstGeom prst="rect">
              <a:avLst/>
            </a:prstGeom>
          </p:spPr>
        </p:pic>
        <p:pic>
          <p:nvPicPr>
            <p:cNvPr id="19" name="Picture 18">
              <a:extLst>
                <a:ext uri="{FF2B5EF4-FFF2-40B4-BE49-F238E27FC236}">
                  <a16:creationId xmlns:a16="http://schemas.microsoft.com/office/drawing/2014/main" id="{90FF3852-744D-77B2-81BB-335E6BD265F5}"/>
                </a:ext>
              </a:extLst>
            </p:cNvPr>
            <p:cNvPicPr>
              <a:picLocks noChangeAspect="1"/>
            </p:cNvPicPr>
            <p:nvPr/>
          </p:nvPicPr>
          <p:blipFill>
            <a:blip r:embed="rId4"/>
            <a:stretch>
              <a:fillRect/>
            </a:stretch>
          </p:blipFill>
          <p:spPr>
            <a:xfrm>
              <a:off x="10729728" y="5950807"/>
              <a:ext cx="469963" cy="469963"/>
            </a:xfrm>
            <a:prstGeom prst="rect">
              <a:avLst/>
            </a:prstGeom>
          </p:spPr>
        </p:pic>
      </p:grpSp>
      <p:pic>
        <p:nvPicPr>
          <p:cNvPr id="22" name="Picture 2" descr="HD wallpaper: Cartoon Kids Music, illustration of four children playing  instruments while walking on sand | Wallpaper Flare">
            <a:extLst>
              <a:ext uri="{FF2B5EF4-FFF2-40B4-BE49-F238E27FC236}">
                <a16:creationId xmlns:a16="http://schemas.microsoft.com/office/drawing/2014/main" id="{3DE8FE70-29E2-A590-B8C2-7849FE23976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2" y="3739133"/>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D029180-6336-C334-DEF8-1CECB8F7AA8B}"/>
              </a:ext>
            </a:extLst>
          </p:cNvPr>
          <p:cNvPicPr>
            <a:picLocks noChangeAspect="1"/>
          </p:cNvPicPr>
          <p:nvPr/>
        </p:nvPicPr>
        <p:blipFill>
          <a:blip r:embed="rId7"/>
          <a:stretch>
            <a:fillRect/>
          </a:stretch>
        </p:blipFill>
        <p:spPr>
          <a:xfrm>
            <a:off x="0" y="482885"/>
            <a:ext cx="11985775" cy="993734"/>
          </a:xfrm>
          <a:prstGeom prst="rect">
            <a:avLst/>
          </a:prstGeom>
        </p:spPr>
      </p:pic>
    </p:spTree>
    <p:extLst>
      <p:ext uri="{BB962C8B-B14F-4D97-AF65-F5344CB8AC3E}">
        <p14:creationId xmlns:p14="http://schemas.microsoft.com/office/powerpoint/2010/main" val="323489287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5" name="Picture 4">
            <a:extLst>
              <a:ext uri="{FF2B5EF4-FFF2-40B4-BE49-F238E27FC236}">
                <a16:creationId xmlns:a16="http://schemas.microsoft.com/office/drawing/2014/main" id="{873D13E8-66D9-2D20-05B4-5EECC92E0F8D}"/>
              </a:ext>
            </a:extLst>
          </p:cNvPr>
          <p:cNvPicPr>
            <a:picLocks noChangeAspect="1"/>
          </p:cNvPicPr>
          <p:nvPr/>
        </p:nvPicPr>
        <p:blipFill>
          <a:blip r:embed="rId4"/>
          <a:stretch>
            <a:fillRect/>
          </a:stretch>
        </p:blipFill>
        <p:spPr>
          <a:xfrm>
            <a:off x="2004601" y="500786"/>
            <a:ext cx="9108213" cy="1780186"/>
          </a:xfrm>
          <a:prstGeom prst="rect">
            <a:avLst/>
          </a:prstGeom>
        </p:spPr>
      </p:pic>
    </p:spTree>
    <p:extLst>
      <p:ext uri="{BB962C8B-B14F-4D97-AF65-F5344CB8AC3E}">
        <p14:creationId xmlns:p14="http://schemas.microsoft.com/office/powerpoint/2010/main" val="321937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F72D8402-2509-1848-7A49-AD17AAEBD897}"/>
              </a:ext>
            </a:extLst>
          </p:cNvPr>
          <p:cNvPicPr>
            <a:picLocks noChangeAspect="1"/>
          </p:cNvPicPr>
          <p:nvPr/>
        </p:nvPicPr>
        <p:blipFill rotWithShape="1">
          <a:blip r:embed="rId2">
            <a:extLst>
              <a:ext uri="{28A0092B-C50C-407E-A947-70E740481C1C}">
                <a14:useLocalDpi xmlns:a14="http://schemas.microsoft.com/office/drawing/2010/main" val="0"/>
              </a:ext>
            </a:extLst>
          </a:blip>
          <a:srcRect t="19" b="7869"/>
          <a:stretch/>
        </p:blipFill>
        <p:spPr>
          <a:xfrm>
            <a:off x="-1524" y="0"/>
            <a:ext cx="12192000" cy="6858000"/>
          </a:xfrm>
          <a:prstGeom prst="rect">
            <a:avLst/>
          </a:prstGeom>
        </p:spPr>
      </p:pic>
      <p:grpSp>
        <p:nvGrpSpPr>
          <p:cNvPr id="6" name="Group 5">
            <a:extLst>
              <a:ext uri="{FF2B5EF4-FFF2-40B4-BE49-F238E27FC236}">
                <a16:creationId xmlns:a16="http://schemas.microsoft.com/office/drawing/2014/main" id="{C05F1989-A0B9-93F6-7960-68DA24F8A800}"/>
              </a:ext>
            </a:extLst>
          </p:cNvPr>
          <p:cNvGrpSpPr/>
          <p:nvPr/>
        </p:nvGrpSpPr>
        <p:grpSpPr>
          <a:xfrm>
            <a:off x="-1" y="0"/>
            <a:ext cx="6486525" cy="3937763"/>
            <a:chOff x="485963" y="1785574"/>
            <a:chExt cx="4288541" cy="3181574"/>
          </a:xfrm>
        </p:grpSpPr>
        <p:grpSp>
          <p:nvGrpSpPr>
            <p:cNvPr id="7" name="Group 6">
              <a:extLst>
                <a:ext uri="{FF2B5EF4-FFF2-40B4-BE49-F238E27FC236}">
                  <a16:creationId xmlns:a16="http://schemas.microsoft.com/office/drawing/2014/main" id="{D5B43C4E-225D-2A61-49B5-30A77113F3DB}"/>
                </a:ext>
              </a:extLst>
            </p:cNvPr>
            <p:cNvGrpSpPr/>
            <p:nvPr/>
          </p:nvGrpSpPr>
          <p:grpSpPr>
            <a:xfrm>
              <a:off x="807504" y="1785574"/>
              <a:ext cx="3749042" cy="3181574"/>
              <a:chOff x="2404292" y="-470736"/>
              <a:chExt cx="7613779" cy="3181574"/>
            </a:xfrm>
          </p:grpSpPr>
          <p:sp>
            <p:nvSpPr>
              <p:cNvPr id="10" name="Rectangle: Rounded Corners 9">
                <a:extLst>
                  <a:ext uri="{FF2B5EF4-FFF2-40B4-BE49-F238E27FC236}">
                    <a16:creationId xmlns:a16="http://schemas.microsoft.com/office/drawing/2014/main" id="{D2C0A9B2-F580-CC5C-7EB2-D42A6CF150E7}"/>
                  </a:ext>
                </a:extLst>
              </p:cNvPr>
              <p:cNvSpPr/>
              <p:nvPr/>
            </p:nvSpPr>
            <p:spPr>
              <a:xfrm>
                <a:off x="4591958" y="-419380"/>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675A46B7-D700-5734-B589-035032E8CD2F}"/>
                  </a:ext>
                </a:extLst>
              </p:cNvPr>
              <p:cNvSpPr/>
              <p:nvPr/>
            </p:nvSpPr>
            <p:spPr>
              <a:xfrm>
                <a:off x="7894541" y="-470736"/>
                <a:ext cx="253763"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6D58C5CD-E159-F3E8-39CF-4DBBD51353B6}"/>
                  </a:ext>
                </a:extLst>
              </p:cNvPr>
              <p:cNvSpPr/>
              <p:nvPr/>
            </p:nvSpPr>
            <p:spPr>
              <a:xfrm>
                <a:off x="2404292" y="927498"/>
                <a:ext cx="7613779" cy="1783340"/>
              </a:xfrm>
              <a:prstGeom prst="roundRect">
                <a:avLst/>
              </a:prstGeom>
              <a:blipFill>
                <a:blip r:embed="rId3">
                  <a:extLst>
                    <a:ext uri="{837473B0-CC2E-450A-ABE3-18F120FF3D39}">
                      <a1611:picAttrSrcUrl xmlns:a1611="http://schemas.microsoft.com/office/drawing/2016/11/main" xmlns="" r:id="rId4"/>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9" name="TextBox 8">
              <a:extLst>
                <a:ext uri="{FF2B5EF4-FFF2-40B4-BE49-F238E27FC236}">
                  <a16:creationId xmlns:a16="http://schemas.microsoft.com/office/drawing/2014/main" id="{0CA58F44-5857-5D8B-E324-FA0DDC085D5F}"/>
                </a:ext>
              </a:extLst>
            </p:cNvPr>
            <p:cNvSpPr txBox="1"/>
            <p:nvPr/>
          </p:nvSpPr>
          <p:spPr>
            <a:xfrm>
              <a:off x="485963" y="3468720"/>
              <a:ext cx="4288541" cy="692497"/>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500" b="1" i="0" u="none" strike="noStrike" kern="1200" cap="none" spc="0" normalizeH="0" baseline="0" noProof="0" dirty="0">
                <a:ln>
                  <a:noFill/>
                </a:ln>
                <a:solidFill>
                  <a:srgbClr val="FF0000"/>
                </a:solidFill>
                <a:effectLst/>
                <a:uLnTx/>
                <a:uFillTx/>
                <a:latin typeface="UTM Cookies" panose="02040603050506020204" pitchFamily="18" charset="0"/>
                <a:ea typeface="+mn-ea"/>
                <a:cs typeface="+mn-cs"/>
              </a:endParaRPr>
            </a:p>
          </p:txBody>
        </p:sp>
      </p:grpSp>
      <p:pic>
        <p:nvPicPr>
          <p:cNvPr id="2" name="Picture 1">
            <a:extLst>
              <a:ext uri="{FF2B5EF4-FFF2-40B4-BE49-F238E27FC236}">
                <a16:creationId xmlns:a16="http://schemas.microsoft.com/office/drawing/2014/main" id="{C2F46CBF-AC22-4744-C6EF-93F14E8227C9}"/>
              </a:ext>
            </a:extLst>
          </p:cNvPr>
          <p:cNvPicPr>
            <a:picLocks noChangeAspect="1"/>
          </p:cNvPicPr>
          <p:nvPr/>
        </p:nvPicPr>
        <p:blipFill>
          <a:blip r:embed="rId5"/>
          <a:stretch>
            <a:fillRect/>
          </a:stretch>
        </p:blipFill>
        <p:spPr>
          <a:xfrm>
            <a:off x="997245" y="2202883"/>
            <a:ext cx="4901609" cy="1347333"/>
          </a:xfrm>
          <a:prstGeom prst="rect">
            <a:avLst/>
          </a:prstGeom>
        </p:spPr>
      </p:pic>
    </p:spTree>
    <p:extLst>
      <p:ext uri="{BB962C8B-B14F-4D97-AF65-F5344CB8AC3E}">
        <p14:creationId xmlns:p14="http://schemas.microsoft.com/office/powerpoint/2010/main" val="2894800887"/>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30530"/>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Times New Roman" panose="02020603050405020304" pitchFamily="18" charset="0"/>
              <a:cs typeface="Times New Roman" panose="02020603050405020304" pitchFamily="18" charset="0"/>
              <a:sym typeface="Arial"/>
            </a:endParaRPr>
          </a:p>
        </p:txBody>
      </p:sp>
      <p:grpSp>
        <p:nvGrpSpPr>
          <p:cNvPr id="4" name="Group 3">
            <a:extLst>
              <a:ext uri="{FF2B5EF4-FFF2-40B4-BE49-F238E27FC236}">
                <a16:creationId xmlns:a16="http://schemas.microsoft.com/office/drawing/2014/main" id="{3E3EFA79-4723-750A-311E-62145A741553}"/>
              </a:ext>
            </a:extLst>
          </p:cNvPr>
          <p:cNvGrpSpPr/>
          <p:nvPr/>
        </p:nvGrpSpPr>
        <p:grpSpPr>
          <a:xfrm>
            <a:off x="809302" y="-3664"/>
            <a:ext cx="5524824" cy="683895"/>
            <a:chOff x="3521613" y="0"/>
            <a:chExt cx="4329465" cy="684000"/>
          </a:xfrm>
        </p:grpSpPr>
        <p:grpSp>
          <p:nvGrpSpPr>
            <p:cNvPr id="6" name="Group 5">
              <a:extLst>
                <a:ext uri="{FF2B5EF4-FFF2-40B4-BE49-F238E27FC236}">
                  <a16:creationId xmlns:a16="http://schemas.microsoft.com/office/drawing/2014/main" id="{FF3C7C5A-4A2B-E8D2-9B89-A0127523266C}"/>
                </a:ext>
              </a:extLst>
            </p:cNvPr>
            <p:cNvGrpSpPr/>
            <p:nvPr/>
          </p:nvGrpSpPr>
          <p:grpSpPr>
            <a:xfrm>
              <a:off x="3521613" y="0"/>
              <a:ext cx="2965498" cy="684000"/>
              <a:chOff x="3770142" y="1493446"/>
              <a:chExt cx="2965498" cy="684000"/>
            </a:xfrm>
          </p:grpSpPr>
          <p:sp>
            <p:nvSpPr>
              <p:cNvPr id="14" name="Flowchart: Alternate Process 13">
                <a:extLst>
                  <a:ext uri="{FF2B5EF4-FFF2-40B4-BE49-F238E27FC236}">
                    <a16:creationId xmlns:a16="http://schemas.microsoft.com/office/drawing/2014/main" id="{607DCD39-3F78-9E82-EDFD-CE1B409A41B3}"/>
                  </a:ext>
                </a:extLst>
              </p:cNvPr>
              <p:cNvSpPr/>
              <p:nvPr/>
            </p:nvSpPr>
            <p:spPr>
              <a:xfrm>
                <a:off x="3840481" y="1547446"/>
                <a:ext cx="2895159" cy="576000"/>
              </a:xfrm>
              <a:prstGeom prst="flowChartAlternateProcess">
                <a:avLst/>
              </a:prstGeom>
              <a:solidFill>
                <a:schemeClr val="accent2">
                  <a:lumMod val="40000"/>
                  <a:lumOff val="60000"/>
                </a:schemeClr>
              </a:solidFill>
              <a:ln w="19050">
                <a:solidFill>
                  <a:schemeClr val="accent2">
                    <a:lumMod val="75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a16="http://schemas.microsoft.com/office/drawing/2014/main" id="{84EB184D-0B94-63EA-8EF3-28E148D4F29F}"/>
                  </a:ext>
                </a:extLst>
              </p:cNvPr>
              <p:cNvPicPr>
                <a:picLocks noChangeAspect="1"/>
              </p:cNvPicPr>
              <p:nvPr/>
            </p:nvPicPr>
            <p:blipFill>
              <a:blip r:embed="rId3"/>
              <a:stretch>
                <a:fillRect/>
              </a:stretch>
            </p:blipFill>
            <p:spPr>
              <a:xfrm rot="16200000">
                <a:off x="3751426" y="1512162"/>
                <a:ext cx="684000" cy="646568"/>
              </a:xfrm>
              <a:prstGeom prst="rect">
                <a:avLst/>
              </a:prstGeom>
            </p:spPr>
          </p:pic>
        </p:grpSp>
        <p:sp>
          <p:nvSpPr>
            <p:cNvPr id="8" name="TextBox 7">
              <a:extLst>
                <a:ext uri="{FF2B5EF4-FFF2-40B4-BE49-F238E27FC236}">
                  <a16:creationId xmlns:a16="http://schemas.microsoft.com/office/drawing/2014/main" id="{541B2E01-E919-48C9-5E65-C0D9FA93E0AC}"/>
                </a:ext>
              </a:extLst>
            </p:cNvPr>
            <p:cNvSpPr txBox="1"/>
            <p:nvPr/>
          </p:nvSpPr>
          <p:spPr>
            <a:xfrm>
              <a:off x="4305350" y="63527"/>
              <a:ext cx="3545728" cy="58486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Cùng</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tìm</a:t>
              </a:r>
              <a:r>
                <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srgbClr val="17406D">
                      <a:lumMod val="50000"/>
                    </a:srgbClr>
                  </a:solidFill>
                  <a:effectLst/>
                  <a:uLnTx/>
                  <a:uFillTx/>
                  <a:latin typeface="Times New Roman" panose="02020603050405020304" pitchFamily="18" charset="0"/>
                  <a:cs typeface="Times New Roman" panose="02020603050405020304" pitchFamily="18" charset="0"/>
                </a:rPr>
                <a:t>hiểu</a:t>
              </a:r>
              <a:endParaRPr kumimoji="0" lang="en-US" sz="3200" b="1" i="0" u="none" strike="noStrike" kern="1200" cap="none" spc="0" normalizeH="0" baseline="0" noProof="0" dirty="0">
                <a:ln>
                  <a:noFill/>
                </a:ln>
                <a:solidFill>
                  <a:srgbClr val="17406D">
                    <a:lumMod val="50000"/>
                  </a:srgbClr>
                </a:solidFill>
                <a:effectLst/>
                <a:uLnTx/>
                <a:uFillTx/>
                <a:latin typeface="Times New Roman" panose="02020603050405020304" pitchFamily="18" charset="0"/>
                <a:cs typeface="Times New Roman" panose="02020603050405020304" pitchFamily="18" charset="0"/>
              </a:endParaRPr>
            </a:p>
          </p:txBody>
        </p:sp>
      </p:grpSp>
      <p:grpSp>
        <p:nvGrpSpPr>
          <p:cNvPr id="16" name="Group 15">
            <a:extLst>
              <a:ext uri="{FF2B5EF4-FFF2-40B4-BE49-F238E27FC236}">
                <a16:creationId xmlns:a16="http://schemas.microsoft.com/office/drawing/2014/main" id="{CA4BC1B0-1164-36E8-BE7F-5F03E4407384}"/>
              </a:ext>
            </a:extLst>
          </p:cNvPr>
          <p:cNvGrpSpPr/>
          <p:nvPr/>
        </p:nvGrpSpPr>
        <p:grpSpPr>
          <a:xfrm>
            <a:off x="461982" y="1126062"/>
            <a:ext cx="11501418" cy="584775"/>
            <a:chOff x="165956" y="1130092"/>
            <a:chExt cx="11501418" cy="584775"/>
          </a:xfrm>
        </p:grpSpPr>
        <p:sp>
          <p:nvSpPr>
            <p:cNvPr id="17" name="Rectangle 16">
              <a:extLst>
                <a:ext uri="{FF2B5EF4-FFF2-40B4-BE49-F238E27FC236}">
                  <a16:creationId xmlns:a16="http://schemas.microsoft.com/office/drawing/2014/main" id="{05309960-9274-D0AE-C3CC-04D046052627}"/>
                </a:ext>
              </a:extLst>
            </p:cNvPr>
            <p:cNvSpPr/>
            <p:nvPr/>
          </p:nvSpPr>
          <p:spPr>
            <a:xfrm>
              <a:off x="809301" y="1130092"/>
              <a:ext cx="10858073"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Tài năng của Bống được giới thiệu như thế nào ở đoạn mở đầu?</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18" name="Oval 17">
              <a:extLst>
                <a:ext uri="{FF2B5EF4-FFF2-40B4-BE49-F238E27FC236}">
                  <a16:creationId xmlns:a16="http://schemas.microsoft.com/office/drawing/2014/main" id="{295BD107-7DD8-3D02-6C2F-BFF4AEACBA2A}"/>
                </a:ext>
              </a:extLst>
            </p:cNvPr>
            <p:cNvSpPr/>
            <p:nvPr/>
          </p:nvSpPr>
          <p:spPr>
            <a:xfrm>
              <a:off x="165956" y="1146362"/>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Times New Roman" panose="02020603050405020304" pitchFamily="18" charset="0"/>
                  <a:cs typeface="Times New Roman" panose="02020603050405020304" pitchFamily="18" charset="0"/>
                </a:rPr>
                <a:t>1</a:t>
              </a:r>
            </a:p>
          </p:txBody>
        </p:sp>
      </p:grpSp>
      <p:grpSp>
        <p:nvGrpSpPr>
          <p:cNvPr id="19" name="Group 18">
            <a:extLst>
              <a:ext uri="{FF2B5EF4-FFF2-40B4-BE49-F238E27FC236}">
                <a16:creationId xmlns:a16="http://schemas.microsoft.com/office/drawing/2014/main" id="{41DA8A72-8A51-413B-44A8-5111F642387D}"/>
              </a:ext>
            </a:extLst>
          </p:cNvPr>
          <p:cNvGrpSpPr/>
          <p:nvPr/>
        </p:nvGrpSpPr>
        <p:grpSpPr>
          <a:xfrm>
            <a:off x="437094" y="2190495"/>
            <a:ext cx="11512018" cy="640394"/>
            <a:chOff x="148456" y="2017579"/>
            <a:chExt cx="11298727" cy="640394"/>
          </a:xfrm>
        </p:grpSpPr>
        <p:sp>
          <p:nvSpPr>
            <p:cNvPr id="20" name="Rectangle 19">
              <a:extLst>
                <a:ext uri="{FF2B5EF4-FFF2-40B4-BE49-F238E27FC236}">
                  <a16:creationId xmlns:a16="http://schemas.microsoft.com/office/drawing/2014/main" id="{6C169EFB-D1C8-B99F-9352-08892BF4B963}"/>
                </a:ext>
              </a:extLst>
            </p:cNvPr>
            <p:cNvSpPr/>
            <p:nvPr/>
          </p:nvSpPr>
          <p:spPr>
            <a:xfrm>
              <a:off x="809301" y="2017579"/>
              <a:ext cx="10637882" cy="58477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Điều đáng chú ý trong bức tranh Bống vẽ là gì?</a:t>
              </a:r>
            </a:p>
          </p:txBody>
        </p:sp>
        <p:sp>
          <p:nvSpPr>
            <p:cNvPr id="21" name="Oval 20">
              <a:extLst>
                <a:ext uri="{FF2B5EF4-FFF2-40B4-BE49-F238E27FC236}">
                  <a16:creationId xmlns:a16="http://schemas.microsoft.com/office/drawing/2014/main" id="{4F9AE627-3DAA-CCDB-4202-8BA7CCF2F056}"/>
                </a:ext>
              </a:extLst>
            </p:cNvPr>
            <p:cNvSpPr/>
            <p:nvPr/>
          </p:nvSpPr>
          <p:spPr>
            <a:xfrm>
              <a:off x="148456" y="2105739"/>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Times New Roman" panose="02020603050405020304" pitchFamily="18" charset="0"/>
                  <a:cs typeface="Times New Roman" panose="02020603050405020304" pitchFamily="18" charset="0"/>
                </a:rPr>
                <a:t>2</a:t>
              </a:r>
            </a:p>
          </p:txBody>
        </p:sp>
      </p:grpSp>
      <p:grpSp>
        <p:nvGrpSpPr>
          <p:cNvPr id="22" name="Group 21">
            <a:extLst>
              <a:ext uri="{FF2B5EF4-FFF2-40B4-BE49-F238E27FC236}">
                <a16:creationId xmlns:a16="http://schemas.microsoft.com/office/drawing/2014/main" id="{758424E0-FF06-9905-5F13-6122F5E409EF}"/>
              </a:ext>
            </a:extLst>
          </p:cNvPr>
          <p:cNvGrpSpPr/>
          <p:nvPr/>
        </p:nvGrpSpPr>
        <p:grpSpPr>
          <a:xfrm>
            <a:off x="443507" y="2982771"/>
            <a:ext cx="10793699" cy="1077218"/>
            <a:chOff x="142485" y="3109162"/>
            <a:chExt cx="10793699" cy="1077218"/>
          </a:xfrm>
        </p:grpSpPr>
        <p:sp>
          <p:nvSpPr>
            <p:cNvPr id="23" name="Rectangle 22">
              <a:extLst>
                <a:ext uri="{FF2B5EF4-FFF2-40B4-BE49-F238E27FC236}">
                  <a16:creationId xmlns:a16="http://schemas.microsoft.com/office/drawing/2014/main" id="{C13FC04F-4C2D-DC6F-D699-D558B4736D02}"/>
                </a:ext>
              </a:extLst>
            </p:cNvPr>
            <p:cNvSpPr/>
            <p:nvPr/>
          </p:nvSpPr>
          <p:spPr>
            <a:xfrm>
              <a:off x="786710" y="3109162"/>
              <a:ext cx="10149474"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Em hiểu thế nào về nhận xét của ông hoạ sĩ Phan đối với tranh Bống vẽ: “Chà chà! Vẽ như đồng cỏ đến kì nở hoa!”</a:t>
              </a:r>
            </a:p>
          </p:txBody>
        </p:sp>
        <p:sp>
          <p:nvSpPr>
            <p:cNvPr id="24" name="Oval 23">
              <a:extLst>
                <a:ext uri="{FF2B5EF4-FFF2-40B4-BE49-F238E27FC236}">
                  <a16:creationId xmlns:a16="http://schemas.microsoft.com/office/drawing/2014/main" id="{F6414EE6-FD5A-D27F-8501-0F0B0D29A4D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Times New Roman" panose="02020603050405020304" pitchFamily="18" charset="0"/>
                  <a:cs typeface="Times New Roman" panose="02020603050405020304" pitchFamily="18" charset="0"/>
                </a:rPr>
                <a:t>3</a:t>
              </a:r>
            </a:p>
          </p:txBody>
        </p:sp>
      </p:grpSp>
      <p:pic>
        <p:nvPicPr>
          <p:cNvPr id="25" name="Picture 24">
            <a:extLst>
              <a:ext uri="{FF2B5EF4-FFF2-40B4-BE49-F238E27FC236}">
                <a16:creationId xmlns:a16="http://schemas.microsoft.com/office/drawing/2014/main" id="{A87851E3-EF3F-CF93-4466-558D33BC4164}"/>
              </a:ext>
            </a:extLst>
          </p:cNvPr>
          <p:cNvPicPr>
            <a:picLocks noChangeAspect="1"/>
          </p:cNvPicPr>
          <p:nvPr/>
        </p:nvPicPr>
        <p:blipFill>
          <a:blip r:embed="rId4"/>
          <a:stretch>
            <a:fillRect/>
          </a:stretch>
        </p:blipFill>
        <p:spPr>
          <a:xfrm>
            <a:off x="9953853" y="3918321"/>
            <a:ext cx="2238147" cy="1901263"/>
          </a:xfrm>
          <a:prstGeom prst="rect">
            <a:avLst/>
          </a:prstGeom>
        </p:spPr>
      </p:pic>
      <p:grpSp>
        <p:nvGrpSpPr>
          <p:cNvPr id="26" name="Group 25">
            <a:extLst>
              <a:ext uri="{FF2B5EF4-FFF2-40B4-BE49-F238E27FC236}">
                <a16:creationId xmlns:a16="http://schemas.microsoft.com/office/drawing/2014/main" id="{385B4F1C-6176-8E3C-3F89-866DB3680E31}"/>
              </a:ext>
            </a:extLst>
          </p:cNvPr>
          <p:cNvGrpSpPr/>
          <p:nvPr/>
        </p:nvGrpSpPr>
        <p:grpSpPr>
          <a:xfrm>
            <a:off x="428933" y="4001716"/>
            <a:ext cx="9535709" cy="1077218"/>
            <a:chOff x="142485" y="3109162"/>
            <a:chExt cx="9535709" cy="1077218"/>
          </a:xfrm>
        </p:grpSpPr>
        <p:sp>
          <p:nvSpPr>
            <p:cNvPr id="27" name="Rectangle 26">
              <a:extLst>
                <a:ext uri="{FF2B5EF4-FFF2-40B4-BE49-F238E27FC236}">
                  <a16:creationId xmlns:a16="http://schemas.microsoft.com/office/drawing/2014/main" id="{EA3A484E-FB7F-9674-FB37-DD81C4664EA7}"/>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Những chi tiết nào trong bài cho thấy Bống có trí tưởng tượng rất phong phú?</a:t>
              </a:r>
            </a:p>
          </p:txBody>
        </p:sp>
        <p:sp>
          <p:nvSpPr>
            <p:cNvPr id="28" name="Oval 27">
              <a:extLst>
                <a:ext uri="{FF2B5EF4-FFF2-40B4-BE49-F238E27FC236}">
                  <a16:creationId xmlns:a16="http://schemas.microsoft.com/office/drawing/2014/main" id="{525C48EB-6223-D18B-8F0E-E6BA2092C5AF}"/>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Times New Roman" panose="02020603050405020304" pitchFamily="18" charset="0"/>
                  <a:cs typeface="Times New Roman" panose="02020603050405020304" pitchFamily="18" charset="0"/>
                </a:rPr>
                <a:t>4</a:t>
              </a:r>
            </a:p>
          </p:txBody>
        </p:sp>
      </p:grpSp>
      <p:grpSp>
        <p:nvGrpSpPr>
          <p:cNvPr id="29" name="Group 28">
            <a:extLst>
              <a:ext uri="{FF2B5EF4-FFF2-40B4-BE49-F238E27FC236}">
                <a16:creationId xmlns:a16="http://schemas.microsoft.com/office/drawing/2014/main" id="{65B49E94-DA22-8EC3-F2E3-C4532C1F5AC2}"/>
              </a:ext>
            </a:extLst>
          </p:cNvPr>
          <p:cNvGrpSpPr/>
          <p:nvPr/>
        </p:nvGrpSpPr>
        <p:grpSpPr>
          <a:xfrm>
            <a:off x="452803" y="5177423"/>
            <a:ext cx="9535709" cy="1077218"/>
            <a:chOff x="142485" y="3109162"/>
            <a:chExt cx="9535709" cy="1077218"/>
          </a:xfrm>
        </p:grpSpPr>
        <p:sp>
          <p:nvSpPr>
            <p:cNvPr id="30" name="Rectangle 29">
              <a:extLst>
                <a:ext uri="{FF2B5EF4-FFF2-40B4-BE49-F238E27FC236}">
                  <a16:creationId xmlns:a16="http://schemas.microsoft.com/office/drawing/2014/main" id="{62077181-CB2F-0AFB-F20E-C13440F5DB43}"/>
                </a:ext>
              </a:extLst>
            </p:cNvPr>
            <p:cNvSpPr/>
            <p:nvPr/>
          </p:nvSpPr>
          <p:spPr>
            <a:xfrm>
              <a:off x="786709" y="3109162"/>
              <a:ext cx="8891485" cy="107721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Em có ấn tượng với nhân vật nào trong các bức vẽ của Bống? Vì sao?</a:t>
              </a:r>
            </a:p>
          </p:txBody>
        </p:sp>
        <p:sp>
          <p:nvSpPr>
            <p:cNvPr id="31" name="Oval 30">
              <a:extLst>
                <a:ext uri="{FF2B5EF4-FFF2-40B4-BE49-F238E27FC236}">
                  <a16:creationId xmlns:a16="http://schemas.microsoft.com/office/drawing/2014/main" id="{3123BBCF-9580-552D-66D6-587F528FBF31}"/>
                </a:ext>
              </a:extLst>
            </p:cNvPr>
            <p:cNvSpPr/>
            <p:nvPr/>
          </p:nvSpPr>
          <p:spPr>
            <a:xfrm>
              <a:off x="142485" y="3137737"/>
              <a:ext cx="561974" cy="552234"/>
            </a:xfrm>
            <a:prstGeom prst="ellipse">
              <a:avLst/>
            </a:prstGeom>
            <a:ln/>
          </p:spPr>
          <p:style>
            <a:lnRef idx="2">
              <a:schemeClr val="accent4"/>
            </a:lnRef>
            <a:fillRef idx="1">
              <a:schemeClr val="lt1"/>
            </a:fillRef>
            <a:effectRef idx="0">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CB9D0"/>
                  </a:solidFill>
                  <a:effectLst/>
                  <a:uLnTx/>
                  <a:uFillTx/>
                  <a:latin typeface="Times New Roman" panose="02020603050405020304" pitchFamily="18" charset="0"/>
                  <a:cs typeface="Times New Roman" panose="02020603050405020304" pitchFamily="18" charset="0"/>
                </a:rPr>
                <a:t>5</a:t>
              </a:r>
            </a:p>
          </p:txBody>
        </p:sp>
      </p:grpSp>
    </p:spTree>
    <p:extLst>
      <p:ext uri="{BB962C8B-B14F-4D97-AF65-F5344CB8AC3E}">
        <p14:creationId xmlns:p14="http://schemas.microsoft.com/office/powerpoint/2010/main" val="7153816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ppt_x</p:attrName>
                                        </p:attrNameLst>
                                      </p:cBhvr>
                                      <p:tavLst>
                                        <p:tav tm="0">
                                          <p:val>
                                            <p:strVal val="#ppt_x-#ppt_w*1.125000"/>
                                          </p:val>
                                        </p:tav>
                                        <p:tav tm="100000">
                                          <p:val>
                                            <p:strVal val="#ppt_x"/>
                                          </p:val>
                                        </p:tav>
                                      </p:tavLst>
                                    </p:anim>
                                    <p:animEffect transition="in" filter="wipe(right)">
                                      <p:cBhvr>
                                        <p:cTn id="8" dur="500"/>
                                        <p:tgtEl>
                                          <p:spTgt spid="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wipe(left)">
                                      <p:cBhvr>
                                        <p:cTn id="13" dur="500"/>
                                        <p:tgtEl>
                                          <p:spTgt spid="1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wipe(left)">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left)">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wipe(left)">
                                      <p:cBhvr>
                                        <p:cTn id="33"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20">
            <a:extLst>
              <a:ext uri="{FF2B5EF4-FFF2-40B4-BE49-F238E27FC236}">
                <a16:creationId xmlns:a16="http://schemas.microsoft.com/office/drawing/2014/main" id="{E899CC13-43F5-D2AD-F110-E66B3A978F3C}"/>
              </a:ext>
            </a:extLst>
          </p:cNvPr>
          <p:cNvGrpSpPr/>
          <p:nvPr/>
        </p:nvGrpSpPr>
        <p:grpSpPr>
          <a:xfrm>
            <a:off x="262810" y="110531"/>
            <a:ext cx="11398360" cy="1523972"/>
            <a:chOff x="282113" y="-183411"/>
            <a:chExt cx="8548770" cy="1142979"/>
          </a:xfrm>
        </p:grpSpPr>
        <p:sp>
          <p:nvSpPr>
            <p:cNvPr id="4" name="Hình chữ nhật: Góc Tròn 3">
              <a:extLst>
                <a:ext uri="{FF2B5EF4-FFF2-40B4-BE49-F238E27FC236}">
                  <a16:creationId xmlns:a16="http://schemas.microsoft.com/office/drawing/2014/main" id="{F486D5C5-0F16-FE64-85A4-F6FE1E37C606}"/>
                </a:ext>
              </a:extLst>
            </p:cNvPr>
            <p:cNvSpPr/>
            <p:nvPr/>
          </p:nvSpPr>
          <p:spPr>
            <a:xfrm>
              <a:off x="282113" y="-114039"/>
              <a:ext cx="8548770" cy="1022842"/>
            </a:xfrm>
            <a:custGeom>
              <a:avLst/>
              <a:gdLst>
                <a:gd name="connsiteX0" fmla="*/ 0 w 8548770"/>
                <a:gd name="connsiteY0" fmla="*/ 170477 h 1022842"/>
                <a:gd name="connsiteX1" fmla="*/ 170477 w 8548770"/>
                <a:gd name="connsiteY1" fmla="*/ 0 h 1022842"/>
                <a:gd name="connsiteX2" fmla="*/ 772384 w 8548770"/>
                <a:gd name="connsiteY2" fmla="*/ 0 h 1022842"/>
                <a:gd name="connsiteX3" fmla="*/ 1210134 w 8548770"/>
                <a:gd name="connsiteY3" fmla="*/ 0 h 1022842"/>
                <a:gd name="connsiteX4" fmla="*/ 1894118 w 8548770"/>
                <a:gd name="connsiteY4" fmla="*/ 0 h 1022842"/>
                <a:gd name="connsiteX5" fmla="*/ 2660181 w 8548770"/>
                <a:gd name="connsiteY5" fmla="*/ 0 h 1022842"/>
                <a:gd name="connsiteX6" fmla="*/ 3508322 w 8548770"/>
                <a:gd name="connsiteY6" fmla="*/ 0 h 1022842"/>
                <a:gd name="connsiteX7" fmla="*/ 3946072 w 8548770"/>
                <a:gd name="connsiteY7" fmla="*/ 0 h 1022842"/>
                <a:gd name="connsiteX8" fmla="*/ 4712135 w 8548770"/>
                <a:gd name="connsiteY8" fmla="*/ 0 h 1022842"/>
                <a:gd name="connsiteX9" fmla="*/ 5149885 w 8548770"/>
                <a:gd name="connsiteY9" fmla="*/ 0 h 1022842"/>
                <a:gd name="connsiteX10" fmla="*/ 5669714 w 8548770"/>
                <a:gd name="connsiteY10" fmla="*/ 0 h 1022842"/>
                <a:gd name="connsiteX11" fmla="*/ 6271620 w 8548770"/>
                <a:gd name="connsiteY11" fmla="*/ 0 h 1022842"/>
                <a:gd name="connsiteX12" fmla="*/ 6709370 w 8548770"/>
                <a:gd name="connsiteY12" fmla="*/ 0 h 1022842"/>
                <a:gd name="connsiteX13" fmla="*/ 7311277 w 8548770"/>
                <a:gd name="connsiteY13" fmla="*/ 0 h 1022842"/>
                <a:gd name="connsiteX14" fmla="*/ 8378293 w 8548770"/>
                <a:gd name="connsiteY14" fmla="*/ 0 h 1022842"/>
                <a:gd name="connsiteX15" fmla="*/ 8548770 w 8548770"/>
                <a:gd name="connsiteY15" fmla="*/ 170477 h 1022842"/>
                <a:gd name="connsiteX16" fmla="*/ 8548770 w 8548770"/>
                <a:gd name="connsiteY16" fmla="*/ 852365 h 1022842"/>
                <a:gd name="connsiteX17" fmla="*/ 8378293 w 8548770"/>
                <a:gd name="connsiteY17" fmla="*/ 1022842 h 1022842"/>
                <a:gd name="connsiteX18" fmla="*/ 7530152 w 8548770"/>
                <a:gd name="connsiteY18" fmla="*/ 1022842 h 1022842"/>
                <a:gd name="connsiteX19" fmla="*/ 6846167 w 8548770"/>
                <a:gd name="connsiteY19" fmla="*/ 1022842 h 1022842"/>
                <a:gd name="connsiteX20" fmla="*/ 6326339 w 8548770"/>
                <a:gd name="connsiteY20" fmla="*/ 1022842 h 1022842"/>
                <a:gd name="connsiteX21" fmla="*/ 5888589 w 8548770"/>
                <a:gd name="connsiteY21" fmla="*/ 1022842 h 1022842"/>
                <a:gd name="connsiteX22" fmla="*/ 5286682 w 8548770"/>
                <a:gd name="connsiteY22" fmla="*/ 1022842 h 1022842"/>
                <a:gd name="connsiteX23" fmla="*/ 4848932 w 8548770"/>
                <a:gd name="connsiteY23" fmla="*/ 1022842 h 1022842"/>
                <a:gd name="connsiteX24" fmla="*/ 4082869 w 8548770"/>
                <a:gd name="connsiteY24" fmla="*/ 1022842 h 1022842"/>
                <a:gd name="connsiteX25" fmla="*/ 3234728 w 8548770"/>
                <a:gd name="connsiteY25" fmla="*/ 1022842 h 1022842"/>
                <a:gd name="connsiteX26" fmla="*/ 2468665 w 8548770"/>
                <a:gd name="connsiteY26" fmla="*/ 1022842 h 1022842"/>
                <a:gd name="connsiteX27" fmla="*/ 2030915 w 8548770"/>
                <a:gd name="connsiteY27" fmla="*/ 1022842 h 1022842"/>
                <a:gd name="connsiteX28" fmla="*/ 1593165 w 8548770"/>
                <a:gd name="connsiteY28" fmla="*/ 1022842 h 1022842"/>
                <a:gd name="connsiteX29" fmla="*/ 991259 w 8548770"/>
                <a:gd name="connsiteY29" fmla="*/ 1022842 h 1022842"/>
                <a:gd name="connsiteX30" fmla="*/ 170477 w 8548770"/>
                <a:gd name="connsiteY30" fmla="*/ 1022842 h 1022842"/>
                <a:gd name="connsiteX31" fmla="*/ 0 w 8548770"/>
                <a:gd name="connsiteY31" fmla="*/ 852365 h 1022842"/>
                <a:gd name="connsiteX32" fmla="*/ 0 w 8548770"/>
                <a:gd name="connsiteY32" fmla="*/ 170477 h 1022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48770" h="1022842" fill="none" extrusionOk="0">
                  <a:moveTo>
                    <a:pt x="0" y="170477"/>
                  </a:moveTo>
                  <a:cubicBezTo>
                    <a:pt x="4026" y="72989"/>
                    <a:pt x="55372" y="-6901"/>
                    <a:pt x="170477" y="0"/>
                  </a:cubicBezTo>
                  <a:cubicBezTo>
                    <a:pt x="363017" y="-20239"/>
                    <a:pt x="549799" y="-24691"/>
                    <a:pt x="772384" y="0"/>
                  </a:cubicBezTo>
                  <a:cubicBezTo>
                    <a:pt x="994969" y="24691"/>
                    <a:pt x="998066" y="1457"/>
                    <a:pt x="1210134" y="0"/>
                  </a:cubicBezTo>
                  <a:cubicBezTo>
                    <a:pt x="1422202" y="-1457"/>
                    <a:pt x="1561462" y="-13385"/>
                    <a:pt x="1894118" y="0"/>
                  </a:cubicBezTo>
                  <a:cubicBezTo>
                    <a:pt x="2226774" y="13385"/>
                    <a:pt x="2418472" y="5067"/>
                    <a:pt x="2660181" y="0"/>
                  </a:cubicBezTo>
                  <a:cubicBezTo>
                    <a:pt x="2901890" y="-5067"/>
                    <a:pt x="3099254" y="29259"/>
                    <a:pt x="3508322" y="0"/>
                  </a:cubicBezTo>
                  <a:cubicBezTo>
                    <a:pt x="3917390" y="-29259"/>
                    <a:pt x="3807766" y="-7983"/>
                    <a:pt x="3946072" y="0"/>
                  </a:cubicBezTo>
                  <a:cubicBezTo>
                    <a:pt x="4084378" y="7983"/>
                    <a:pt x="4465498" y="-21367"/>
                    <a:pt x="4712135" y="0"/>
                  </a:cubicBezTo>
                  <a:cubicBezTo>
                    <a:pt x="4958772" y="21367"/>
                    <a:pt x="5035251" y="-3387"/>
                    <a:pt x="5149885" y="0"/>
                  </a:cubicBezTo>
                  <a:cubicBezTo>
                    <a:pt x="5264519" y="3387"/>
                    <a:pt x="5539850" y="17252"/>
                    <a:pt x="5669714" y="0"/>
                  </a:cubicBezTo>
                  <a:cubicBezTo>
                    <a:pt x="5799578" y="-17252"/>
                    <a:pt x="5991319" y="-29926"/>
                    <a:pt x="6271620" y="0"/>
                  </a:cubicBezTo>
                  <a:cubicBezTo>
                    <a:pt x="6551921" y="29926"/>
                    <a:pt x="6512686" y="9166"/>
                    <a:pt x="6709370" y="0"/>
                  </a:cubicBezTo>
                  <a:cubicBezTo>
                    <a:pt x="6906054" y="-9166"/>
                    <a:pt x="7071622" y="5944"/>
                    <a:pt x="7311277" y="0"/>
                  </a:cubicBezTo>
                  <a:cubicBezTo>
                    <a:pt x="7550932" y="-5944"/>
                    <a:pt x="7854996" y="49992"/>
                    <a:pt x="8378293" y="0"/>
                  </a:cubicBezTo>
                  <a:cubicBezTo>
                    <a:pt x="8461916" y="1548"/>
                    <a:pt x="8561422" y="85039"/>
                    <a:pt x="8548770" y="170477"/>
                  </a:cubicBezTo>
                  <a:cubicBezTo>
                    <a:pt x="8579678" y="354951"/>
                    <a:pt x="8539071" y="606468"/>
                    <a:pt x="8548770" y="852365"/>
                  </a:cubicBezTo>
                  <a:cubicBezTo>
                    <a:pt x="8547038" y="952107"/>
                    <a:pt x="8471638" y="1035751"/>
                    <a:pt x="8378293" y="1022842"/>
                  </a:cubicBezTo>
                  <a:cubicBezTo>
                    <a:pt x="8068242" y="1060826"/>
                    <a:pt x="7807261" y="1048245"/>
                    <a:pt x="7530152" y="1022842"/>
                  </a:cubicBezTo>
                  <a:cubicBezTo>
                    <a:pt x="7253043" y="997439"/>
                    <a:pt x="7128408" y="1000294"/>
                    <a:pt x="6846167" y="1022842"/>
                  </a:cubicBezTo>
                  <a:cubicBezTo>
                    <a:pt x="6563926" y="1045390"/>
                    <a:pt x="6494913" y="1025384"/>
                    <a:pt x="6326339" y="1022842"/>
                  </a:cubicBezTo>
                  <a:cubicBezTo>
                    <a:pt x="6157765" y="1020300"/>
                    <a:pt x="6091519" y="1024402"/>
                    <a:pt x="5888589" y="1022842"/>
                  </a:cubicBezTo>
                  <a:cubicBezTo>
                    <a:pt x="5685659" y="1021283"/>
                    <a:pt x="5554609" y="999529"/>
                    <a:pt x="5286682" y="1022842"/>
                  </a:cubicBezTo>
                  <a:cubicBezTo>
                    <a:pt x="5018755" y="1046155"/>
                    <a:pt x="4950792" y="1009205"/>
                    <a:pt x="4848932" y="1022842"/>
                  </a:cubicBezTo>
                  <a:cubicBezTo>
                    <a:pt x="4747072" y="1036480"/>
                    <a:pt x="4382319" y="1004463"/>
                    <a:pt x="4082869" y="1022842"/>
                  </a:cubicBezTo>
                  <a:cubicBezTo>
                    <a:pt x="3783419" y="1041221"/>
                    <a:pt x="3404833" y="1015234"/>
                    <a:pt x="3234728" y="1022842"/>
                  </a:cubicBezTo>
                  <a:cubicBezTo>
                    <a:pt x="3064623" y="1030450"/>
                    <a:pt x="2773738" y="1011673"/>
                    <a:pt x="2468665" y="1022842"/>
                  </a:cubicBezTo>
                  <a:cubicBezTo>
                    <a:pt x="2163592" y="1034011"/>
                    <a:pt x="2146966" y="1003117"/>
                    <a:pt x="2030915" y="1022842"/>
                  </a:cubicBezTo>
                  <a:cubicBezTo>
                    <a:pt x="1914864" y="1042568"/>
                    <a:pt x="1768254" y="1025414"/>
                    <a:pt x="1593165" y="1022842"/>
                  </a:cubicBezTo>
                  <a:cubicBezTo>
                    <a:pt x="1418076" y="1020271"/>
                    <a:pt x="1173188" y="1047740"/>
                    <a:pt x="991259" y="1022842"/>
                  </a:cubicBezTo>
                  <a:cubicBezTo>
                    <a:pt x="809330" y="997944"/>
                    <a:pt x="378784" y="1019747"/>
                    <a:pt x="170477" y="1022842"/>
                  </a:cubicBezTo>
                  <a:cubicBezTo>
                    <a:pt x="97750" y="1023255"/>
                    <a:pt x="18517" y="954757"/>
                    <a:pt x="0" y="852365"/>
                  </a:cubicBezTo>
                  <a:cubicBezTo>
                    <a:pt x="1267" y="603386"/>
                    <a:pt x="-18360" y="369219"/>
                    <a:pt x="0" y="170477"/>
                  </a:cubicBezTo>
                  <a:close/>
                </a:path>
                <a:path w="8548770" h="1022842" stroke="0" extrusionOk="0">
                  <a:moveTo>
                    <a:pt x="0" y="170477"/>
                  </a:moveTo>
                  <a:cubicBezTo>
                    <a:pt x="22740" y="72507"/>
                    <a:pt x="76188" y="5595"/>
                    <a:pt x="170477" y="0"/>
                  </a:cubicBezTo>
                  <a:cubicBezTo>
                    <a:pt x="363351" y="20645"/>
                    <a:pt x="433097" y="13577"/>
                    <a:pt x="608227" y="0"/>
                  </a:cubicBezTo>
                  <a:cubicBezTo>
                    <a:pt x="783357" y="-13577"/>
                    <a:pt x="938627" y="17628"/>
                    <a:pt x="1045977" y="0"/>
                  </a:cubicBezTo>
                  <a:cubicBezTo>
                    <a:pt x="1153327" y="-17628"/>
                    <a:pt x="1461164" y="-4989"/>
                    <a:pt x="1647884" y="0"/>
                  </a:cubicBezTo>
                  <a:cubicBezTo>
                    <a:pt x="1834604" y="4989"/>
                    <a:pt x="2195825" y="-24519"/>
                    <a:pt x="2496025" y="0"/>
                  </a:cubicBezTo>
                  <a:cubicBezTo>
                    <a:pt x="2796225" y="24519"/>
                    <a:pt x="2743765" y="15391"/>
                    <a:pt x="2933775" y="0"/>
                  </a:cubicBezTo>
                  <a:cubicBezTo>
                    <a:pt x="3123785" y="-15391"/>
                    <a:pt x="3340867" y="72"/>
                    <a:pt x="3453603" y="0"/>
                  </a:cubicBezTo>
                  <a:cubicBezTo>
                    <a:pt x="3566339" y="-72"/>
                    <a:pt x="3788081" y="24810"/>
                    <a:pt x="3973432" y="0"/>
                  </a:cubicBezTo>
                  <a:cubicBezTo>
                    <a:pt x="4158783" y="-24810"/>
                    <a:pt x="4354867" y="15472"/>
                    <a:pt x="4575338" y="0"/>
                  </a:cubicBezTo>
                  <a:cubicBezTo>
                    <a:pt x="4795809" y="-15472"/>
                    <a:pt x="4949850" y="-28506"/>
                    <a:pt x="5259323" y="0"/>
                  </a:cubicBezTo>
                  <a:cubicBezTo>
                    <a:pt x="5568796" y="28506"/>
                    <a:pt x="5598905" y="13066"/>
                    <a:pt x="5697073" y="0"/>
                  </a:cubicBezTo>
                  <a:cubicBezTo>
                    <a:pt x="5795241" y="-13066"/>
                    <a:pt x="6037430" y="-18875"/>
                    <a:pt x="6216901" y="0"/>
                  </a:cubicBezTo>
                  <a:cubicBezTo>
                    <a:pt x="6396372" y="18875"/>
                    <a:pt x="6760196" y="-15941"/>
                    <a:pt x="6982964" y="0"/>
                  </a:cubicBezTo>
                  <a:cubicBezTo>
                    <a:pt x="7205732" y="15941"/>
                    <a:pt x="7550969" y="33588"/>
                    <a:pt x="7749027" y="0"/>
                  </a:cubicBezTo>
                  <a:cubicBezTo>
                    <a:pt x="7947085" y="-33588"/>
                    <a:pt x="8098833" y="-31425"/>
                    <a:pt x="8378293" y="0"/>
                  </a:cubicBezTo>
                  <a:cubicBezTo>
                    <a:pt x="8473767" y="-3515"/>
                    <a:pt x="8545872" y="73694"/>
                    <a:pt x="8548770" y="170477"/>
                  </a:cubicBezTo>
                  <a:cubicBezTo>
                    <a:pt x="8528696" y="310891"/>
                    <a:pt x="8566214" y="607357"/>
                    <a:pt x="8548770" y="852365"/>
                  </a:cubicBezTo>
                  <a:cubicBezTo>
                    <a:pt x="8571561" y="943690"/>
                    <a:pt x="8485805" y="1027128"/>
                    <a:pt x="8378293" y="1022842"/>
                  </a:cubicBezTo>
                  <a:cubicBezTo>
                    <a:pt x="8016752" y="985907"/>
                    <a:pt x="7792484" y="1039657"/>
                    <a:pt x="7530152" y="1022842"/>
                  </a:cubicBezTo>
                  <a:cubicBezTo>
                    <a:pt x="7267820" y="1006027"/>
                    <a:pt x="7088462" y="993855"/>
                    <a:pt x="6682011" y="1022842"/>
                  </a:cubicBezTo>
                  <a:cubicBezTo>
                    <a:pt x="6275560" y="1051829"/>
                    <a:pt x="6013042" y="1005016"/>
                    <a:pt x="5833870" y="1022842"/>
                  </a:cubicBezTo>
                  <a:cubicBezTo>
                    <a:pt x="5654698" y="1040668"/>
                    <a:pt x="5470329" y="1009150"/>
                    <a:pt x="5149885" y="1022842"/>
                  </a:cubicBezTo>
                  <a:cubicBezTo>
                    <a:pt x="4829442" y="1036534"/>
                    <a:pt x="4732511" y="1038213"/>
                    <a:pt x="4465901" y="1022842"/>
                  </a:cubicBezTo>
                  <a:cubicBezTo>
                    <a:pt x="4199291" y="1007471"/>
                    <a:pt x="4120350" y="1025226"/>
                    <a:pt x="3863994" y="1022842"/>
                  </a:cubicBezTo>
                  <a:cubicBezTo>
                    <a:pt x="3607638" y="1020458"/>
                    <a:pt x="3603444" y="1002068"/>
                    <a:pt x="3344166" y="1022842"/>
                  </a:cubicBezTo>
                  <a:cubicBezTo>
                    <a:pt x="3084888" y="1043616"/>
                    <a:pt x="2990267" y="1012684"/>
                    <a:pt x="2824338" y="1022842"/>
                  </a:cubicBezTo>
                  <a:cubicBezTo>
                    <a:pt x="2658409" y="1033000"/>
                    <a:pt x="2388266" y="1004556"/>
                    <a:pt x="2222431" y="1022842"/>
                  </a:cubicBezTo>
                  <a:cubicBezTo>
                    <a:pt x="2056596" y="1041128"/>
                    <a:pt x="1688722" y="1020730"/>
                    <a:pt x="1456368" y="1022842"/>
                  </a:cubicBezTo>
                  <a:cubicBezTo>
                    <a:pt x="1224014" y="1024954"/>
                    <a:pt x="1171878" y="999808"/>
                    <a:pt x="936540" y="1022842"/>
                  </a:cubicBezTo>
                  <a:cubicBezTo>
                    <a:pt x="701202" y="1045876"/>
                    <a:pt x="471816" y="992777"/>
                    <a:pt x="170477" y="1022842"/>
                  </a:cubicBezTo>
                  <a:cubicBezTo>
                    <a:pt x="68176" y="1019843"/>
                    <a:pt x="-5758" y="924141"/>
                    <a:pt x="0" y="852365"/>
                  </a:cubicBezTo>
                  <a:cubicBezTo>
                    <a:pt x="20399" y="575967"/>
                    <a:pt x="-13291" y="412949"/>
                    <a:pt x="0" y="170477"/>
                  </a:cubicBezTo>
                  <a:close/>
                </a:path>
              </a:pathLst>
            </a:custGeom>
            <a:solidFill>
              <a:schemeClr val="accent4"/>
            </a:solidFill>
            <a:ln w="19050">
              <a:solidFill>
                <a:srgbClr val="FF4476"/>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1867" kern="0" dirty="0">
                <a:solidFill>
                  <a:srgbClr val="F0F0F0"/>
                </a:solidFill>
                <a:latin typeface="Times New Roman" panose="02020603050405020304" pitchFamily="18" charset="0"/>
                <a:cs typeface="Times New Roman" panose="02020603050405020304" pitchFamily="18" charset="0"/>
                <a:sym typeface="Arial"/>
              </a:endParaRPr>
            </a:p>
          </p:txBody>
        </p:sp>
        <p:sp>
          <p:nvSpPr>
            <p:cNvPr id="6" name="Hộp Văn bản 4">
              <a:extLst>
                <a:ext uri="{FF2B5EF4-FFF2-40B4-BE49-F238E27FC236}">
                  <a16:creationId xmlns:a16="http://schemas.microsoft.com/office/drawing/2014/main" id="{8AF9D163-0705-5710-9262-8A9C050DA446}"/>
                </a:ext>
              </a:extLst>
            </p:cNvPr>
            <p:cNvSpPr txBox="1"/>
            <p:nvPr/>
          </p:nvSpPr>
          <p:spPr>
            <a:xfrm>
              <a:off x="927764" y="-183411"/>
              <a:ext cx="7856885" cy="10849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Tài năng của Bống được giới thiệu như thế nào ở đoạn mở đầu?</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Hình ảnh 5">
              <a:extLst>
                <a:ext uri="{FF2B5EF4-FFF2-40B4-BE49-F238E27FC236}">
                  <a16:creationId xmlns:a16="http://schemas.microsoft.com/office/drawing/2014/main" id="{5008618E-D94A-246B-E4D5-323503E6541F}"/>
                </a:ext>
              </a:extLst>
            </p:cNvPr>
            <p:cNvPicPr>
              <a:picLocks noChangeAspect="1"/>
            </p:cNvPicPr>
            <p:nvPr/>
          </p:nvPicPr>
          <p:blipFill rotWithShape="1">
            <a:blip r:embed="rId3"/>
            <a:srcRect l="31483" t="5898" r="50744" b="64236"/>
            <a:stretch/>
          </p:blipFill>
          <p:spPr>
            <a:xfrm>
              <a:off x="421432" y="-170659"/>
              <a:ext cx="672640" cy="1130227"/>
            </a:xfrm>
            <a:prstGeom prst="rect">
              <a:avLst/>
            </a:prstGeom>
          </p:spPr>
        </p:pic>
      </p:grpSp>
      <p:pic>
        <p:nvPicPr>
          <p:cNvPr id="9" name="Picture 5">
            <a:extLst>
              <a:ext uri="{FF2B5EF4-FFF2-40B4-BE49-F238E27FC236}">
                <a16:creationId xmlns:a16="http://schemas.microsoft.com/office/drawing/2014/main" id="{5C9A2FF6-4C38-B3A2-DCB6-ACFF5488FC78}"/>
              </a:ext>
            </a:extLst>
          </p:cNvPr>
          <p:cNvPicPr>
            <a:picLocks noChangeAspect="1"/>
          </p:cNvPicPr>
          <p:nvPr/>
        </p:nvPicPr>
        <p:blipFill>
          <a:blip r:embed="rId4"/>
          <a:stretch>
            <a:fillRect/>
          </a:stretch>
        </p:blipFill>
        <p:spPr>
          <a:xfrm>
            <a:off x="9799644" y="2620251"/>
            <a:ext cx="2302904" cy="3661027"/>
          </a:xfrm>
          <a:prstGeom prst="rect">
            <a:avLst/>
          </a:prstGeom>
        </p:spPr>
      </p:pic>
      <p:grpSp>
        <p:nvGrpSpPr>
          <p:cNvPr id="10" name="Nhóm 25">
            <a:extLst>
              <a:ext uri="{FF2B5EF4-FFF2-40B4-BE49-F238E27FC236}">
                <a16:creationId xmlns:a16="http://schemas.microsoft.com/office/drawing/2014/main" id="{FEFBEDC4-9897-97F5-3E66-D8264D700CC8}"/>
              </a:ext>
            </a:extLst>
          </p:cNvPr>
          <p:cNvGrpSpPr/>
          <p:nvPr/>
        </p:nvGrpSpPr>
        <p:grpSpPr>
          <a:xfrm>
            <a:off x="808860" y="2062774"/>
            <a:ext cx="8348187" cy="4180140"/>
            <a:chOff x="538431" y="1505163"/>
            <a:chExt cx="5597425" cy="3135105"/>
          </a:xfrm>
        </p:grpSpPr>
        <p:sp>
          <p:nvSpPr>
            <p:cNvPr id="11" name="Hình chữ nhật: Góc Tròn 26">
              <a:extLst>
                <a:ext uri="{FF2B5EF4-FFF2-40B4-BE49-F238E27FC236}">
                  <a16:creationId xmlns:a16="http://schemas.microsoft.com/office/drawing/2014/main" id="{F60406F2-A9E1-2698-B163-F29AA3524CD8}"/>
                </a:ext>
              </a:extLst>
            </p:cNvPr>
            <p:cNvSpPr/>
            <p:nvPr/>
          </p:nvSpPr>
          <p:spPr>
            <a:xfrm>
              <a:off x="538431" y="1505163"/>
              <a:ext cx="5597425" cy="2757761"/>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defRPr/>
              </a:pPr>
              <a:endParaRPr lang="en-US" sz="2133" kern="0">
                <a:solidFill>
                  <a:srgbClr val="F9FAF0"/>
                </a:solidFill>
                <a:latin typeface="Times New Roman" panose="02020603050405020304" pitchFamily="18" charset="0"/>
                <a:cs typeface="Times New Roman" panose="02020603050405020304" pitchFamily="18" charset="0"/>
                <a:sym typeface="Arial"/>
              </a:endParaRPr>
            </a:p>
          </p:txBody>
        </p:sp>
        <p:sp>
          <p:nvSpPr>
            <p:cNvPr id="12" name="Hộp Văn bản 27">
              <a:extLst>
                <a:ext uri="{FF2B5EF4-FFF2-40B4-BE49-F238E27FC236}">
                  <a16:creationId xmlns:a16="http://schemas.microsoft.com/office/drawing/2014/main" id="{EA32CDDE-5D37-B716-E5BD-F9A05793521D}"/>
                </a:ext>
              </a:extLst>
            </p:cNvPr>
            <p:cNvSpPr txBox="1"/>
            <p:nvPr/>
          </p:nvSpPr>
          <p:spPr>
            <a:xfrm>
              <a:off x="597351" y="1616363"/>
              <a:ext cx="5479585" cy="3023905"/>
            </a:xfrm>
            <a:prstGeom prst="rect">
              <a:avLst/>
            </a:prstGeom>
            <a:noFill/>
          </p:spPr>
          <p:txBody>
            <a:bodyPr wrap="square">
              <a:spAutoFit/>
            </a:bodyPr>
            <a:lstStyle/>
            <a:p>
              <a:pPr algn="just" defTabSz="1219170">
                <a:buClr>
                  <a:srgbClr val="000000"/>
                </a:buClr>
                <a:defRPr/>
              </a:pPr>
              <a:r>
                <a:rPr lang="en-US" sz="3200" b="1" kern="0" dirty="0">
                  <a:solidFill>
                    <a:srgbClr val="002060"/>
                  </a:solidFill>
                  <a:latin typeface="Times New Roman" panose="02020603050405020304" pitchFamily="18" charset="0"/>
                  <a:cs typeface="Times New Roman" panose="02020603050405020304" pitchFamily="18" charset="0"/>
                  <a:sym typeface="Arial"/>
                </a:rPr>
                <a:t>   </a:t>
              </a:r>
              <a:r>
                <a:rPr lang="vi-VN" sz="3200" b="1" kern="0" dirty="0">
                  <a:solidFill>
                    <a:srgbClr val="002060"/>
                  </a:solidFill>
                  <a:latin typeface="Times New Roman" panose="02020603050405020304" pitchFamily="18" charset="0"/>
                  <a:cs typeface="Times New Roman" panose="02020603050405020304" pitchFamily="18" charset="0"/>
                  <a:sym typeface="Arial"/>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p:txBody>
        </p:sp>
      </p:grpSp>
    </p:spTree>
    <p:extLst>
      <p:ext uri="{BB962C8B-B14F-4D97-AF65-F5344CB8AC3E}">
        <p14:creationId xmlns:p14="http://schemas.microsoft.com/office/powerpoint/2010/main" val="2409394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EBB14663-9081-6213-9D7E-DDE3D8F93E91}"/>
              </a:ext>
            </a:extLst>
          </p:cNvPr>
          <p:cNvGrpSpPr/>
          <p:nvPr/>
        </p:nvGrpSpPr>
        <p:grpSpPr>
          <a:xfrm>
            <a:off x="279781" y="221566"/>
            <a:ext cx="10654139" cy="1302425"/>
            <a:chOff x="207253" y="1728030"/>
            <a:chExt cx="7990604" cy="976819"/>
          </a:xfrm>
        </p:grpSpPr>
        <p:grpSp>
          <p:nvGrpSpPr>
            <p:cNvPr id="5" name="Nhóm 2">
              <a:extLst>
                <a:ext uri="{FF2B5EF4-FFF2-40B4-BE49-F238E27FC236}">
                  <a16:creationId xmlns:a16="http://schemas.microsoft.com/office/drawing/2014/main" id="{E32E0C05-F9D1-ABB2-FC67-C877A97E34A2}"/>
                </a:ext>
              </a:extLst>
            </p:cNvPr>
            <p:cNvGrpSpPr/>
            <p:nvPr/>
          </p:nvGrpSpPr>
          <p:grpSpPr>
            <a:xfrm>
              <a:off x="501914" y="1868019"/>
              <a:ext cx="7695943" cy="658819"/>
              <a:chOff x="4808981" y="827021"/>
              <a:chExt cx="7695943" cy="658819"/>
            </a:xfrm>
          </p:grpSpPr>
          <p:sp>
            <p:nvSpPr>
              <p:cNvPr id="14" name="Hình chữ nhật: Góc Tròn 4">
                <a:extLst>
                  <a:ext uri="{FF2B5EF4-FFF2-40B4-BE49-F238E27FC236}">
                    <a16:creationId xmlns:a16="http://schemas.microsoft.com/office/drawing/2014/main" id="{5B5D15F1-FA98-7218-5B70-BCE59643027E}"/>
                  </a:ext>
                </a:extLst>
              </p:cNvPr>
              <p:cNvSpPr/>
              <p:nvPr/>
            </p:nvSpPr>
            <p:spPr>
              <a:xfrm>
                <a:off x="5190439" y="827021"/>
                <a:ext cx="7314485" cy="658819"/>
              </a:xfrm>
              <a:custGeom>
                <a:avLst/>
                <a:gdLst>
                  <a:gd name="connsiteX0" fmla="*/ 0 w 7314485"/>
                  <a:gd name="connsiteY0" fmla="*/ 109805 h 658819"/>
                  <a:gd name="connsiteX1" fmla="*/ 109805 w 7314485"/>
                  <a:gd name="connsiteY1" fmla="*/ 0 h 658819"/>
                  <a:gd name="connsiteX2" fmla="*/ 612896 w 7314485"/>
                  <a:gd name="connsiteY2" fmla="*/ 0 h 658819"/>
                  <a:gd name="connsiteX3" fmla="*/ 1115987 w 7314485"/>
                  <a:gd name="connsiteY3" fmla="*/ 0 h 658819"/>
                  <a:gd name="connsiteX4" fmla="*/ 1831925 w 7314485"/>
                  <a:gd name="connsiteY4" fmla="*/ 0 h 658819"/>
                  <a:gd name="connsiteX5" fmla="*/ 2264067 w 7314485"/>
                  <a:gd name="connsiteY5" fmla="*/ 0 h 658819"/>
                  <a:gd name="connsiteX6" fmla="*/ 2909056 w 7314485"/>
                  <a:gd name="connsiteY6" fmla="*/ 0 h 658819"/>
                  <a:gd name="connsiteX7" fmla="*/ 3624993 w 7314485"/>
                  <a:gd name="connsiteY7" fmla="*/ 0 h 658819"/>
                  <a:gd name="connsiteX8" fmla="*/ 4411879 w 7314485"/>
                  <a:gd name="connsiteY8" fmla="*/ 0 h 658819"/>
                  <a:gd name="connsiteX9" fmla="*/ 4844022 w 7314485"/>
                  <a:gd name="connsiteY9" fmla="*/ 0 h 658819"/>
                  <a:gd name="connsiteX10" fmla="*/ 5559959 w 7314485"/>
                  <a:gd name="connsiteY10" fmla="*/ 0 h 658819"/>
                  <a:gd name="connsiteX11" fmla="*/ 5992101 w 7314485"/>
                  <a:gd name="connsiteY11" fmla="*/ 0 h 658819"/>
                  <a:gd name="connsiteX12" fmla="*/ 6495193 w 7314485"/>
                  <a:gd name="connsiteY12" fmla="*/ 0 h 658819"/>
                  <a:gd name="connsiteX13" fmla="*/ 7204680 w 7314485"/>
                  <a:gd name="connsiteY13" fmla="*/ 0 h 658819"/>
                  <a:gd name="connsiteX14" fmla="*/ 7314485 w 7314485"/>
                  <a:gd name="connsiteY14" fmla="*/ 109805 h 658819"/>
                  <a:gd name="connsiteX15" fmla="*/ 7314485 w 7314485"/>
                  <a:gd name="connsiteY15" fmla="*/ 549014 h 658819"/>
                  <a:gd name="connsiteX16" fmla="*/ 7204680 w 7314485"/>
                  <a:gd name="connsiteY16" fmla="*/ 658819 h 658819"/>
                  <a:gd name="connsiteX17" fmla="*/ 6559691 w 7314485"/>
                  <a:gd name="connsiteY17" fmla="*/ 658819 h 658819"/>
                  <a:gd name="connsiteX18" fmla="*/ 5772805 w 7314485"/>
                  <a:gd name="connsiteY18" fmla="*/ 658819 h 658819"/>
                  <a:gd name="connsiteX19" fmla="*/ 5056868 w 7314485"/>
                  <a:gd name="connsiteY19" fmla="*/ 658819 h 658819"/>
                  <a:gd name="connsiteX20" fmla="*/ 4553777 w 7314485"/>
                  <a:gd name="connsiteY20" fmla="*/ 658819 h 658819"/>
                  <a:gd name="connsiteX21" fmla="*/ 3908788 w 7314485"/>
                  <a:gd name="connsiteY21" fmla="*/ 658819 h 658819"/>
                  <a:gd name="connsiteX22" fmla="*/ 3405697 w 7314485"/>
                  <a:gd name="connsiteY22" fmla="*/ 658819 h 658819"/>
                  <a:gd name="connsiteX23" fmla="*/ 2973555 w 7314485"/>
                  <a:gd name="connsiteY23" fmla="*/ 658819 h 658819"/>
                  <a:gd name="connsiteX24" fmla="*/ 2399515 w 7314485"/>
                  <a:gd name="connsiteY24" fmla="*/ 658819 h 658819"/>
                  <a:gd name="connsiteX25" fmla="*/ 1967372 w 7314485"/>
                  <a:gd name="connsiteY25" fmla="*/ 658819 h 658819"/>
                  <a:gd name="connsiteX26" fmla="*/ 1251435 w 7314485"/>
                  <a:gd name="connsiteY26" fmla="*/ 658819 h 658819"/>
                  <a:gd name="connsiteX27" fmla="*/ 109805 w 7314485"/>
                  <a:gd name="connsiteY27" fmla="*/ 658819 h 658819"/>
                  <a:gd name="connsiteX28" fmla="*/ 0 w 7314485"/>
                  <a:gd name="connsiteY28" fmla="*/ 549014 h 658819"/>
                  <a:gd name="connsiteX29" fmla="*/ 0 w 7314485"/>
                  <a:gd name="connsiteY29" fmla="*/ 109805 h 65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314485" h="658819" fill="none" extrusionOk="0">
                    <a:moveTo>
                      <a:pt x="0" y="109805"/>
                    </a:moveTo>
                    <a:cubicBezTo>
                      <a:pt x="2093" y="40794"/>
                      <a:pt x="52019" y="442"/>
                      <a:pt x="109805" y="0"/>
                    </a:cubicBezTo>
                    <a:cubicBezTo>
                      <a:pt x="246490" y="-22910"/>
                      <a:pt x="461917" y="21657"/>
                      <a:pt x="612896" y="0"/>
                    </a:cubicBezTo>
                    <a:cubicBezTo>
                      <a:pt x="763875" y="-21657"/>
                      <a:pt x="872351" y="-3944"/>
                      <a:pt x="1115987" y="0"/>
                    </a:cubicBezTo>
                    <a:cubicBezTo>
                      <a:pt x="1359623" y="3944"/>
                      <a:pt x="1589447" y="-31906"/>
                      <a:pt x="1831925" y="0"/>
                    </a:cubicBezTo>
                    <a:cubicBezTo>
                      <a:pt x="2074403" y="31906"/>
                      <a:pt x="2080984" y="15521"/>
                      <a:pt x="2264067" y="0"/>
                    </a:cubicBezTo>
                    <a:cubicBezTo>
                      <a:pt x="2447150" y="-15521"/>
                      <a:pt x="2702051" y="6365"/>
                      <a:pt x="2909056" y="0"/>
                    </a:cubicBezTo>
                    <a:cubicBezTo>
                      <a:pt x="3116061" y="-6365"/>
                      <a:pt x="3384121" y="-5309"/>
                      <a:pt x="3624993" y="0"/>
                    </a:cubicBezTo>
                    <a:cubicBezTo>
                      <a:pt x="3865865" y="5309"/>
                      <a:pt x="4216063" y="-25127"/>
                      <a:pt x="4411879" y="0"/>
                    </a:cubicBezTo>
                    <a:cubicBezTo>
                      <a:pt x="4607695" y="25127"/>
                      <a:pt x="4700706" y="17186"/>
                      <a:pt x="4844022" y="0"/>
                    </a:cubicBezTo>
                    <a:cubicBezTo>
                      <a:pt x="4987338" y="-17186"/>
                      <a:pt x="5331292" y="1255"/>
                      <a:pt x="5559959" y="0"/>
                    </a:cubicBezTo>
                    <a:cubicBezTo>
                      <a:pt x="5788626" y="-1255"/>
                      <a:pt x="5855486" y="-9022"/>
                      <a:pt x="5992101" y="0"/>
                    </a:cubicBezTo>
                    <a:cubicBezTo>
                      <a:pt x="6128716" y="9022"/>
                      <a:pt x="6390428" y="-1030"/>
                      <a:pt x="6495193" y="0"/>
                    </a:cubicBezTo>
                    <a:cubicBezTo>
                      <a:pt x="6599958" y="1030"/>
                      <a:pt x="7035353" y="-13229"/>
                      <a:pt x="7204680" y="0"/>
                    </a:cubicBezTo>
                    <a:cubicBezTo>
                      <a:pt x="7262460" y="-893"/>
                      <a:pt x="7313111" y="51633"/>
                      <a:pt x="7314485" y="109805"/>
                    </a:cubicBezTo>
                    <a:cubicBezTo>
                      <a:pt x="7333104" y="199033"/>
                      <a:pt x="7296096" y="353131"/>
                      <a:pt x="7314485" y="549014"/>
                    </a:cubicBezTo>
                    <a:cubicBezTo>
                      <a:pt x="7304345" y="611149"/>
                      <a:pt x="7267196" y="660108"/>
                      <a:pt x="7204680" y="658819"/>
                    </a:cubicBezTo>
                    <a:cubicBezTo>
                      <a:pt x="6963651" y="632182"/>
                      <a:pt x="6876897" y="667563"/>
                      <a:pt x="6559691" y="658819"/>
                    </a:cubicBezTo>
                    <a:cubicBezTo>
                      <a:pt x="6242485" y="650075"/>
                      <a:pt x="5994111" y="649875"/>
                      <a:pt x="5772805" y="658819"/>
                    </a:cubicBezTo>
                    <a:cubicBezTo>
                      <a:pt x="5551499" y="667763"/>
                      <a:pt x="5353400" y="682375"/>
                      <a:pt x="5056868" y="658819"/>
                    </a:cubicBezTo>
                    <a:cubicBezTo>
                      <a:pt x="4760336" y="635263"/>
                      <a:pt x="4663707" y="658582"/>
                      <a:pt x="4553777" y="658819"/>
                    </a:cubicBezTo>
                    <a:cubicBezTo>
                      <a:pt x="4443847" y="659056"/>
                      <a:pt x="4180817" y="661790"/>
                      <a:pt x="3908788" y="658819"/>
                    </a:cubicBezTo>
                    <a:cubicBezTo>
                      <a:pt x="3636759" y="655848"/>
                      <a:pt x="3601619" y="664272"/>
                      <a:pt x="3405697" y="658819"/>
                    </a:cubicBezTo>
                    <a:cubicBezTo>
                      <a:pt x="3209775" y="653366"/>
                      <a:pt x="3066649" y="652819"/>
                      <a:pt x="2973555" y="658819"/>
                    </a:cubicBezTo>
                    <a:cubicBezTo>
                      <a:pt x="2880461" y="664819"/>
                      <a:pt x="2672998" y="677566"/>
                      <a:pt x="2399515" y="658819"/>
                    </a:cubicBezTo>
                    <a:cubicBezTo>
                      <a:pt x="2126032" y="640072"/>
                      <a:pt x="2159474" y="657708"/>
                      <a:pt x="1967372" y="658819"/>
                    </a:cubicBezTo>
                    <a:cubicBezTo>
                      <a:pt x="1775270" y="659930"/>
                      <a:pt x="1476555" y="634586"/>
                      <a:pt x="1251435" y="658819"/>
                    </a:cubicBezTo>
                    <a:cubicBezTo>
                      <a:pt x="1026315" y="683052"/>
                      <a:pt x="580747" y="653065"/>
                      <a:pt x="109805" y="658819"/>
                    </a:cubicBezTo>
                    <a:cubicBezTo>
                      <a:pt x="57735" y="651534"/>
                      <a:pt x="-756" y="614634"/>
                      <a:pt x="0" y="549014"/>
                    </a:cubicBezTo>
                    <a:cubicBezTo>
                      <a:pt x="-7009" y="446869"/>
                      <a:pt x="-3483" y="322866"/>
                      <a:pt x="0" y="109805"/>
                    </a:cubicBezTo>
                    <a:close/>
                  </a:path>
                  <a:path w="7314485" h="658819" stroke="0" extrusionOk="0">
                    <a:moveTo>
                      <a:pt x="0" y="109805"/>
                    </a:moveTo>
                    <a:cubicBezTo>
                      <a:pt x="14893" y="46661"/>
                      <a:pt x="48907" y="10366"/>
                      <a:pt x="109805" y="0"/>
                    </a:cubicBezTo>
                    <a:cubicBezTo>
                      <a:pt x="223049" y="-6497"/>
                      <a:pt x="423977" y="2242"/>
                      <a:pt x="541947" y="0"/>
                    </a:cubicBezTo>
                    <a:cubicBezTo>
                      <a:pt x="659917" y="-2242"/>
                      <a:pt x="761890" y="-11343"/>
                      <a:pt x="974090" y="0"/>
                    </a:cubicBezTo>
                    <a:cubicBezTo>
                      <a:pt x="1186290" y="11343"/>
                      <a:pt x="1267505" y="28320"/>
                      <a:pt x="1548130" y="0"/>
                    </a:cubicBezTo>
                    <a:cubicBezTo>
                      <a:pt x="1828755" y="-28320"/>
                      <a:pt x="2115273" y="28170"/>
                      <a:pt x="2335016" y="0"/>
                    </a:cubicBezTo>
                    <a:cubicBezTo>
                      <a:pt x="2554759" y="-28170"/>
                      <a:pt x="2598610" y="-4690"/>
                      <a:pt x="2767158" y="0"/>
                    </a:cubicBezTo>
                    <a:cubicBezTo>
                      <a:pt x="2935706" y="4690"/>
                      <a:pt x="3164751" y="-16475"/>
                      <a:pt x="3270249" y="0"/>
                    </a:cubicBezTo>
                    <a:cubicBezTo>
                      <a:pt x="3375747" y="16475"/>
                      <a:pt x="3589952" y="-18439"/>
                      <a:pt x="3773340" y="0"/>
                    </a:cubicBezTo>
                    <a:cubicBezTo>
                      <a:pt x="3956728" y="18439"/>
                      <a:pt x="4126496" y="-2148"/>
                      <a:pt x="4347380" y="0"/>
                    </a:cubicBezTo>
                    <a:cubicBezTo>
                      <a:pt x="4568264" y="2148"/>
                      <a:pt x="4767682" y="23143"/>
                      <a:pt x="4992369" y="0"/>
                    </a:cubicBezTo>
                    <a:cubicBezTo>
                      <a:pt x="5217056" y="-23143"/>
                      <a:pt x="5225888" y="-1227"/>
                      <a:pt x="5424511" y="0"/>
                    </a:cubicBezTo>
                    <a:cubicBezTo>
                      <a:pt x="5623134" y="1227"/>
                      <a:pt x="5766744" y="-12077"/>
                      <a:pt x="5927603" y="0"/>
                    </a:cubicBezTo>
                    <a:cubicBezTo>
                      <a:pt x="6088462" y="12077"/>
                      <a:pt x="6357298" y="1453"/>
                      <a:pt x="6643540" y="0"/>
                    </a:cubicBezTo>
                    <a:cubicBezTo>
                      <a:pt x="6929782" y="-1453"/>
                      <a:pt x="6932130" y="10684"/>
                      <a:pt x="7204680" y="0"/>
                    </a:cubicBezTo>
                    <a:cubicBezTo>
                      <a:pt x="7263753" y="-13267"/>
                      <a:pt x="7311020" y="59699"/>
                      <a:pt x="7314485" y="109805"/>
                    </a:cubicBezTo>
                    <a:cubicBezTo>
                      <a:pt x="7313643" y="317179"/>
                      <a:pt x="7295692" y="451128"/>
                      <a:pt x="7314485" y="549014"/>
                    </a:cubicBezTo>
                    <a:cubicBezTo>
                      <a:pt x="7314139" y="595321"/>
                      <a:pt x="7252844" y="654834"/>
                      <a:pt x="7204680" y="658819"/>
                    </a:cubicBezTo>
                    <a:cubicBezTo>
                      <a:pt x="7039347" y="660500"/>
                      <a:pt x="6919255" y="664020"/>
                      <a:pt x="6772538" y="658819"/>
                    </a:cubicBezTo>
                    <a:cubicBezTo>
                      <a:pt x="6625821" y="653618"/>
                      <a:pt x="6350255" y="652489"/>
                      <a:pt x="6056600" y="658819"/>
                    </a:cubicBezTo>
                    <a:cubicBezTo>
                      <a:pt x="5762945" y="665149"/>
                      <a:pt x="5632646" y="684498"/>
                      <a:pt x="5269714" y="658819"/>
                    </a:cubicBezTo>
                    <a:cubicBezTo>
                      <a:pt x="4906782" y="633140"/>
                      <a:pt x="4760858" y="669071"/>
                      <a:pt x="4482828" y="658819"/>
                    </a:cubicBezTo>
                    <a:cubicBezTo>
                      <a:pt x="4204798" y="648567"/>
                      <a:pt x="4018628" y="678281"/>
                      <a:pt x="3837839" y="658819"/>
                    </a:cubicBezTo>
                    <a:cubicBezTo>
                      <a:pt x="3657050" y="639357"/>
                      <a:pt x="3382286" y="633057"/>
                      <a:pt x="3192851" y="658819"/>
                    </a:cubicBezTo>
                    <a:cubicBezTo>
                      <a:pt x="3003416" y="684581"/>
                      <a:pt x="2734466" y="641104"/>
                      <a:pt x="2618811" y="658819"/>
                    </a:cubicBezTo>
                    <a:cubicBezTo>
                      <a:pt x="2503156" y="676534"/>
                      <a:pt x="2350359" y="635712"/>
                      <a:pt x="2115720" y="658819"/>
                    </a:cubicBezTo>
                    <a:cubicBezTo>
                      <a:pt x="1881081" y="681926"/>
                      <a:pt x="1744149" y="663889"/>
                      <a:pt x="1612629" y="658819"/>
                    </a:cubicBezTo>
                    <a:cubicBezTo>
                      <a:pt x="1481109" y="653749"/>
                      <a:pt x="1310696" y="669924"/>
                      <a:pt x="1038589" y="658819"/>
                    </a:cubicBezTo>
                    <a:cubicBezTo>
                      <a:pt x="766482" y="647714"/>
                      <a:pt x="517502" y="682686"/>
                      <a:pt x="109805" y="658819"/>
                    </a:cubicBezTo>
                    <a:cubicBezTo>
                      <a:pt x="44541" y="658636"/>
                      <a:pt x="-4091" y="602324"/>
                      <a:pt x="0" y="549014"/>
                    </a:cubicBezTo>
                    <a:cubicBezTo>
                      <a:pt x="11810" y="374098"/>
                      <a:pt x="887" y="295828"/>
                      <a:pt x="0" y="109805"/>
                    </a:cubicBezTo>
                    <a:close/>
                  </a:path>
                </a:pathLst>
              </a:custGeom>
              <a:solidFill>
                <a:schemeClr val="accent5">
                  <a:lumMod val="20000"/>
                  <a:lumOff val="80000"/>
                </a:schemeClr>
              </a:solidFill>
              <a:ln w="19050">
                <a:solidFill>
                  <a:schemeClr val="accent1"/>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Times New Roman" panose="02020603050405020304" pitchFamily="18" charset="0"/>
                  <a:cs typeface="Times New Roman" panose="02020603050405020304" pitchFamily="18" charset="0"/>
                  <a:sym typeface="Arial"/>
                </a:endParaRPr>
              </a:p>
            </p:txBody>
          </p:sp>
          <p:sp>
            <p:nvSpPr>
              <p:cNvPr id="15" name="Hộp Văn bản 5">
                <a:extLst>
                  <a:ext uri="{FF2B5EF4-FFF2-40B4-BE49-F238E27FC236}">
                    <a16:creationId xmlns:a16="http://schemas.microsoft.com/office/drawing/2014/main" id="{DFAE7E41-1D0C-238E-B675-866509ECE237}"/>
                  </a:ext>
                </a:extLst>
              </p:cNvPr>
              <p:cNvSpPr txBox="1"/>
              <p:nvPr/>
            </p:nvSpPr>
            <p:spPr>
              <a:xfrm>
                <a:off x="4808981" y="853078"/>
                <a:ext cx="7576496" cy="553290"/>
              </a:xfrm>
              <a:prstGeom prst="roundRect">
                <a:avLst/>
              </a:prstGeom>
              <a:noFill/>
            </p:spPr>
            <p:txBody>
              <a:bodyPr wrap="square" rtlCol="0">
                <a:spAutoFit/>
              </a:bodyPr>
              <a:lstStyle/>
              <a:p>
                <a:pPr algn="ctr" defTabSz="1219170">
                  <a:buClr>
                    <a:srgbClr val="000000"/>
                  </a:buClr>
                </a:pPr>
                <a:r>
                  <a:rPr lang="vi-VN" sz="3733" kern="0" dirty="0">
                    <a:solidFill>
                      <a:prstClr val="black"/>
                    </a:solidFill>
                    <a:latin typeface="Times New Roman" panose="02020603050405020304" pitchFamily="18" charset="0"/>
                    <a:cs typeface="Times New Roman" panose="02020603050405020304" pitchFamily="18" charset="0"/>
                    <a:sym typeface="Arial"/>
                  </a:rPr>
                  <a:t>Điều đáng chú ý trong bức tranh Bống vẽ là gì?</a:t>
                </a:r>
              </a:p>
            </p:txBody>
          </p:sp>
        </p:grpSp>
        <p:pic>
          <p:nvPicPr>
            <p:cNvPr id="13" name="Hình ảnh 3">
              <a:extLst>
                <a:ext uri="{FF2B5EF4-FFF2-40B4-BE49-F238E27FC236}">
                  <a16:creationId xmlns:a16="http://schemas.microsoft.com/office/drawing/2014/main" id="{A6BD33C6-A820-05FF-72C4-35D73B786DC0}"/>
                </a:ext>
              </a:extLst>
            </p:cNvPr>
            <p:cNvPicPr>
              <a:picLocks noChangeAspect="1"/>
            </p:cNvPicPr>
            <p:nvPr/>
          </p:nvPicPr>
          <p:blipFill rotWithShape="1">
            <a:blip r:embed="rId4"/>
            <a:srcRect l="50655" t="3903" r="28184" b="63507"/>
            <a:stretch/>
          </p:blipFill>
          <p:spPr>
            <a:xfrm>
              <a:off x="207253" y="1728030"/>
              <a:ext cx="634257" cy="976819"/>
            </a:xfrm>
            <a:prstGeom prst="roundRect">
              <a:avLst/>
            </a:prstGeom>
          </p:spPr>
        </p:pic>
      </p:grpSp>
      <p:sp>
        <p:nvSpPr>
          <p:cNvPr id="16" name="Rectangle: Rounded Corners 7">
            <a:extLst>
              <a:ext uri="{FF2B5EF4-FFF2-40B4-BE49-F238E27FC236}">
                <a16:creationId xmlns:a16="http://schemas.microsoft.com/office/drawing/2014/main" id="{6F3F1106-56AD-6417-3189-479BCEF3345E}"/>
              </a:ext>
            </a:extLst>
          </p:cNvPr>
          <p:cNvSpPr/>
          <p:nvPr/>
        </p:nvSpPr>
        <p:spPr>
          <a:xfrm>
            <a:off x="332333" y="1429406"/>
            <a:ext cx="11770627" cy="3520966"/>
          </a:xfrm>
          <a:custGeom>
            <a:avLst/>
            <a:gdLst>
              <a:gd name="connsiteX0" fmla="*/ 0 w 11770627"/>
              <a:gd name="connsiteY0" fmla="*/ 351111 h 3520966"/>
              <a:gd name="connsiteX1" fmla="*/ 351111 w 11770627"/>
              <a:gd name="connsiteY1" fmla="*/ 0 h 3520966"/>
              <a:gd name="connsiteX2" fmla="*/ 11419516 w 11770627"/>
              <a:gd name="connsiteY2" fmla="*/ 0 h 3520966"/>
              <a:gd name="connsiteX3" fmla="*/ 11770627 w 11770627"/>
              <a:gd name="connsiteY3" fmla="*/ 351111 h 3520966"/>
              <a:gd name="connsiteX4" fmla="*/ 11770627 w 11770627"/>
              <a:gd name="connsiteY4" fmla="*/ 3169855 h 3520966"/>
              <a:gd name="connsiteX5" fmla="*/ 11419516 w 11770627"/>
              <a:gd name="connsiteY5" fmla="*/ 3520966 h 3520966"/>
              <a:gd name="connsiteX6" fmla="*/ 351111 w 11770627"/>
              <a:gd name="connsiteY6" fmla="*/ 3520966 h 3520966"/>
              <a:gd name="connsiteX7" fmla="*/ 0 w 11770627"/>
              <a:gd name="connsiteY7" fmla="*/ 3169855 h 3520966"/>
              <a:gd name="connsiteX8" fmla="*/ 0 w 11770627"/>
              <a:gd name="connsiteY8" fmla="*/ 351111 h 352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0627" h="3520966" fill="none" extrusionOk="0">
                <a:moveTo>
                  <a:pt x="0" y="351111"/>
                </a:moveTo>
                <a:cubicBezTo>
                  <a:pt x="353" y="166766"/>
                  <a:pt x="160784" y="6018"/>
                  <a:pt x="351111" y="0"/>
                </a:cubicBezTo>
                <a:cubicBezTo>
                  <a:pt x="3831013" y="72427"/>
                  <a:pt x="7743884" y="61419"/>
                  <a:pt x="11419516" y="0"/>
                </a:cubicBezTo>
                <a:cubicBezTo>
                  <a:pt x="11611649" y="-12251"/>
                  <a:pt x="11744302" y="149235"/>
                  <a:pt x="11770627" y="351111"/>
                </a:cubicBezTo>
                <a:cubicBezTo>
                  <a:pt x="11871503" y="1608891"/>
                  <a:pt x="11663314" y="2426205"/>
                  <a:pt x="11770627" y="3169855"/>
                </a:cubicBezTo>
                <a:cubicBezTo>
                  <a:pt x="11777056" y="3331139"/>
                  <a:pt x="11591082" y="3495914"/>
                  <a:pt x="11419516" y="3520966"/>
                </a:cubicBezTo>
                <a:cubicBezTo>
                  <a:pt x="7006057" y="3550793"/>
                  <a:pt x="3138819" y="3441660"/>
                  <a:pt x="351111" y="3520966"/>
                </a:cubicBezTo>
                <a:cubicBezTo>
                  <a:pt x="168739" y="3519661"/>
                  <a:pt x="-23393" y="3368394"/>
                  <a:pt x="0" y="3169855"/>
                </a:cubicBezTo>
                <a:cubicBezTo>
                  <a:pt x="50037" y="2733122"/>
                  <a:pt x="770" y="1563817"/>
                  <a:pt x="0" y="351111"/>
                </a:cubicBezTo>
                <a:close/>
              </a:path>
              <a:path w="11770627" h="3520966" stroke="0" extrusionOk="0">
                <a:moveTo>
                  <a:pt x="0" y="351111"/>
                </a:moveTo>
                <a:cubicBezTo>
                  <a:pt x="4051" y="158302"/>
                  <a:pt x="159645" y="5098"/>
                  <a:pt x="351111" y="0"/>
                </a:cubicBezTo>
                <a:cubicBezTo>
                  <a:pt x="1770763" y="123000"/>
                  <a:pt x="7020931" y="-96860"/>
                  <a:pt x="11419516" y="0"/>
                </a:cubicBezTo>
                <a:cubicBezTo>
                  <a:pt x="11590441" y="-17520"/>
                  <a:pt x="11783101" y="132051"/>
                  <a:pt x="11770627" y="351111"/>
                </a:cubicBezTo>
                <a:cubicBezTo>
                  <a:pt x="11773800" y="989302"/>
                  <a:pt x="11864894" y="2629299"/>
                  <a:pt x="11770627" y="3169855"/>
                </a:cubicBezTo>
                <a:cubicBezTo>
                  <a:pt x="11759264" y="3367885"/>
                  <a:pt x="11607147" y="3519938"/>
                  <a:pt x="11419516" y="3520966"/>
                </a:cubicBezTo>
                <a:cubicBezTo>
                  <a:pt x="6208097" y="3360259"/>
                  <a:pt x="2979240" y="3560633"/>
                  <a:pt x="351111" y="3520966"/>
                </a:cubicBezTo>
                <a:cubicBezTo>
                  <a:pt x="124959" y="3514455"/>
                  <a:pt x="-20461" y="3354498"/>
                  <a:pt x="0" y="3169855"/>
                </a:cubicBezTo>
                <a:cubicBezTo>
                  <a:pt x="32216" y="2718477"/>
                  <a:pt x="57206" y="1031508"/>
                  <a:pt x="0" y="351111"/>
                </a:cubicBezTo>
                <a:close/>
              </a:path>
            </a:pathLst>
          </a:custGeom>
          <a:solidFill>
            <a:srgbClr val="FFFFFF"/>
          </a:solidFill>
          <a:ln w="38100">
            <a:noFill/>
            <a:prstDash val="lgDashDot"/>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dk1"/>
          </a:lnRef>
          <a:fillRef idx="1">
            <a:schemeClr val="lt1"/>
          </a:fillRef>
          <a:effectRef idx="0">
            <a:schemeClr val="dk1"/>
          </a:effectRef>
          <a:fontRef idx="minor">
            <a:schemeClr val="dk1"/>
          </a:fontRef>
        </p:style>
        <p:txBody>
          <a:bodyPr rtlCol="0" anchor="ctr"/>
          <a:ls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defTabSz="914377">
              <a:defRPr/>
            </a:pPr>
            <a:endParaRPr lang="en-US" sz="1600" kern="0" dirty="0">
              <a:solidFill>
                <a:prstClr val="white"/>
              </a:solidFill>
              <a:latin typeface="等线" panose="020F0502020204030204"/>
              <a:sym typeface="Arial"/>
            </a:endParaRPr>
          </a:p>
        </p:txBody>
      </p:sp>
      <p:grpSp>
        <p:nvGrpSpPr>
          <p:cNvPr id="25" name="Nhóm 43">
            <a:extLst>
              <a:ext uri="{FF2B5EF4-FFF2-40B4-BE49-F238E27FC236}">
                <a16:creationId xmlns:a16="http://schemas.microsoft.com/office/drawing/2014/main" id="{3F1C0498-0EA5-AC02-24EC-AB8E9CD186FB}"/>
              </a:ext>
            </a:extLst>
          </p:cNvPr>
          <p:cNvGrpSpPr/>
          <p:nvPr/>
        </p:nvGrpSpPr>
        <p:grpSpPr>
          <a:xfrm>
            <a:off x="108553" y="1842235"/>
            <a:ext cx="11575784" cy="3923229"/>
            <a:chOff x="-18948" y="2679644"/>
            <a:chExt cx="9335074" cy="3923229"/>
          </a:xfrm>
        </p:grpSpPr>
        <p:grpSp>
          <p:nvGrpSpPr>
            <p:cNvPr id="26" name="Nhóm 34">
              <a:extLst>
                <a:ext uri="{FF2B5EF4-FFF2-40B4-BE49-F238E27FC236}">
                  <a16:creationId xmlns:a16="http://schemas.microsoft.com/office/drawing/2014/main" id="{6C73C411-9315-D1A7-2CEB-E3155B16B190}"/>
                </a:ext>
              </a:extLst>
            </p:cNvPr>
            <p:cNvGrpSpPr/>
            <p:nvPr/>
          </p:nvGrpSpPr>
          <p:grpSpPr>
            <a:xfrm>
              <a:off x="393700" y="3109912"/>
              <a:ext cx="8531005" cy="3335604"/>
              <a:chOff x="393699" y="2878733"/>
              <a:chExt cx="8531005" cy="3335604"/>
            </a:xfrm>
          </p:grpSpPr>
          <p:sp>
            <p:nvSpPr>
              <p:cNvPr id="29" name="Hình chữ nhật: Góc Tròn 33">
                <a:extLst>
                  <a:ext uri="{FF2B5EF4-FFF2-40B4-BE49-F238E27FC236}">
                    <a16:creationId xmlns:a16="http://schemas.microsoft.com/office/drawing/2014/main" id="{CF0CB734-C8A7-F280-3847-EB3D00A468BF}"/>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30" name="Hộp Văn bản 32">
                <a:extLst>
                  <a:ext uri="{FF2B5EF4-FFF2-40B4-BE49-F238E27FC236}">
                    <a16:creationId xmlns:a16="http://schemas.microsoft.com/office/drawing/2014/main" id="{7F5A5E31-1BD5-1F87-410F-A9DE111736C2}"/>
                  </a:ext>
                </a:extLst>
              </p:cNvPr>
              <p:cNvSpPr txBox="1"/>
              <p:nvPr/>
            </p:nvSpPr>
            <p:spPr>
              <a:xfrm>
                <a:off x="558974" y="3044238"/>
                <a:ext cx="8325495" cy="3170099"/>
              </a:xfrm>
              <a:prstGeom prst="rect">
                <a:avLst/>
              </a:prstGeom>
              <a:noFill/>
            </p:spPr>
            <p:txBody>
              <a:bodyPr wrap="square">
                <a:spAutoFit/>
              </a:bodyPr>
              <a:lstStyle/>
              <a:p>
                <a:pPr algn="just" rtl="0">
                  <a:spcBef>
                    <a:spcPts val="0"/>
                  </a:spcBef>
                  <a:spcAft>
                    <a:spcPts val="500"/>
                  </a:spcAft>
                </a:pPr>
                <a:r>
                  <a:rPr lang="en-US" sz="4000" b="1" i="0" u="none" strike="noStrike" dirty="0">
                    <a:solidFill>
                      <a:srgbClr val="FF0000"/>
                    </a:solidFill>
                    <a:effectLst/>
                    <a:latin typeface="Times New Roman" panose="02020603050405020304" pitchFamily="18" charset="0"/>
                    <a:cs typeface="Times New Roman" panose="02020603050405020304" pitchFamily="18" charset="0"/>
                  </a:rPr>
                  <a:t>   </a:t>
                </a:r>
                <a:r>
                  <a:rPr lang="vi-VN" sz="4000" b="1" i="0" u="none" strike="noStrike" dirty="0">
                    <a:solidFill>
                      <a:srgbClr val="FF0000"/>
                    </a:solidFill>
                    <a:effectLst/>
                    <a:latin typeface="Times New Roman" panose="02020603050405020304" pitchFamily="18" charset="0"/>
                    <a:cs typeface="Times New Roman" panose="02020603050405020304" pitchFamily="18" charset="0"/>
                  </a:rPr>
                  <a:t>Bống vẽ rất giống. Con mèo Kết ra con mèo Kết. Con chó Lu ra con chó Lu. Cây cau ra cây cau. Bố Lít nó ra bố Lít. Mẹ Phít nó cũng chẳng lẫn được với ai, cái mặt tròn như đồng xu với hai con mắt lá răm.</a:t>
                </a:r>
                <a:endParaRPr lang="vi-VN" sz="5400" b="1" dirty="0">
                  <a:solidFill>
                    <a:srgbClr val="FF0000"/>
                  </a:solidFill>
                  <a:effectLst/>
                  <a:latin typeface="Times New Roman" panose="02020603050405020304" pitchFamily="18" charset="0"/>
                  <a:cs typeface="Times New Roman" panose="02020603050405020304" pitchFamily="18" charset="0"/>
                </a:endParaRPr>
              </a:p>
            </p:txBody>
          </p:sp>
        </p:grpSp>
        <p:pic>
          <p:nvPicPr>
            <p:cNvPr id="27" name="Hình ảnh 42">
              <a:extLst>
                <a:ext uri="{FF2B5EF4-FFF2-40B4-BE49-F238E27FC236}">
                  <a16:creationId xmlns:a16="http://schemas.microsoft.com/office/drawing/2014/main" id="{DCEA31F9-00A7-4F2F-0BD9-D9446D419157}"/>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8" name="Hình ảnh 44">
              <a:extLst>
                <a:ext uri="{FF2B5EF4-FFF2-40B4-BE49-F238E27FC236}">
                  <a16:creationId xmlns:a16="http://schemas.microsoft.com/office/drawing/2014/main" id="{320E8875-B9D1-042D-218E-2246249E9D89}"/>
                </a:ext>
              </a:extLst>
            </p:cNvPr>
            <p:cNvPicPr>
              <a:picLocks noChangeAspect="1"/>
            </p:cNvPicPr>
            <p:nvPr/>
          </p:nvPicPr>
          <p:blipFill rotWithShape="1">
            <a:blip r:embed="rId5"/>
            <a:srcRect l="54217" t="8264" r="18839" b="47168"/>
            <a:stretch/>
          </p:blipFill>
          <p:spPr>
            <a:xfrm>
              <a:off x="8433400" y="5781574"/>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4269569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10">
            <a:extLst>
              <a:ext uri="{FF2B5EF4-FFF2-40B4-BE49-F238E27FC236}">
                <a16:creationId xmlns:a16="http://schemas.microsoft.com/office/drawing/2014/main" id="{9578EB3D-0F0C-580A-B5DE-9781A19681C5}"/>
              </a:ext>
            </a:extLst>
          </p:cNvPr>
          <p:cNvGrpSpPr/>
          <p:nvPr/>
        </p:nvGrpSpPr>
        <p:grpSpPr>
          <a:xfrm>
            <a:off x="218403" y="126123"/>
            <a:ext cx="11570109" cy="3636770"/>
            <a:chOff x="184717" y="2578106"/>
            <a:chExt cx="8677582" cy="2943471"/>
          </a:xfrm>
        </p:grpSpPr>
        <p:grpSp>
          <p:nvGrpSpPr>
            <p:cNvPr id="4" name="Nhóm 11">
              <a:extLst>
                <a:ext uri="{FF2B5EF4-FFF2-40B4-BE49-F238E27FC236}">
                  <a16:creationId xmlns:a16="http://schemas.microsoft.com/office/drawing/2014/main" id="{8752988A-305E-8827-A527-FCBB9940C575}"/>
                </a:ext>
              </a:extLst>
            </p:cNvPr>
            <p:cNvGrpSpPr/>
            <p:nvPr/>
          </p:nvGrpSpPr>
          <p:grpSpPr>
            <a:xfrm>
              <a:off x="184717" y="2578106"/>
              <a:ext cx="8677582" cy="2733418"/>
              <a:chOff x="184717" y="2578106"/>
              <a:chExt cx="8677582" cy="2733418"/>
            </a:xfrm>
          </p:grpSpPr>
          <p:sp>
            <p:nvSpPr>
              <p:cNvPr id="8" name="Hình chữ nhật: Góc Tròn 21">
                <a:extLst>
                  <a:ext uri="{FF2B5EF4-FFF2-40B4-BE49-F238E27FC236}">
                    <a16:creationId xmlns:a16="http://schemas.microsoft.com/office/drawing/2014/main" id="{624728C9-5A2E-EF4C-F7DF-D238C6ADAEE7}"/>
                  </a:ext>
                </a:extLst>
              </p:cNvPr>
              <p:cNvSpPr/>
              <p:nvPr/>
            </p:nvSpPr>
            <p:spPr>
              <a:xfrm>
                <a:off x="858393" y="2578106"/>
                <a:ext cx="8003906" cy="2733418"/>
              </a:xfrm>
              <a:custGeom>
                <a:avLst/>
                <a:gdLst>
                  <a:gd name="connsiteX0" fmla="*/ 0 w 8003906"/>
                  <a:gd name="connsiteY0" fmla="*/ 455579 h 2733418"/>
                  <a:gd name="connsiteX1" fmla="*/ 455579 w 8003906"/>
                  <a:gd name="connsiteY1" fmla="*/ 0 h 2733418"/>
                  <a:gd name="connsiteX2" fmla="*/ 958519 w 8003906"/>
                  <a:gd name="connsiteY2" fmla="*/ 0 h 2733418"/>
                  <a:gd name="connsiteX3" fmla="*/ 1674242 w 8003906"/>
                  <a:gd name="connsiteY3" fmla="*/ 0 h 2733418"/>
                  <a:gd name="connsiteX4" fmla="*/ 2460892 w 8003906"/>
                  <a:gd name="connsiteY4" fmla="*/ 0 h 2733418"/>
                  <a:gd name="connsiteX5" fmla="*/ 2892905 w 8003906"/>
                  <a:gd name="connsiteY5" fmla="*/ 0 h 2733418"/>
                  <a:gd name="connsiteX6" fmla="*/ 3608628 w 8003906"/>
                  <a:gd name="connsiteY6" fmla="*/ 0 h 2733418"/>
                  <a:gd name="connsiteX7" fmla="*/ 4040641 w 8003906"/>
                  <a:gd name="connsiteY7" fmla="*/ 0 h 2733418"/>
                  <a:gd name="connsiteX8" fmla="*/ 4543581 w 8003906"/>
                  <a:gd name="connsiteY8" fmla="*/ 0 h 2733418"/>
                  <a:gd name="connsiteX9" fmla="*/ 5117449 w 8003906"/>
                  <a:gd name="connsiteY9" fmla="*/ 0 h 2733418"/>
                  <a:gd name="connsiteX10" fmla="*/ 5549462 w 8003906"/>
                  <a:gd name="connsiteY10" fmla="*/ 0 h 2733418"/>
                  <a:gd name="connsiteX11" fmla="*/ 6123329 w 8003906"/>
                  <a:gd name="connsiteY11" fmla="*/ 0 h 2733418"/>
                  <a:gd name="connsiteX12" fmla="*/ 6626270 w 8003906"/>
                  <a:gd name="connsiteY12" fmla="*/ 0 h 2733418"/>
                  <a:gd name="connsiteX13" fmla="*/ 7548327 w 8003906"/>
                  <a:gd name="connsiteY13" fmla="*/ 0 h 2733418"/>
                  <a:gd name="connsiteX14" fmla="*/ 8003906 w 8003906"/>
                  <a:gd name="connsiteY14" fmla="*/ 455579 h 2733418"/>
                  <a:gd name="connsiteX15" fmla="*/ 8003906 w 8003906"/>
                  <a:gd name="connsiteY15" fmla="*/ 1026554 h 2733418"/>
                  <a:gd name="connsiteX16" fmla="*/ 8003906 w 8003906"/>
                  <a:gd name="connsiteY16" fmla="*/ 1652196 h 2733418"/>
                  <a:gd name="connsiteX17" fmla="*/ 8003906 w 8003906"/>
                  <a:gd name="connsiteY17" fmla="*/ 2277839 h 2733418"/>
                  <a:gd name="connsiteX18" fmla="*/ 7548327 w 8003906"/>
                  <a:gd name="connsiteY18" fmla="*/ 2733418 h 2733418"/>
                  <a:gd name="connsiteX19" fmla="*/ 6974459 w 8003906"/>
                  <a:gd name="connsiteY19" fmla="*/ 2733418 h 2733418"/>
                  <a:gd name="connsiteX20" fmla="*/ 6400591 w 8003906"/>
                  <a:gd name="connsiteY20" fmla="*/ 2733418 h 2733418"/>
                  <a:gd name="connsiteX21" fmla="*/ 5968579 w 8003906"/>
                  <a:gd name="connsiteY21" fmla="*/ 2733418 h 2733418"/>
                  <a:gd name="connsiteX22" fmla="*/ 5252856 w 8003906"/>
                  <a:gd name="connsiteY22" fmla="*/ 2733418 h 2733418"/>
                  <a:gd name="connsiteX23" fmla="*/ 4466206 w 8003906"/>
                  <a:gd name="connsiteY23" fmla="*/ 2733418 h 2733418"/>
                  <a:gd name="connsiteX24" fmla="*/ 3750483 w 8003906"/>
                  <a:gd name="connsiteY24" fmla="*/ 2733418 h 2733418"/>
                  <a:gd name="connsiteX25" fmla="*/ 3318470 w 8003906"/>
                  <a:gd name="connsiteY25" fmla="*/ 2733418 h 2733418"/>
                  <a:gd name="connsiteX26" fmla="*/ 2886457 w 8003906"/>
                  <a:gd name="connsiteY26" fmla="*/ 2733418 h 2733418"/>
                  <a:gd name="connsiteX27" fmla="*/ 2312589 w 8003906"/>
                  <a:gd name="connsiteY27" fmla="*/ 2733418 h 2733418"/>
                  <a:gd name="connsiteX28" fmla="*/ 1809649 w 8003906"/>
                  <a:gd name="connsiteY28" fmla="*/ 2733418 h 2733418"/>
                  <a:gd name="connsiteX29" fmla="*/ 1022999 w 8003906"/>
                  <a:gd name="connsiteY29" fmla="*/ 2733418 h 2733418"/>
                  <a:gd name="connsiteX30" fmla="*/ 455579 w 8003906"/>
                  <a:gd name="connsiteY30" fmla="*/ 2733418 h 2733418"/>
                  <a:gd name="connsiteX31" fmla="*/ 0 w 8003906"/>
                  <a:gd name="connsiteY31" fmla="*/ 2277839 h 2733418"/>
                  <a:gd name="connsiteX32" fmla="*/ 0 w 8003906"/>
                  <a:gd name="connsiteY32" fmla="*/ 1725087 h 2733418"/>
                  <a:gd name="connsiteX33" fmla="*/ 0 w 8003906"/>
                  <a:gd name="connsiteY33" fmla="*/ 1135889 h 2733418"/>
                  <a:gd name="connsiteX34" fmla="*/ 0 w 8003906"/>
                  <a:gd name="connsiteY34" fmla="*/ 455579 h 2733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003906" h="2733418" fill="none" extrusionOk="0">
                    <a:moveTo>
                      <a:pt x="0" y="455579"/>
                    </a:moveTo>
                    <a:cubicBezTo>
                      <a:pt x="27023" y="213209"/>
                      <a:pt x="222895" y="-56226"/>
                      <a:pt x="455579" y="0"/>
                    </a:cubicBezTo>
                    <a:cubicBezTo>
                      <a:pt x="694501" y="-4010"/>
                      <a:pt x="753527" y="-4676"/>
                      <a:pt x="958519" y="0"/>
                    </a:cubicBezTo>
                    <a:cubicBezTo>
                      <a:pt x="1163511" y="4676"/>
                      <a:pt x="1409622" y="27818"/>
                      <a:pt x="1674242" y="0"/>
                    </a:cubicBezTo>
                    <a:cubicBezTo>
                      <a:pt x="1938862" y="-27818"/>
                      <a:pt x="2284058" y="-33472"/>
                      <a:pt x="2460892" y="0"/>
                    </a:cubicBezTo>
                    <a:cubicBezTo>
                      <a:pt x="2637726" y="33472"/>
                      <a:pt x="2722993" y="18778"/>
                      <a:pt x="2892905" y="0"/>
                    </a:cubicBezTo>
                    <a:cubicBezTo>
                      <a:pt x="3062817" y="-18778"/>
                      <a:pt x="3424811" y="22869"/>
                      <a:pt x="3608628" y="0"/>
                    </a:cubicBezTo>
                    <a:cubicBezTo>
                      <a:pt x="3792445" y="-22869"/>
                      <a:pt x="3881695" y="-5706"/>
                      <a:pt x="4040641" y="0"/>
                    </a:cubicBezTo>
                    <a:cubicBezTo>
                      <a:pt x="4199587" y="5706"/>
                      <a:pt x="4302129" y="-7975"/>
                      <a:pt x="4543581" y="0"/>
                    </a:cubicBezTo>
                    <a:cubicBezTo>
                      <a:pt x="4785033" y="7975"/>
                      <a:pt x="4982781" y="26482"/>
                      <a:pt x="5117449" y="0"/>
                    </a:cubicBezTo>
                    <a:cubicBezTo>
                      <a:pt x="5252117" y="-26482"/>
                      <a:pt x="5337618" y="-8596"/>
                      <a:pt x="5549462" y="0"/>
                    </a:cubicBezTo>
                    <a:cubicBezTo>
                      <a:pt x="5761306" y="8596"/>
                      <a:pt x="5992311" y="-13867"/>
                      <a:pt x="6123329" y="0"/>
                    </a:cubicBezTo>
                    <a:cubicBezTo>
                      <a:pt x="6254347" y="13867"/>
                      <a:pt x="6440304" y="8272"/>
                      <a:pt x="6626270" y="0"/>
                    </a:cubicBezTo>
                    <a:cubicBezTo>
                      <a:pt x="6812236" y="-8272"/>
                      <a:pt x="7214780" y="-20362"/>
                      <a:pt x="7548327" y="0"/>
                    </a:cubicBezTo>
                    <a:cubicBezTo>
                      <a:pt x="7808050" y="-50676"/>
                      <a:pt x="7957950" y="192777"/>
                      <a:pt x="8003906" y="455579"/>
                    </a:cubicBezTo>
                    <a:cubicBezTo>
                      <a:pt x="7990099" y="653851"/>
                      <a:pt x="8021781" y="775785"/>
                      <a:pt x="8003906" y="1026554"/>
                    </a:cubicBezTo>
                    <a:cubicBezTo>
                      <a:pt x="7986031" y="1277324"/>
                      <a:pt x="7976982" y="1454938"/>
                      <a:pt x="8003906" y="1652196"/>
                    </a:cubicBezTo>
                    <a:cubicBezTo>
                      <a:pt x="8030830" y="1849454"/>
                      <a:pt x="8029436" y="2102173"/>
                      <a:pt x="8003906" y="2277839"/>
                    </a:cubicBezTo>
                    <a:cubicBezTo>
                      <a:pt x="8027421" y="2584117"/>
                      <a:pt x="7802870" y="2742299"/>
                      <a:pt x="7548327" y="2733418"/>
                    </a:cubicBezTo>
                    <a:cubicBezTo>
                      <a:pt x="7309991" y="2746097"/>
                      <a:pt x="7250136" y="2744995"/>
                      <a:pt x="6974459" y="2733418"/>
                    </a:cubicBezTo>
                    <a:cubicBezTo>
                      <a:pt x="6698782" y="2721841"/>
                      <a:pt x="6647684" y="2732208"/>
                      <a:pt x="6400591" y="2733418"/>
                    </a:cubicBezTo>
                    <a:cubicBezTo>
                      <a:pt x="6153498" y="2734628"/>
                      <a:pt x="6175567" y="2717595"/>
                      <a:pt x="5968579" y="2733418"/>
                    </a:cubicBezTo>
                    <a:cubicBezTo>
                      <a:pt x="5761591" y="2749241"/>
                      <a:pt x="5453956" y="2704167"/>
                      <a:pt x="5252856" y="2733418"/>
                    </a:cubicBezTo>
                    <a:cubicBezTo>
                      <a:pt x="5051756" y="2762669"/>
                      <a:pt x="4842680" y="2717236"/>
                      <a:pt x="4466206" y="2733418"/>
                    </a:cubicBezTo>
                    <a:cubicBezTo>
                      <a:pt x="4089732" y="2749601"/>
                      <a:pt x="3966345" y="2715015"/>
                      <a:pt x="3750483" y="2733418"/>
                    </a:cubicBezTo>
                    <a:cubicBezTo>
                      <a:pt x="3534621" y="2751821"/>
                      <a:pt x="3478120" y="2739205"/>
                      <a:pt x="3318470" y="2733418"/>
                    </a:cubicBezTo>
                    <a:cubicBezTo>
                      <a:pt x="3158820" y="2727631"/>
                      <a:pt x="3049480" y="2745032"/>
                      <a:pt x="2886457" y="2733418"/>
                    </a:cubicBezTo>
                    <a:cubicBezTo>
                      <a:pt x="2723434" y="2721804"/>
                      <a:pt x="2547981" y="2751805"/>
                      <a:pt x="2312589" y="2733418"/>
                    </a:cubicBezTo>
                    <a:cubicBezTo>
                      <a:pt x="2077197" y="2715031"/>
                      <a:pt x="2025554" y="2715891"/>
                      <a:pt x="1809649" y="2733418"/>
                    </a:cubicBezTo>
                    <a:cubicBezTo>
                      <a:pt x="1593744" y="2750945"/>
                      <a:pt x="1365216" y="2699131"/>
                      <a:pt x="1022999" y="2733418"/>
                    </a:cubicBezTo>
                    <a:cubicBezTo>
                      <a:pt x="680782" y="2767706"/>
                      <a:pt x="693775" y="2751437"/>
                      <a:pt x="455579" y="2733418"/>
                    </a:cubicBezTo>
                    <a:cubicBezTo>
                      <a:pt x="258464" y="2705464"/>
                      <a:pt x="8821" y="2492742"/>
                      <a:pt x="0" y="2277839"/>
                    </a:cubicBezTo>
                    <a:cubicBezTo>
                      <a:pt x="12338" y="2123600"/>
                      <a:pt x="5497" y="1902772"/>
                      <a:pt x="0" y="1725087"/>
                    </a:cubicBezTo>
                    <a:cubicBezTo>
                      <a:pt x="-5497" y="1547402"/>
                      <a:pt x="14533" y="1309889"/>
                      <a:pt x="0" y="1135889"/>
                    </a:cubicBezTo>
                    <a:cubicBezTo>
                      <a:pt x="-14533" y="961889"/>
                      <a:pt x="10613" y="752164"/>
                      <a:pt x="0" y="455579"/>
                    </a:cubicBezTo>
                    <a:close/>
                  </a:path>
                  <a:path w="8003906" h="2733418" stroke="0" extrusionOk="0">
                    <a:moveTo>
                      <a:pt x="0" y="455579"/>
                    </a:moveTo>
                    <a:cubicBezTo>
                      <a:pt x="14174" y="201590"/>
                      <a:pt x="202986" y="40089"/>
                      <a:pt x="455579" y="0"/>
                    </a:cubicBezTo>
                    <a:cubicBezTo>
                      <a:pt x="669313" y="2561"/>
                      <a:pt x="699606" y="-17245"/>
                      <a:pt x="887592" y="0"/>
                    </a:cubicBezTo>
                    <a:cubicBezTo>
                      <a:pt x="1075578" y="17245"/>
                      <a:pt x="1169441" y="15697"/>
                      <a:pt x="1319605" y="0"/>
                    </a:cubicBezTo>
                    <a:cubicBezTo>
                      <a:pt x="1469769" y="-15697"/>
                      <a:pt x="1652922" y="-15235"/>
                      <a:pt x="1893472" y="0"/>
                    </a:cubicBezTo>
                    <a:cubicBezTo>
                      <a:pt x="2134022" y="15235"/>
                      <a:pt x="2385246" y="-33621"/>
                      <a:pt x="2680123" y="0"/>
                    </a:cubicBezTo>
                    <a:cubicBezTo>
                      <a:pt x="2975000" y="33621"/>
                      <a:pt x="3009569" y="10799"/>
                      <a:pt x="3112136" y="0"/>
                    </a:cubicBezTo>
                    <a:cubicBezTo>
                      <a:pt x="3214703" y="-10799"/>
                      <a:pt x="3377162" y="9338"/>
                      <a:pt x="3615076" y="0"/>
                    </a:cubicBezTo>
                    <a:cubicBezTo>
                      <a:pt x="3852990" y="-9338"/>
                      <a:pt x="3908282" y="22698"/>
                      <a:pt x="4118016" y="0"/>
                    </a:cubicBezTo>
                    <a:cubicBezTo>
                      <a:pt x="4327750" y="-22698"/>
                      <a:pt x="4575405" y="19422"/>
                      <a:pt x="4691884" y="0"/>
                    </a:cubicBezTo>
                    <a:cubicBezTo>
                      <a:pt x="4808363" y="-19422"/>
                      <a:pt x="5079258" y="4196"/>
                      <a:pt x="5336679" y="0"/>
                    </a:cubicBezTo>
                    <a:cubicBezTo>
                      <a:pt x="5594101" y="-4196"/>
                      <a:pt x="5630517" y="16343"/>
                      <a:pt x="5768692" y="0"/>
                    </a:cubicBezTo>
                    <a:cubicBezTo>
                      <a:pt x="5906867" y="-16343"/>
                      <a:pt x="6124278" y="-3321"/>
                      <a:pt x="6271632" y="0"/>
                    </a:cubicBezTo>
                    <a:cubicBezTo>
                      <a:pt x="6418986" y="3321"/>
                      <a:pt x="6787183" y="22649"/>
                      <a:pt x="6987355" y="0"/>
                    </a:cubicBezTo>
                    <a:cubicBezTo>
                      <a:pt x="7187527" y="-22649"/>
                      <a:pt x="7362219" y="-20356"/>
                      <a:pt x="7548327" y="0"/>
                    </a:cubicBezTo>
                    <a:cubicBezTo>
                      <a:pt x="7794465" y="-46190"/>
                      <a:pt x="7987003" y="255379"/>
                      <a:pt x="8003906" y="455579"/>
                    </a:cubicBezTo>
                    <a:cubicBezTo>
                      <a:pt x="7998279" y="616160"/>
                      <a:pt x="8013134" y="848471"/>
                      <a:pt x="8003906" y="1062999"/>
                    </a:cubicBezTo>
                    <a:cubicBezTo>
                      <a:pt x="7994678" y="1277527"/>
                      <a:pt x="8004559" y="1395637"/>
                      <a:pt x="8003906" y="1670419"/>
                    </a:cubicBezTo>
                    <a:cubicBezTo>
                      <a:pt x="8003253" y="1945201"/>
                      <a:pt x="7999020" y="1981944"/>
                      <a:pt x="8003906" y="2277839"/>
                    </a:cubicBezTo>
                    <a:cubicBezTo>
                      <a:pt x="7956650" y="2516326"/>
                      <a:pt x="7810659" y="2745726"/>
                      <a:pt x="7548327" y="2733418"/>
                    </a:cubicBezTo>
                    <a:cubicBezTo>
                      <a:pt x="7385265" y="2731427"/>
                      <a:pt x="7190187" y="2738431"/>
                      <a:pt x="6903532" y="2733418"/>
                    </a:cubicBezTo>
                    <a:cubicBezTo>
                      <a:pt x="6616877" y="2728405"/>
                      <a:pt x="6330910" y="2725990"/>
                      <a:pt x="6116881" y="2733418"/>
                    </a:cubicBezTo>
                    <a:cubicBezTo>
                      <a:pt x="5902852" y="2740846"/>
                      <a:pt x="5752207" y="2747903"/>
                      <a:pt x="5472086" y="2733418"/>
                    </a:cubicBezTo>
                    <a:cubicBezTo>
                      <a:pt x="5191965" y="2718933"/>
                      <a:pt x="5069003" y="2708629"/>
                      <a:pt x="4827291" y="2733418"/>
                    </a:cubicBezTo>
                    <a:cubicBezTo>
                      <a:pt x="4585579" y="2758207"/>
                      <a:pt x="4411610" y="2727620"/>
                      <a:pt x="4253423" y="2733418"/>
                    </a:cubicBezTo>
                    <a:cubicBezTo>
                      <a:pt x="4095236" y="2739216"/>
                      <a:pt x="3972181" y="2743720"/>
                      <a:pt x="3750483" y="2733418"/>
                    </a:cubicBezTo>
                    <a:cubicBezTo>
                      <a:pt x="3528785" y="2723116"/>
                      <a:pt x="3418036" y="2740689"/>
                      <a:pt x="3247543" y="2733418"/>
                    </a:cubicBezTo>
                    <a:cubicBezTo>
                      <a:pt x="3077050" y="2726147"/>
                      <a:pt x="2882843" y="2715266"/>
                      <a:pt x="2673675" y="2733418"/>
                    </a:cubicBezTo>
                    <a:cubicBezTo>
                      <a:pt x="2464507" y="2751570"/>
                      <a:pt x="2252258" y="2748502"/>
                      <a:pt x="1957952" y="2733418"/>
                    </a:cubicBezTo>
                    <a:cubicBezTo>
                      <a:pt x="1663646" y="2718334"/>
                      <a:pt x="1691214" y="2714484"/>
                      <a:pt x="1455012" y="2733418"/>
                    </a:cubicBezTo>
                    <a:cubicBezTo>
                      <a:pt x="1218810" y="2752352"/>
                      <a:pt x="779200" y="2777345"/>
                      <a:pt x="455579" y="2733418"/>
                    </a:cubicBezTo>
                    <a:cubicBezTo>
                      <a:pt x="179300" y="2724338"/>
                      <a:pt x="-11582" y="2484439"/>
                      <a:pt x="0" y="2277839"/>
                    </a:cubicBezTo>
                    <a:cubicBezTo>
                      <a:pt x="16193" y="2005912"/>
                      <a:pt x="-8292" y="1875645"/>
                      <a:pt x="0" y="1706864"/>
                    </a:cubicBezTo>
                    <a:cubicBezTo>
                      <a:pt x="8292" y="1538084"/>
                      <a:pt x="-2954" y="1235355"/>
                      <a:pt x="0" y="1099444"/>
                    </a:cubicBezTo>
                    <a:cubicBezTo>
                      <a:pt x="2954" y="963533"/>
                      <a:pt x="-26977" y="764975"/>
                      <a:pt x="0" y="455579"/>
                    </a:cubicBezTo>
                    <a:close/>
                  </a:path>
                </a:pathLst>
              </a:custGeom>
              <a:solidFill>
                <a:srgbClr val="FFFF00"/>
              </a:solidFill>
              <a:ln w="19050">
                <a:solidFill>
                  <a:srgbClr val="FFC000"/>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Times New Roman" panose="02020603050405020304" pitchFamily="18" charset="0"/>
                  <a:cs typeface="Times New Roman" panose="02020603050405020304" pitchFamily="18" charset="0"/>
                  <a:sym typeface="Arial"/>
                </a:endParaRPr>
              </a:p>
            </p:txBody>
          </p:sp>
          <p:pic>
            <p:nvPicPr>
              <p:cNvPr id="9" name="Hình ảnh 22">
                <a:extLst>
                  <a:ext uri="{FF2B5EF4-FFF2-40B4-BE49-F238E27FC236}">
                    <a16:creationId xmlns:a16="http://schemas.microsoft.com/office/drawing/2014/main" id="{88F97B3F-E90E-CA49-7D0A-7C2BA2B962BB}"/>
                  </a:ext>
                </a:extLst>
              </p:cNvPr>
              <p:cNvPicPr>
                <a:picLocks noChangeAspect="1"/>
              </p:cNvPicPr>
              <p:nvPr/>
            </p:nvPicPr>
            <p:blipFill rotWithShape="1">
              <a:blip r:embed="rId4"/>
              <a:srcRect l="71687" t="2707" r="6176" b="64704"/>
              <a:stretch/>
            </p:blipFill>
            <p:spPr>
              <a:xfrm>
                <a:off x="184717" y="2685521"/>
                <a:ext cx="652364" cy="960400"/>
              </a:xfrm>
              <a:prstGeom prst="rect">
                <a:avLst/>
              </a:prstGeom>
            </p:spPr>
          </p:pic>
        </p:grpSp>
        <p:sp>
          <p:nvSpPr>
            <p:cNvPr id="6" name="Hộp Văn bản 18">
              <a:extLst>
                <a:ext uri="{FF2B5EF4-FFF2-40B4-BE49-F238E27FC236}">
                  <a16:creationId xmlns:a16="http://schemas.microsoft.com/office/drawing/2014/main" id="{F00633A0-158C-8E69-5E1C-1620C3CB63D4}"/>
                </a:ext>
              </a:extLst>
            </p:cNvPr>
            <p:cNvSpPr txBox="1"/>
            <p:nvPr/>
          </p:nvSpPr>
          <p:spPr>
            <a:xfrm>
              <a:off x="1078534" y="2656890"/>
              <a:ext cx="7667740" cy="2864687"/>
            </a:xfrm>
            <a:prstGeom prst="rect">
              <a:avLst/>
            </a:prstGeom>
            <a:noFill/>
          </p:spPr>
          <p:txBody>
            <a:bodyPr wrap="square" rtlCol="0">
              <a:spAutoFit/>
            </a:bodyPr>
            <a:lstStyle/>
            <a:p>
              <a:pPr algn="just"/>
              <a:r>
                <a:rPr lang="vi-VN" sz="3200" i="0" dirty="0">
                  <a:solidFill>
                    <a:srgbClr val="000000"/>
                  </a:solidFill>
                  <a:effectLst/>
                  <a:latin typeface="Times New Roman" panose="02020603050405020304" pitchFamily="18" charset="0"/>
                  <a:cs typeface="Times New Roman" panose="02020603050405020304" pitchFamily="18" charset="0"/>
                </a:rPr>
                <a:t>3. Em hiểu thế nào về nhận xét của ông hoạ sĩ Phan đối với tranh Bống vẽ: “Chà chà! Vẽ như đồng cỏ đến kì nở hoa!"? Chọn câu trả lời dưới đây hoặc nêu ý kiến của em.</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A. Khen tranh của Bống vẽ rất sinh động, tự nhiên.</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B. Khen Bống có năng khiếu vẽ tranh. </a:t>
              </a:r>
            </a:p>
            <a:p>
              <a:pPr algn="just"/>
              <a:r>
                <a:rPr lang="vi-VN" sz="3200" b="1" i="0" dirty="0">
                  <a:solidFill>
                    <a:srgbClr val="000000"/>
                  </a:solidFill>
                  <a:effectLst/>
                  <a:latin typeface="Times New Roman" panose="02020603050405020304" pitchFamily="18" charset="0"/>
                  <a:cs typeface="Times New Roman" panose="02020603050405020304" pitchFamily="18" charset="0"/>
                </a:rPr>
                <a:t>C. Dự đoán Bống sẽ là một hoạ sĩ tài năng trong tương lai.</a:t>
              </a:r>
              <a:endParaRPr lang="vi-VN" sz="3200" b="0" i="0" dirty="0">
                <a:solidFill>
                  <a:srgbClr val="000000"/>
                </a:solidFill>
                <a:effectLst/>
                <a:latin typeface="Times New Roman" panose="02020603050405020304" pitchFamily="18" charset="0"/>
                <a:cs typeface="Times New Roman" panose="02020603050405020304" pitchFamily="18" charset="0"/>
              </a:endParaRPr>
            </a:p>
          </p:txBody>
        </p:sp>
      </p:grpSp>
      <p:grpSp>
        <p:nvGrpSpPr>
          <p:cNvPr id="18" name="Nhóm 43">
            <a:extLst>
              <a:ext uri="{FF2B5EF4-FFF2-40B4-BE49-F238E27FC236}">
                <a16:creationId xmlns:a16="http://schemas.microsoft.com/office/drawing/2014/main" id="{670E10FD-7C35-26DF-5581-4867C89423E4}"/>
              </a:ext>
            </a:extLst>
          </p:cNvPr>
          <p:cNvGrpSpPr/>
          <p:nvPr/>
        </p:nvGrpSpPr>
        <p:grpSpPr>
          <a:xfrm>
            <a:off x="1904302" y="4078659"/>
            <a:ext cx="8032912" cy="2121003"/>
            <a:chOff x="-18948" y="2679644"/>
            <a:chExt cx="9365582" cy="3710787"/>
          </a:xfrm>
        </p:grpSpPr>
        <p:grpSp>
          <p:nvGrpSpPr>
            <p:cNvPr id="19" name="Nhóm 34">
              <a:extLst>
                <a:ext uri="{FF2B5EF4-FFF2-40B4-BE49-F238E27FC236}">
                  <a16:creationId xmlns:a16="http://schemas.microsoft.com/office/drawing/2014/main" id="{82399360-8F0B-F63A-FF3B-BFB661643A69}"/>
                </a:ext>
              </a:extLst>
            </p:cNvPr>
            <p:cNvGrpSpPr/>
            <p:nvPr/>
          </p:nvGrpSpPr>
          <p:grpSpPr>
            <a:xfrm>
              <a:off x="393700" y="3109912"/>
              <a:ext cx="8531005" cy="3169830"/>
              <a:chOff x="393699" y="2878733"/>
              <a:chExt cx="8531005" cy="3169830"/>
            </a:xfrm>
          </p:grpSpPr>
          <p:sp>
            <p:nvSpPr>
              <p:cNvPr id="22" name="Hình chữ nhật: Góc Tròn 33">
                <a:extLst>
                  <a:ext uri="{FF2B5EF4-FFF2-40B4-BE49-F238E27FC236}">
                    <a16:creationId xmlns:a16="http://schemas.microsoft.com/office/drawing/2014/main" id="{4DD810E0-28EA-A539-E654-9F7013A6E784}"/>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3" name="Hộp Văn bản 32">
                <a:extLst>
                  <a:ext uri="{FF2B5EF4-FFF2-40B4-BE49-F238E27FC236}">
                    <a16:creationId xmlns:a16="http://schemas.microsoft.com/office/drawing/2014/main" id="{377545ED-A40D-B36B-E000-93564D5975E6}"/>
                  </a:ext>
                </a:extLst>
              </p:cNvPr>
              <p:cNvSpPr txBox="1"/>
              <p:nvPr/>
            </p:nvSpPr>
            <p:spPr>
              <a:xfrm>
                <a:off x="558974" y="3044238"/>
                <a:ext cx="8325495" cy="2746189"/>
              </a:xfrm>
              <a:prstGeom prst="rect">
                <a:avLst/>
              </a:prstGeom>
              <a:noFill/>
            </p:spPr>
            <p:txBody>
              <a:bodyPr wrap="square">
                <a:spAutoFit/>
              </a:bodyPr>
              <a:lstStyle/>
              <a:p>
                <a:pPr marL="0" marR="0" algn="just">
                  <a:spcBef>
                    <a:spcPts val="0"/>
                  </a:spcBef>
                  <a:spcAft>
                    <a:spcPts val="0"/>
                  </a:spcAft>
                </a:pPr>
                <a:r>
                  <a:rPr lang="nl-NL"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VD: Đây là câu ông hoạ sĩ vừa khen Bống vẽ đẹp, vừa dự đoán bống là một tài năng trong tương lai...</a:t>
                </a:r>
                <a:endParaRPr lang="en-US" sz="32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0" name="Hình ảnh 42">
              <a:extLst>
                <a:ext uri="{FF2B5EF4-FFF2-40B4-BE49-F238E27FC236}">
                  <a16:creationId xmlns:a16="http://schemas.microsoft.com/office/drawing/2014/main" id="{7E67862D-B6D8-FCDF-4A61-038C6E622793}"/>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1" name="Hình ảnh 44">
              <a:extLst>
                <a:ext uri="{FF2B5EF4-FFF2-40B4-BE49-F238E27FC236}">
                  <a16:creationId xmlns:a16="http://schemas.microsoft.com/office/drawing/2014/main" id="{E4629905-3E95-1618-B3DC-0F309052709B}"/>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1197397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Nhóm 1">
            <a:extLst>
              <a:ext uri="{FF2B5EF4-FFF2-40B4-BE49-F238E27FC236}">
                <a16:creationId xmlns:a16="http://schemas.microsoft.com/office/drawing/2014/main" id="{7F4B9AAF-E8E2-A338-1784-5C7434FE6771}"/>
              </a:ext>
            </a:extLst>
          </p:cNvPr>
          <p:cNvGrpSpPr/>
          <p:nvPr/>
        </p:nvGrpSpPr>
        <p:grpSpPr>
          <a:xfrm>
            <a:off x="396522" y="334326"/>
            <a:ext cx="11459147" cy="1301011"/>
            <a:chOff x="8624" y="3369268"/>
            <a:chExt cx="8594361" cy="975758"/>
          </a:xfrm>
        </p:grpSpPr>
        <p:grpSp>
          <p:nvGrpSpPr>
            <p:cNvPr id="5" name="Nhóm 2">
              <a:extLst>
                <a:ext uri="{FF2B5EF4-FFF2-40B4-BE49-F238E27FC236}">
                  <a16:creationId xmlns:a16="http://schemas.microsoft.com/office/drawing/2014/main" id="{4BC1F2D7-9110-37A1-B6BF-FF1A60D5F090}"/>
                </a:ext>
              </a:extLst>
            </p:cNvPr>
            <p:cNvGrpSpPr/>
            <p:nvPr/>
          </p:nvGrpSpPr>
          <p:grpSpPr>
            <a:xfrm>
              <a:off x="757024" y="3402303"/>
              <a:ext cx="7845961" cy="942723"/>
              <a:chOff x="856075" y="3583776"/>
              <a:chExt cx="7845961" cy="942723"/>
            </a:xfrm>
          </p:grpSpPr>
          <p:sp>
            <p:nvSpPr>
              <p:cNvPr id="11" name="Hình chữ nhật: Góc Tròn 4">
                <a:extLst>
                  <a:ext uri="{FF2B5EF4-FFF2-40B4-BE49-F238E27FC236}">
                    <a16:creationId xmlns:a16="http://schemas.microsoft.com/office/drawing/2014/main" id="{AA6B94BB-B8D8-D16E-C464-6E011A0409E3}"/>
                  </a:ext>
                </a:extLst>
              </p:cNvPr>
              <p:cNvSpPr/>
              <p:nvPr/>
            </p:nvSpPr>
            <p:spPr>
              <a:xfrm>
                <a:off x="874677" y="3583776"/>
                <a:ext cx="7811593" cy="890751"/>
              </a:xfrm>
              <a:custGeom>
                <a:avLst/>
                <a:gdLst>
                  <a:gd name="connsiteX0" fmla="*/ 0 w 7811593"/>
                  <a:gd name="connsiteY0" fmla="*/ 148461 h 890751"/>
                  <a:gd name="connsiteX1" fmla="*/ 148461 w 7811593"/>
                  <a:gd name="connsiteY1" fmla="*/ 0 h 890751"/>
                  <a:gd name="connsiteX2" fmla="*/ 681319 w 7811593"/>
                  <a:gd name="connsiteY2" fmla="*/ 0 h 890751"/>
                  <a:gd name="connsiteX3" fmla="*/ 1214178 w 7811593"/>
                  <a:gd name="connsiteY3" fmla="*/ 0 h 890751"/>
                  <a:gd name="connsiteX4" fmla="*/ 1972477 w 7811593"/>
                  <a:gd name="connsiteY4" fmla="*/ 0 h 890751"/>
                  <a:gd name="connsiteX5" fmla="*/ 2430188 w 7811593"/>
                  <a:gd name="connsiteY5" fmla="*/ 0 h 890751"/>
                  <a:gd name="connsiteX6" fmla="*/ 3113340 w 7811593"/>
                  <a:gd name="connsiteY6" fmla="*/ 0 h 890751"/>
                  <a:gd name="connsiteX7" fmla="*/ 3871639 w 7811593"/>
                  <a:gd name="connsiteY7" fmla="*/ 0 h 890751"/>
                  <a:gd name="connsiteX8" fmla="*/ 4705084 w 7811593"/>
                  <a:gd name="connsiteY8" fmla="*/ 0 h 890751"/>
                  <a:gd name="connsiteX9" fmla="*/ 5162796 w 7811593"/>
                  <a:gd name="connsiteY9" fmla="*/ 0 h 890751"/>
                  <a:gd name="connsiteX10" fmla="*/ 5921095 w 7811593"/>
                  <a:gd name="connsiteY10" fmla="*/ 0 h 890751"/>
                  <a:gd name="connsiteX11" fmla="*/ 6378806 w 7811593"/>
                  <a:gd name="connsiteY11" fmla="*/ 0 h 890751"/>
                  <a:gd name="connsiteX12" fmla="*/ 6911665 w 7811593"/>
                  <a:gd name="connsiteY12" fmla="*/ 0 h 890751"/>
                  <a:gd name="connsiteX13" fmla="*/ 7663132 w 7811593"/>
                  <a:gd name="connsiteY13" fmla="*/ 0 h 890751"/>
                  <a:gd name="connsiteX14" fmla="*/ 7811593 w 7811593"/>
                  <a:gd name="connsiteY14" fmla="*/ 148461 h 890751"/>
                  <a:gd name="connsiteX15" fmla="*/ 7811593 w 7811593"/>
                  <a:gd name="connsiteY15" fmla="*/ 742290 h 890751"/>
                  <a:gd name="connsiteX16" fmla="*/ 7663132 w 7811593"/>
                  <a:gd name="connsiteY16" fmla="*/ 890751 h 890751"/>
                  <a:gd name="connsiteX17" fmla="*/ 6979980 w 7811593"/>
                  <a:gd name="connsiteY17" fmla="*/ 890751 h 890751"/>
                  <a:gd name="connsiteX18" fmla="*/ 6146535 w 7811593"/>
                  <a:gd name="connsiteY18" fmla="*/ 890751 h 890751"/>
                  <a:gd name="connsiteX19" fmla="*/ 5388236 w 7811593"/>
                  <a:gd name="connsiteY19" fmla="*/ 890751 h 890751"/>
                  <a:gd name="connsiteX20" fmla="*/ 4855378 w 7811593"/>
                  <a:gd name="connsiteY20" fmla="*/ 890751 h 890751"/>
                  <a:gd name="connsiteX21" fmla="*/ 4172226 w 7811593"/>
                  <a:gd name="connsiteY21" fmla="*/ 890751 h 890751"/>
                  <a:gd name="connsiteX22" fmla="*/ 3639367 w 7811593"/>
                  <a:gd name="connsiteY22" fmla="*/ 890751 h 890751"/>
                  <a:gd name="connsiteX23" fmla="*/ 3181655 w 7811593"/>
                  <a:gd name="connsiteY23" fmla="*/ 890751 h 890751"/>
                  <a:gd name="connsiteX24" fmla="*/ 2573650 w 7811593"/>
                  <a:gd name="connsiteY24" fmla="*/ 890751 h 890751"/>
                  <a:gd name="connsiteX25" fmla="*/ 2115938 w 7811593"/>
                  <a:gd name="connsiteY25" fmla="*/ 890751 h 890751"/>
                  <a:gd name="connsiteX26" fmla="*/ 1357640 w 7811593"/>
                  <a:gd name="connsiteY26" fmla="*/ 890751 h 890751"/>
                  <a:gd name="connsiteX27" fmla="*/ 148461 w 7811593"/>
                  <a:gd name="connsiteY27" fmla="*/ 890751 h 890751"/>
                  <a:gd name="connsiteX28" fmla="*/ 0 w 7811593"/>
                  <a:gd name="connsiteY28" fmla="*/ 742290 h 890751"/>
                  <a:gd name="connsiteX29" fmla="*/ 0 w 7811593"/>
                  <a:gd name="connsiteY29" fmla="*/ 148461 h 89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811593" h="890751" fill="none" extrusionOk="0">
                    <a:moveTo>
                      <a:pt x="0" y="148461"/>
                    </a:moveTo>
                    <a:cubicBezTo>
                      <a:pt x="2577" y="56164"/>
                      <a:pt x="70147" y="568"/>
                      <a:pt x="148461" y="0"/>
                    </a:cubicBezTo>
                    <a:cubicBezTo>
                      <a:pt x="270360" y="-12142"/>
                      <a:pt x="426832" y="14621"/>
                      <a:pt x="681319" y="0"/>
                    </a:cubicBezTo>
                    <a:cubicBezTo>
                      <a:pt x="935806" y="-14621"/>
                      <a:pt x="994596" y="18138"/>
                      <a:pt x="1214178" y="0"/>
                    </a:cubicBezTo>
                    <a:cubicBezTo>
                      <a:pt x="1433760" y="-18138"/>
                      <a:pt x="1614946" y="1485"/>
                      <a:pt x="1972477" y="0"/>
                    </a:cubicBezTo>
                    <a:cubicBezTo>
                      <a:pt x="2330008" y="-1485"/>
                      <a:pt x="2205563" y="-19254"/>
                      <a:pt x="2430188" y="0"/>
                    </a:cubicBezTo>
                    <a:cubicBezTo>
                      <a:pt x="2654813" y="19254"/>
                      <a:pt x="2817041" y="1317"/>
                      <a:pt x="3113340" y="0"/>
                    </a:cubicBezTo>
                    <a:cubicBezTo>
                      <a:pt x="3409639" y="-1317"/>
                      <a:pt x="3510277" y="-7422"/>
                      <a:pt x="3871639" y="0"/>
                    </a:cubicBezTo>
                    <a:cubicBezTo>
                      <a:pt x="4233001" y="7422"/>
                      <a:pt x="4411276" y="-17080"/>
                      <a:pt x="4705084" y="0"/>
                    </a:cubicBezTo>
                    <a:cubicBezTo>
                      <a:pt x="4998893" y="17080"/>
                      <a:pt x="5042853" y="-9920"/>
                      <a:pt x="5162796" y="0"/>
                    </a:cubicBezTo>
                    <a:cubicBezTo>
                      <a:pt x="5282739" y="9920"/>
                      <a:pt x="5605392" y="30269"/>
                      <a:pt x="5921095" y="0"/>
                    </a:cubicBezTo>
                    <a:cubicBezTo>
                      <a:pt x="6236798" y="-30269"/>
                      <a:pt x="6185483" y="19239"/>
                      <a:pt x="6378806" y="0"/>
                    </a:cubicBezTo>
                    <a:cubicBezTo>
                      <a:pt x="6572129" y="-19239"/>
                      <a:pt x="6686989" y="-26080"/>
                      <a:pt x="6911665" y="0"/>
                    </a:cubicBezTo>
                    <a:cubicBezTo>
                      <a:pt x="7136341" y="26080"/>
                      <a:pt x="7300215" y="-31568"/>
                      <a:pt x="7663132" y="0"/>
                    </a:cubicBezTo>
                    <a:cubicBezTo>
                      <a:pt x="7726986" y="-5654"/>
                      <a:pt x="7802749" y="82386"/>
                      <a:pt x="7811593" y="148461"/>
                    </a:cubicBezTo>
                    <a:cubicBezTo>
                      <a:pt x="7795042" y="422134"/>
                      <a:pt x="7821286" y="472867"/>
                      <a:pt x="7811593" y="742290"/>
                    </a:cubicBezTo>
                    <a:cubicBezTo>
                      <a:pt x="7804859" y="825273"/>
                      <a:pt x="7760719" y="901491"/>
                      <a:pt x="7663132" y="890751"/>
                    </a:cubicBezTo>
                    <a:cubicBezTo>
                      <a:pt x="7379343" y="904490"/>
                      <a:pt x="7279663" y="902823"/>
                      <a:pt x="6979980" y="890751"/>
                    </a:cubicBezTo>
                    <a:cubicBezTo>
                      <a:pt x="6680297" y="878679"/>
                      <a:pt x="6389524" y="904378"/>
                      <a:pt x="6146535" y="890751"/>
                    </a:cubicBezTo>
                    <a:cubicBezTo>
                      <a:pt x="5903547" y="877124"/>
                      <a:pt x="5678118" y="870280"/>
                      <a:pt x="5388236" y="890751"/>
                    </a:cubicBezTo>
                    <a:cubicBezTo>
                      <a:pt x="5098354" y="911222"/>
                      <a:pt x="5112502" y="905268"/>
                      <a:pt x="4855378" y="890751"/>
                    </a:cubicBezTo>
                    <a:cubicBezTo>
                      <a:pt x="4598254" y="876234"/>
                      <a:pt x="4429497" y="880393"/>
                      <a:pt x="4172226" y="890751"/>
                    </a:cubicBezTo>
                    <a:cubicBezTo>
                      <a:pt x="3914955" y="901109"/>
                      <a:pt x="3769651" y="872229"/>
                      <a:pt x="3639367" y="890751"/>
                    </a:cubicBezTo>
                    <a:cubicBezTo>
                      <a:pt x="3509083" y="909273"/>
                      <a:pt x="3349977" y="911835"/>
                      <a:pt x="3181655" y="890751"/>
                    </a:cubicBezTo>
                    <a:cubicBezTo>
                      <a:pt x="3013333" y="869667"/>
                      <a:pt x="2711598" y="921114"/>
                      <a:pt x="2573650" y="890751"/>
                    </a:cubicBezTo>
                    <a:cubicBezTo>
                      <a:pt x="2435702" y="860388"/>
                      <a:pt x="2288335" y="879016"/>
                      <a:pt x="2115938" y="890751"/>
                    </a:cubicBezTo>
                    <a:cubicBezTo>
                      <a:pt x="1943541" y="902486"/>
                      <a:pt x="1522689" y="925466"/>
                      <a:pt x="1357640" y="890751"/>
                    </a:cubicBezTo>
                    <a:cubicBezTo>
                      <a:pt x="1192591" y="856036"/>
                      <a:pt x="715426" y="941859"/>
                      <a:pt x="148461" y="890751"/>
                    </a:cubicBezTo>
                    <a:cubicBezTo>
                      <a:pt x="78565" y="880472"/>
                      <a:pt x="-323" y="826408"/>
                      <a:pt x="0" y="742290"/>
                    </a:cubicBezTo>
                    <a:cubicBezTo>
                      <a:pt x="-23338" y="461367"/>
                      <a:pt x="8684" y="299221"/>
                      <a:pt x="0" y="148461"/>
                    </a:cubicBezTo>
                    <a:close/>
                  </a:path>
                  <a:path w="7811593" h="890751" stroke="0" extrusionOk="0">
                    <a:moveTo>
                      <a:pt x="0" y="148461"/>
                    </a:moveTo>
                    <a:cubicBezTo>
                      <a:pt x="17345" y="63556"/>
                      <a:pt x="66272" y="8001"/>
                      <a:pt x="148461" y="0"/>
                    </a:cubicBezTo>
                    <a:cubicBezTo>
                      <a:pt x="282024" y="11893"/>
                      <a:pt x="449429" y="-8891"/>
                      <a:pt x="606173" y="0"/>
                    </a:cubicBezTo>
                    <a:cubicBezTo>
                      <a:pt x="762917" y="8891"/>
                      <a:pt x="842755" y="-16692"/>
                      <a:pt x="1063885" y="0"/>
                    </a:cubicBezTo>
                    <a:cubicBezTo>
                      <a:pt x="1285015" y="16692"/>
                      <a:pt x="1381561" y="-19306"/>
                      <a:pt x="1671890" y="0"/>
                    </a:cubicBezTo>
                    <a:cubicBezTo>
                      <a:pt x="1962219" y="19306"/>
                      <a:pt x="2169490" y="18810"/>
                      <a:pt x="2505335" y="0"/>
                    </a:cubicBezTo>
                    <a:cubicBezTo>
                      <a:pt x="2841181" y="-18810"/>
                      <a:pt x="2813761" y="7008"/>
                      <a:pt x="2963047" y="0"/>
                    </a:cubicBezTo>
                    <a:cubicBezTo>
                      <a:pt x="3112333" y="-7008"/>
                      <a:pt x="3344501" y="25991"/>
                      <a:pt x="3495905" y="0"/>
                    </a:cubicBezTo>
                    <a:cubicBezTo>
                      <a:pt x="3647309" y="-25991"/>
                      <a:pt x="3890034" y="25598"/>
                      <a:pt x="4028764" y="0"/>
                    </a:cubicBezTo>
                    <a:cubicBezTo>
                      <a:pt x="4167494" y="-25598"/>
                      <a:pt x="4425107" y="4284"/>
                      <a:pt x="4636769" y="0"/>
                    </a:cubicBezTo>
                    <a:cubicBezTo>
                      <a:pt x="4848431" y="-4284"/>
                      <a:pt x="5178261" y="-9859"/>
                      <a:pt x="5319921" y="0"/>
                    </a:cubicBezTo>
                    <a:cubicBezTo>
                      <a:pt x="5461581" y="9859"/>
                      <a:pt x="5584359" y="8371"/>
                      <a:pt x="5777633" y="0"/>
                    </a:cubicBezTo>
                    <a:cubicBezTo>
                      <a:pt x="5970907" y="-8371"/>
                      <a:pt x="6142410" y="4946"/>
                      <a:pt x="6310491" y="0"/>
                    </a:cubicBezTo>
                    <a:cubicBezTo>
                      <a:pt x="6478572" y="-4946"/>
                      <a:pt x="6806354" y="22515"/>
                      <a:pt x="7068790" y="0"/>
                    </a:cubicBezTo>
                    <a:cubicBezTo>
                      <a:pt x="7331226" y="-22515"/>
                      <a:pt x="7399370" y="-13661"/>
                      <a:pt x="7663132" y="0"/>
                    </a:cubicBezTo>
                    <a:cubicBezTo>
                      <a:pt x="7743392" y="-14628"/>
                      <a:pt x="7808674" y="75347"/>
                      <a:pt x="7811593" y="148461"/>
                    </a:cubicBezTo>
                    <a:cubicBezTo>
                      <a:pt x="7791013" y="407065"/>
                      <a:pt x="7810371" y="597680"/>
                      <a:pt x="7811593" y="742290"/>
                    </a:cubicBezTo>
                    <a:cubicBezTo>
                      <a:pt x="7811452" y="818435"/>
                      <a:pt x="7727556" y="885141"/>
                      <a:pt x="7663132" y="890751"/>
                    </a:cubicBezTo>
                    <a:cubicBezTo>
                      <a:pt x="7492745" y="875496"/>
                      <a:pt x="7365766" y="871642"/>
                      <a:pt x="7205420" y="890751"/>
                    </a:cubicBezTo>
                    <a:cubicBezTo>
                      <a:pt x="7045074" y="909860"/>
                      <a:pt x="6792467" y="861279"/>
                      <a:pt x="6447122" y="890751"/>
                    </a:cubicBezTo>
                    <a:cubicBezTo>
                      <a:pt x="6101777" y="920223"/>
                      <a:pt x="5956160" y="927001"/>
                      <a:pt x="5613676" y="890751"/>
                    </a:cubicBezTo>
                    <a:cubicBezTo>
                      <a:pt x="5271192" y="854501"/>
                      <a:pt x="4986214" y="903197"/>
                      <a:pt x="4780231" y="890751"/>
                    </a:cubicBezTo>
                    <a:cubicBezTo>
                      <a:pt x="4574248" y="878305"/>
                      <a:pt x="4277805" y="915240"/>
                      <a:pt x="4097079" y="890751"/>
                    </a:cubicBezTo>
                    <a:cubicBezTo>
                      <a:pt x="3916353" y="866262"/>
                      <a:pt x="3683666" y="921172"/>
                      <a:pt x="3413927" y="890751"/>
                    </a:cubicBezTo>
                    <a:cubicBezTo>
                      <a:pt x="3144188" y="860330"/>
                      <a:pt x="3053351" y="900268"/>
                      <a:pt x="2805922" y="890751"/>
                    </a:cubicBezTo>
                    <a:cubicBezTo>
                      <a:pt x="2558493" y="881234"/>
                      <a:pt x="2386068" y="864448"/>
                      <a:pt x="2273063" y="890751"/>
                    </a:cubicBezTo>
                    <a:cubicBezTo>
                      <a:pt x="2160058" y="917054"/>
                      <a:pt x="1944211" y="869070"/>
                      <a:pt x="1740205" y="890751"/>
                    </a:cubicBezTo>
                    <a:cubicBezTo>
                      <a:pt x="1536199" y="912432"/>
                      <a:pt x="1387132" y="907389"/>
                      <a:pt x="1132200" y="890751"/>
                    </a:cubicBezTo>
                    <a:cubicBezTo>
                      <a:pt x="877269" y="874113"/>
                      <a:pt x="528603" y="935598"/>
                      <a:pt x="148461" y="890751"/>
                    </a:cubicBezTo>
                    <a:cubicBezTo>
                      <a:pt x="47758" y="890010"/>
                      <a:pt x="-3263" y="818434"/>
                      <a:pt x="0" y="742290"/>
                    </a:cubicBezTo>
                    <a:cubicBezTo>
                      <a:pt x="2079" y="528585"/>
                      <a:pt x="12945" y="345222"/>
                      <a:pt x="0" y="148461"/>
                    </a:cubicBezTo>
                    <a:close/>
                  </a:path>
                </a:pathLst>
              </a:custGeom>
              <a:solidFill>
                <a:schemeClr val="accent6">
                  <a:lumMod val="20000"/>
                  <a:lumOff val="80000"/>
                </a:schemeClr>
              </a:solidFill>
              <a:ln w="19050">
                <a:solidFill>
                  <a:srgbClr val="02A783"/>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Times New Roman" panose="02020603050405020304" pitchFamily="18" charset="0"/>
                  <a:cs typeface="Times New Roman" panose="02020603050405020304" pitchFamily="18" charset="0"/>
                  <a:sym typeface="Arial"/>
                </a:endParaRPr>
              </a:p>
            </p:txBody>
          </p:sp>
          <p:sp>
            <p:nvSpPr>
              <p:cNvPr id="12" name="Hộp Văn bản 5">
                <a:extLst>
                  <a:ext uri="{FF2B5EF4-FFF2-40B4-BE49-F238E27FC236}">
                    <a16:creationId xmlns:a16="http://schemas.microsoft.com/office/drawing/2014/main" id="{31C365D1-75BC-5190-2BE5-75FA97DBF737}"/>
                  </a:ext>
                </a:extLst>
              </p:cNvPr>
              <p:cNvSpPr txBox="1"/>
              <p:nvPr/>
            </p:nvSpPr>
            <p:spPr>
              <a:xfrm>
                <a:off x="856075" y="3626252"/>
                <a:ext cx="7845961" cy="900247"/>
              </a:xfrm>
              <a:prstGeom prst="rect">
                <a:avLst/>
              </a:prstGeom>
              <a:noFill/>
            </p:spPr>
            <p:txBody>
              <a:bodyPr wrap="square" rtlCol="0">
                <a:spAutoFit/>
              </a:bodyPr>
              <a:lstStyle/>
              <a:p>
                <a:pPr algn="just" defTabSz="1219170">
                  <a:buClr>
                    <a:srgbClr val="000000"/>
                  </a:buClr>
                </a:pPr>
                <a:r>
                  <a:rPr lang="vi-VN" sz="3600" kern="0" dirty="0">
                    <a:solidFill>
                      <a:prstClr val="black"/>
                    </a:solidFill>
                    <a:latin typeface="Times New Roman" panose="02020603050405020304" pitchFamily="18" charset="0"/>
                    <a:cs typeface="Times New Roman" panose="02020603050405020304" pitchFamily="18" charset="0"/>
                    <a:sym typeface="Arial"/>
                  </a:rPr>
                  <a:t>Những chi tiết nào trong bài cho thấy Bống có trí tưởng tượng rất phong phú?</a:t>
                </a:r>
                <a:endParaRPr lang="en-US" sz="3600" kern="0" dirty="0">
                  <a:solidFill>
                    <a:prstClr val="black"/>
                  </a:solidFill>
                  <a:latin typeface="Times New Roman" panose="02020603050405020304" pitchFamily="18" charset="0"/>
                  <a:cs typeface="Times New Roman" panose="02020603050405020304" pitchFamily="18" charset="0"/>
                  <a:sym typeface="Arial"/>
                </a:endParaRPr>
              </a:p>
            </p:txBody>
          </p:sp>
        </p:grpSp>
        <p:pic>
          <p:nvPicPr>
            <p:cNvPr id="10" name="Hình ảnh 3">
              <a:extLst>
                <a:ext uri="{FF2B5EF4-FFF2-40B4-BE49-F238E27FC236}">
                  <a16:creationId xmlns:a16="http://schemas.microsoft.com/office/drawing/2014/main" id="{0D645F81-3DD3-F868-59B3-08512F714467}"/>
                </a:ext>
              </a:extLst>
            </p:cNvPr>
            <p:cNvPicPr>
              <a:picLocks noChangeAspect="1"/>
            </p:cNvPicPr>
            <p:nvPr/>
          </p:nvPicPr>
          <p:blipFill rotWithShape="1">
            <a:blip r:embed="rId4"/>
            <a:srcRect l="8956" t="37666" r="68907" b="36153"/>
            <a:stretch/>
          </p:blipFill>
          <p:spPr>
            <a:xfrm>
              <a:off x="8624" y="3369268"/>
              <a:ext cx="733592" cy="867626"/>
            </a:xfrm>
            <a:prstGeom prst="rect">
              <a:avLst/>
            </a:prstGeom>
          </p:spPr>
        </p:pic>
      </p:grpSp>
      <p:grpSp>
        <p:nvGrpSpPr>
          <p:cNvPr id="13" name="Nhóm 43">
            <a:extLst>
              <a:ext uri="{FF2B5EF4-FFF2-40B4-BE49-F238E27FC236}">
                <a16:creationId xmlns:a16="http://schemas.microsoft.com/office/drawing/2014/main" id="{22EA6DF6-9E42-7DF3-94BF-D0AAE3456892}"/>
              </a:ext>
            </a:extLst>
          </p:cNvPr>
          <p:cNvGrpSpPr/>
          <p:nvPr/>
        </p:nvGrpSpPr>
        <p:grpSpPr>
          <a:xfrm>
            <a:off x="108553" y="1842235"/>
            <a:ext cx="12083447" cy="4369408"/>
            <a:chOff x="-18948" y="2679644"/>
            <a:chExt cx="9468339" cy="3861583"/>
          </a:xfrm>
        </p:grpSpPr>
        <p:grpSp>
          <p:nvGrpSpPr>
            <p:cNvPr id="14" name="Nhóm 34">
              <a:extLst>
                <a:ext uri="{FF2B5EF4-FFF2-40B4-BE49-F238E27FC236}">
                  <a16:creationId xmlns:a16="http://schemas.microsoft.com/office/drawing/2014/main" id="{8474FFDD-363A-2796-868C-F6F0AEBC33BB}"/>
                </a:ext>
              </a:extLst>
            </p:cNvPr>
            <p:cNvGrpSpPr/>
            <p:nvPr/>
          </p:nvGrpSpPr>
          <p:grpSpPr>
            <a:xfrm>
              <a:off x="393700" y="3109912"/>
              <a:ext cx="8531005" cy="3241438"/>
              <a:chOff x="393699" y="2878733"/>
              <a:chExt cx="8531005" cy="3241438"/>
            </a:xfrm>
          </p:grpSpPr>
          <p:sp>
            <p:nvSpPr>
              <p:cNvPr id="17" name="Hình chữ nhật: Góc Tròn 33">
                <a:extLst>
                  <a:ext uri="{FF2B5EF4-FFF2-40B4-BE49-F238E27FC236}">
                    <a16:creationId xmlns:a16="http://schemas.microsoft.com/office/drawing/2014/main" id="{10D25931-D47C-61E4-441B-8FA9503D2E4C}"/>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4" name="Hộp Văn bản 32">
                <a:extLst>
                  <a:ext uri="{FF2B5EF4-FFF2-40B4-BE49-F238E27FC236}">
                    <a16:creationId xmlns:a16="http://schemas.microsoft.com/office/drawing/2014/main" id="{5FEEB65C-18BA-E35D-0332-ACDEB39CE1BC}"/>
                  </a:ext>
                </a:extLst>
              </p:cNvPr>
              <p:cNvSpPr txBox="1"/>
              <p:nvPr/>
            </p:nvSpPr>
            <p:spPr>
              <a:xfrm>
                <a:off x="558974" y="3044238"/>
                <a:ext cx="8325495" cy="3075933"/>
              </a:xfrm>
              <a:prstGeom prst="rect">
                <a:avLst/>
              </a:prstGeom>
              <a:noFill/>
            </p:spPr>
            <p:txBody>
              <a:bodyPr wrap="square">
                <a:spAutoFit/>
              </a:bodyPr>
              <a:lstStyle/>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Times New Roman" panose="02020603050405020304" pitchFamily="18" charset="0"/>
                    <a:cs typeface="Times New Roman" panose="02020603050405020304" pitchFamily="18" charset="0"/>
                  </a:rPr>
                  <a:t>Đó là tí của nó ạ. Không có tí, gà con bú mẹ sao được? (Tưởng tượng gà mẹ có tí).</a:t>
                </a:r>
              </a:p>
              <a:p>
                <a:pPr marL="571500" indent="-571500" algn="just" rtl="0">
                  <a:spcBef>
                    <a:spcPts val="0"/>
                  </a:spcBef>
                  <a:spcAft>
                    <a:spcPts val="500"/>
                  </a:spcAft>
                  <a:buFont typeface="Arial" panose="020B0604020202020204" pitchFamily="34" charset="0"/>
                  <a:buChar char="•"/>
                </a:pPr>
                <a:r>
                  <a:rPr lang="vi-VN" sz="3600" b="1" i="0" u="none" strike="noStrike" dirty="0">
                    <a:solidFill>
                      <a:srgbClr val="FF0000"/>
                    </a:solidFill>
                    <a:effectLst/>
                    <a:latin typeface="Times New Roman" panose="02020603050405020304" pitchFamily="18" charset="0"/>
                    <a:cs typeface="Times New Roman" panose="02020603050405020304" pitchFamily="18" charset="0"/>
                  </a:rPr>
                  <a:t>Dạ lưng con mèo ạ. Ý cháu là... hỡi tên chuột kia, mi hãy giờ hỗn, mèo chưa quay đầu lại đâu! (Tưởng tượng có một con mèo đang đứng cạnh con chuột.).</a:t>
                </a:r>
              </a:p>
            </p:txBody>
          </p:sp>
        </p:grpSp>
        <p:pic>
          <p:nvPicPr>
            <p:cNvPr id="15" name="Hình ảnh 42">
              <a:extLst>
                <a:ext uri="{FF2B5EF4-FFF2-40B4-BE49-F238E27FC236}">
                  <a16:creationId xmlns:a16="http://schemas.microsoft.com/office/drawing/2014/main" id="{CD504520-33CE-7D92-3866-FB0950DF8562}"/>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16" name="Hình ảnh 44">
              <a:extLst>
                <a:ext uri="{FF2B5EF4-FFF2-40B4-BE49-F238E27FC236}">
                  <a16:creationId xmlns:a16="http://schemas.microsoft.com/office/drawing/2014/main" id="{7AF91D43-828B-2A5F-2E8A-A446AD6E6831}"/>
                </a:ext>
              </a:extLst>
            </p:cNvPr>
            <p:cNvPicPr>
              <a:picLocks noChangeAspect="1"/>
            </p:cNvPicPr>
            <p:nvPr/>
          </p:nvPicPr>
          <p:blipFill rotWithShape="1">
            <a:blip r:embed="rId5"/>
            <a:srcRect l="54217" t="8264" r="18839" b="47168"/>
            <a:stretch/>
          </p:blipFill>
          <p:spPr>
            <a:xfrm>
              <a:off x="8566665" y="5719928"/>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1387932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3">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3" name="Nhóm 6">
            <a:extLst>
              <a:ext uri="{FF2B5EF4-FFF2-40B4-BE49-F238E27FC236}">
                <a16:creationId xmlns:a16="http://schemas.microsoft.com/office/drawing/2014/main" id="{E73270E3-F9B2-FDFA-E89F-EB4819241F80}"/>
              </a:ext>
            </a:extLst>
          </p:cNvPr>
          <p:cNvGrpSpPr/>
          <p:nvPr/>
        </p:nvGrpSpPr>
        <p:grpSpPr>
          <a:xfrm>
            <a:off x="203458" y="547705"/>
            <a:ext cx="11838617" cy="1610738"/>
            <a:chOff x="32218" y="4156379"/>
            <a:chExt cx="8878963" cy="1208054"/>
          </a:xfrm>
        </p:grpSpPr>
        <p:sp>
          <p:nvSpPr>
            <p:cNvPr id="4" name="Hình chữ nhật: Góc Tròn 7">
              <a:extLst>
                <a:ext uri="{FF2B5EF4-FFF2-40B4-BE49-F238E27FC236}">
                  <a16:creationId xmlns:a16="http://schemas.microsoft.com/office/drawing/2014/main" id="{F1A5B2C9-6904-C9D7-CFA9-CF17B360DE61}"/>
                </a:ext>
              </a:extLst>
            </p:cNvPr>
            <p:cNvSpPr/>
            <p:nvPr/>
          </p:nvSpPr>
          <p:spPr>
            <a:xfrm>
              <a:off x="505401" y="4156379"/>
              <a:ext cx="8405780" cy="1208054"/>
            </a:xfrm>
            <a:custGeom>
              <a:avLst/>
              <a:gdLst>
                <a:gd name="connsiteX0" fmla="*/ 0 w 8405780"/>
                <a:gd name="connsiteY0" fmla="*/ 201346 h 1208054"/>
                <a:gd name="connsiteX1" fmla="*/ 201346 w 8405780"/>
                <a:gd name="connsiteY1" fmla="*/ 0 h 1208054"/>
                <a:gd name="connsiteX2" fmla="*/ 708208 w 8405780"/>
                <a:gd name="connsiteY2" fmla="*/ 0 h 1208054"/>
                <a:gd name="connsiteX3" fmla="*/ 1455163 w 8405780"/>
                <a:gd name="connsiteY3" fmla="*/ 0 h 1208054"/>
                <a:gd name="connsiteX4" fmla="*/ 2282149 w 8405780"/>
                <a:gd name="connsiteY4" fmla="*/ 0 h 1208054"/>
                <a:gd name="connsiteX5" fmla="*/ 2708980 w 8405780"/>
                <a:gd name="connsiteY5" fmla="*/ 0 h 1208054"/>
                <a:gd name="connsiteX6" fmla="*/ 3455935 w 8405780"/>
                <a:gd name="connsiteY6" fmla="*/ 0 h 1208054"/>
                <a:gd name="connsiteX7" fmla="*/ 3882766 w 8405780"/>
                <a:gd name="connsiteY7" fmla="*/ 0 h 1208054"/>
                <a:gd name="connsiteX8" fmla="*/ 4389629 w 8405780"/>
                <a:gd name="connsiteY8" fmla="*/ 0 h 1208054"/>
                <a:gd name="connsiteX9" fmla="*/ 4976522 w 8405780"/>
                <a:gd name="connsiteY9" fmla="*/ 0 h 1208054"/>
                <a:gd name="connsiteX10" fmla="*/ 5403353 w 8405780"/>
                <a:gd name="connsiteY10" fmla="*/ 0 h 1208054"/>
                <a:gd name="connsiteX11" fmla="*/ 5990246 w 8405780"/>
                <a:gd name="connsiteY11" fmla="*/ 0 h 1208054"/>
                <a:gd name="connsiteX12" fmla="*/ 6497109 w 8405780"/>
                <a:gd name="connsiteY12" fmla="*/ 0 h 1208054"/>
                <a:gd name="connsiteX13" fmla="*/ 7164033 w 8405780"/>
                <a:gd name="connsiteY13" fmla="*/ 0 h 1208054"/>
                <a:gd name="connsiteX14" fmla="*/ 8204434 w 8405780"/>
                <a:gd name="connsiteY14" fmla="*/ 0 h 1208054"/>
                <a:gd name="connsiteX15" fmla="*/ 8405780 w 8405780"/>
                <a:gd name="connsiteY15" fmla="*/ 201346 h 1208054"/>
                <a:gd name="connsiteX16" fmla="*/ 8405780 w 8405780"/>
                <a:gd name="connsiteY16" fmla="*/ 579866 h 1208054"/>
                <a:gd name="connsiteX17" fmla="*/ 8405780 w 8405780"/>
                <a:gd name="connsiteY17" fmla="*/ 1006708 h 1208054"/>
                <a:gd name="connsiteX18" fmla="*/ 8204434 w 8405780"/>
                <a:gd name="connsiteY18" fmla="*/ 1208054 h 1208054"/>
                <a:gd name="connsiteX19" fmla="*/ 7617541 w 8405780"/>
                <a:gd name="connsiteY19" fmla="*/ 1208054 h 1208054"/>
                <a:gd name="connsiteX20" fmla="*/ 7030648 w 8405780"/>
                <a:gd name="connsiteY20" fmla="*/ 1208054 h 1208054"/>
                <a:gd name="connsiteX21" fmla="*/ 6603816 w 8405780"/>
                <a:gd name="connsiteY21" fmla="*/ 1208054 h 1208054"/>
                <a:gd name="connsiteX22" fmla="*/ 5856862 w 8405780"/>
                <a:gd name="connsiteY22" fmla="*/ 1208054 h 1208054"/>
                <a:gd name="connsiteX23" fmla="*/ 5029876 w 8405780"/>
                <a:gd name="connsiteY23" fmla="*/ 1208054 h 1208054"/>
                <a:gd name="connsiteX24" fmla="*/ 4282921 w 8405780"/>
                <a:gd name="connsiteY24" fmla="*/ 1208054 h 1208054"/>
                <a:gd name="connsiteX25" fmla="*/ 3856090 w 8405780"/>
                <a:gd name="connsiteY25" fmla="*/ 1208054 h 1208054"/>
                <a:gd name="connsiteX26" fmla="*/ 3429258 w 8405780"/>
                <a:gd name="connsiteY26" fmla="*/ 1208054 h 1208054"/>
                <a:gd name="connsiteX27" fmla="*/ 2842365 w 8405780"/>
                <a:gd name="connsiteY27" fmla="*/ 1208054 h 1208054"/>
                <a:gd name="connsiteX28" fmla="*/ 2335503 w 8405780"/>
                <a:gd name="connsiteY28" fmla="*/ 1208054 h 1208054"/>
                <a:gd name="connsiteX29" fmla="*/ 1508517 w 8405780"/>
                <a:gd name="connsiteY29" fmla="*/ 1208054 h 1208054"/>
                <a:gd name="connsiteX30" fmla="*/ 841593 w 8405780"/>
                <a:gd name="connsiteY30" fmla="*/ 1208054 h 1208054"/>
                <a:gd name="connsiteX31" fmla="*/ 201346 w 8405780"/>
                <a:gd name="connsiteY31" fmla="*/ 1208054 h 1208054"/>
                <a:gd name="connsiteX32" fmla="*/ 0 w 8405780"/>
                <a:gd name="connsiteY32" fmla="*/ 1006708 h 1208054"/>
                <a:gd name="connsiteX33" fmla="*/ 0 w 8405780"/>
                <a:gd name="connsiteY33" fmla="*/ 604027 h 1208054"/>
                <a:gd name="connsiteX34" fmla="*/ 0 w 8405780"/>
                <a:gd name="connsiteY34" fmla="*/ 201346 h 1208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405780" h="1208054" fill="none" extrusionOk="0">
                  <a:moveTo>
                    <a:pt x="0" y="201346"/>
                  </a:moveTo>
                  <a:cubicBezTo>
                    <a:pt x="10400" y="93702"/>
                    <a:pt x="98852" y="-25864"/>
                    <a:pt x="201346" y="0"/>
                  </a:cubicBezTo>
                  <a:cubicBezTo>
                    <a:pt x="341039" y="-15198"/>
                    <a:pt x="604064" y="23996"/>
                    <a:pt x="708208" y="0"/>
                  </a:cubicBezTo>
                  <a:cubicBezTo>
                    <a:pt x="812352" y="-23996"/>
                    <a:pt x="1201600" y="-22740"/>
                    <a:pt x="1455163" y="0"/>
                  </a:cubicBezTo>
                  <a:cubicBezTo>
                    <a:pt x="1708727" y="22740"/>
                    <a:pt x="2022817" y="-14838"/>
                    <a:pt x="2282149" y="0"/>
                  </a:cubicBezTo>
                  <a:cubicBezTo>
                    <a:pt x="2541481" y="14838"/>
                    <a:pt x="2512655" y="6474"/>
                    <a:pt x="2708980" y="0"/>
                  </a:cubicBezTo>
                  <a:cubicBezTo>
                    <a:pt x="2905305" y="-6474"/>
                    <a:pt x="3105354" y="-25526"/>
                    <a:pt x="3455935" y="0"/>
                  </a:cubicBezTo>
                  <a:cubicBezTo>
                    <a:pt x="3806516" y="25526"/>
                    <a:pt x="3769582" y="-10818"/>
                    <a:pt x="3882766" y="0"/>
                  </a:cubicBezTo>
                  <a:cubicBezTo>
                    <a:pt x="3995950" y="10818"/>
                    <a:pt x="4165510" y="-2580"/>
                    <a:pt x="4389629" y="0"/>
                  </a:cubicBezTo>
                  <a:cubicBezTo>
                    <a:pt x="4613748" y="2580"/>
                    <a:pt x="4778328" y="8915"/>
                    <a:pt x="4976522" y="0"/>
                  </a:cubicBezTo>
                  <a:cubicBezTo>
                    <a:pt x="5174716" y="-8915"/>
                    <a:pt x="5305569" y="-3342"/>
                    <a:pt x="5403353" y="0"/>
                  </a:cubicBezTo>
                  <a:cubicBezTo>
                    <a:pt x="5501137" y="3342"/>
                    <a:pt x="5816324" y="13911"/>
                    <a:pt x="5990246" y="0"/>
                  </a:cubicBezTo>
                  <a:cubicBezTo>
                    <a:pt x="6164168" y="-13911"/>
                    <a:pt x="6381277" y="14961"/>
                    <a:pt x="6497109" y="0"/>
                  </a:cubicBezTo>
                  <a:cubicBezTo>
                    <a:pt x="6612941" y="-14961"/>
                    <a:pt x="6987827" y="-9967"/>
                    <a:pt x="7164033" y="0"/>
                  </a:cubicBezTo>
                  <a:cubicBezTo>
                    <a:pt x="7340239" y="9967"/>
                    <a:pt x="7974606" y="-47126"/>
                    <a:pt x="8204434" y="0"/>
                  </a:cubicBezTo>
                  <a:cubicBezTo>
                    <a:pt x="8305555" y="-1740"/>
                    <a:pt x="8395279" y="97158"/>
                    <a:pt x="8405780" y="201346"/>
                  </a:cubicBezTo>
                  <a:cubicBezTo>
                    <a:pt x="8422656" y="283782"/>
                    <a:pt x="8421241" y="419405"/>
                    <a:pt x="8405780" y="579866"/>
                  </a:cubicBezTo>
                  <a:cubicBezTo>
                    <a:pt x="8390319" y="740327"/>
                    <a:pt x="8420276" y="827015"/>
                    <a:pt x="8405780" y="1006708"/>
                  </a:cubicBezTo>
                  <a:cubicBezTo>
                    <a:pt x="8414124" y="1137306"/>
                    <a:pt x="8323378" y="1231499"/>
                    <a:pt x="8204434" y="1208054"/>
                  </a:cubicBezTo>
                  <a:cubicBezTo>
                    <a:pt x="7916261" y="1198536"/>
                    <a:pt x="7793134" y="1209232"/>
                    <a:pt x="7617541" y="1208054"/>
                  </a:cubicBezTo>
                  <a:cubicBezTo>
                    <a:pt x="7441948" y="1206876"/>
                    <a:pt x="7247576" y="1189679"/>
                    <a:pt x="7030648" y="1208054"/>
                  </a:cubicBezTo>
                  <a:cubicBezTo>
                    <a:pt x="6813720" y="1226429"/>
                    <a:pt x="6719991" y="1224606"/>
                    <a:pt x="6603816" y="1208054"/>
                  </a:cubicBezTo>
                  <a:cubicBezTo>
                    <a:pt x="6487641" y="1191502"/>
                    <a:pt x="6175119" y="1241407"/>
                    <a:pt x="5856862" y="1208054"/>
                  </a:cubicBezTo>
                  <a:cubicBezTo>
                    <a:pt x="5538605" y="1174701"/>
                    <a:pt x="5371368" y="1209881"/>
                    <a:pt x="5029876" y="1208054"/>
                  </a:cubicBezTo>
                  <a:cubicBezTo>
                    <a:pt x="4688384" y="1206227"/>
                    <a:pt x="4542683" y="1177300"/>
                    <a:pt x="4282921" y="1208054"/>
                  </a:cubicBezTo>
                  <a:cubicBezTo>
                    <a:pt x="4023160" y="1238808"/>
                    <a:pt x="3964768" y="1204012"/>
                    <a:pt x="3856090" y="1208054"/>
                  </a:cubicBezTo>
                  <a:cubicBezTo>
                    <a:pt x="3747412" y="1212096"/>
                    <a:pt x="3639686" y="1211274"/>
                    <a:pt x="3429258" y="1208054"/>
                  </a:cubicBezTo>
                  <a:cubicBezTo>
                    <a:pt x="3218830" y="1204834"/>
                    <a:pt x="3044384" y="1185534"/>
                    <a:pt x="2842365" y="1208054"/>
                  </a:cubicBezTo>
                  <a:cubicBezTo>
                    <a:pt x="2640346" y="1230574"/>
                    <a:pt x="2526031" y="1203436"/>
                    <a:pt x="2335503" y="1208054"/>
                  </a:cubicBezTo>
                  <a:cubicBezTo>
                    <a:pt x="2144975" y="1212672"/>
                    <a:pt x="1848040" y="1181169"/>
                    <a:pt x="1508517" y="1208054"/>
                  </a:cubicBezTo>
                  <a:cubicBezTo>
                    <a:pt x="1168994" y="1234939"/>
                    <a:pt x="1043881" y="1187787"/>
                    <a:pt x="841593" y="1208054"/>
                  </a:cubicBezTo>
                  <a:cubicBezTo>
                    <a:pt x="639305" y="1228321"/>
                    <a:pt x="444367" y="1227237"/>
                    <a:pt x="201346" y="1208054"/>
                  </a:cubicBezTo>
                  <a:cubicBezTo>
                    <a:pt x="83934" y="1206183"/>
                    <a:pt x="-3416" y="1130673"/>
                    <a:pt x="0" y="1006708"/>
                  </a:cubicBezTo>
                  <a:cubicBezTo>
                    <a:pt x="14117" y="863404"/>
                    <a:pt x="3624" y="804285"/>
                    <a:pt x="0" y="604027"/>
                  </a:cubicBezTo>
                  <a:cubicBezTo>
                    <a:pt x="-3624" y="403769"/>
                    <a:pt x="-2546" y="366670"/>
                    <a:pt x="0" y="201346"/>
                  </a:cubicBezTo>
                  <a:close/>
                </a:path>
                <a:path w="8405780" h="1208054" stroke="0" extrusionOk="0">
                  <a:moveTo>
                    <a:pt x="0" y="201346"/>
                  </a:moveTo>
                  <a:cubicBezTo>
                    <a:pt x="5294" y="89257"/>
                    <a:pt x="89706" y="17925"/>
                    <a:pt x="201346" y="0"/>
                  </a:cubicBezTo>
                  <a:cubicBezTo>
                    <a:pt x="358511" y="-13441"/>
                    <a:pt x="532000" y="15675"/>
                    <a:pt x="628177" y="0"/>
                  </a:cubicBezTo>
                  <a:cubicBezTo>
                    <a:pt x="724354" y="-15675"/>
                    <a:pt x="912055" y="-14333"/>
                    <a:pt x="1055009" y="0"/>
                  </a:cubicBezTo>
                  <a:cubicBezTo>
                    <a:pt x="1197963" y="14333"/>
                    <a:pt x="1388082" y="3336"/>
                    <a:pt x="1641902" y="0"/>
                  </a:cubicBezTo>
                  <a:cubicBezTo>
                    <a:pt x="1895722" y="-3336"/>
                    <a:pt x="2181953" y="17139"/>
                    <a:pt x="2468888" y="0"/>
                  </a:cubicBezTo>
                  <a:cubicBezTo>
                    <a:pt x="2755823" y="-17139"/>
                    <a:pt x="2715205" y="-18473"/>
                    <a:pt x="2895719" y="0"/>
                  </a:cubicBezTo>
                  <a:cubicBezTo>
                    <a:pt x="3076233" y="18473"/>
                    <a:pt x="3255249" y="18936"/>
                    <a:pt x="3402581" y="0"/>
                  </a:cubicBezTo>
                  <a:cubicBezTo>
                    <a:pt x="3549913" y="-18936"/>
                    <a:pt x="3723940" y="22501"/>
                    <a:pt x="3909443" y="0"/>
                  </a:cubicBezTo>
                  <a:cubicBezTo>
                    <a:pt x="4094946" y="-22501"/>
                    <a:pt x="4331033" y="-14203"/>
                    <a:pt x="4496337" y="0"/>
                  </a:cubicBezTo>
                  <a:cubicBezTo>
                    <a:pt x="4661641" y="14203"/>
                    <a:pt x="4849006" y="-24597"/>
                    <a:pt x="5163261" y="0"/>
                  </a:cubicBezTo>
                  <a:cubicBezTo>
                    <a:pt x="5477516" y="24597"/>
                    <a:pt x="5493660" y="12012"/>
                    <a:pt x="5590092" y="0"/>
                  </a:cubicBezTo>
                  <a:cubicBezTo>
                    <a:pt x="5686524" y="-12012"/>
                    <a:pt x="5930789" y="-17996"/>
                    <a:pt x="6096954" y="0"/>
                  </a:cubicBezTo>
                  <a:cubicBezTo>
                    <a:pt x="6263119" y="17996"/>
                    <a:pt x="6631127" y="3984"/>
                    <a:pt x="6843909" y="0"/>
                  </a:cubicBezTo>
                  <a:cubicBezTo>
                    <a:pt x="7056691" y="-3984"/>
                    <a:pt x="7259829" y="4715"/>
                    <a:pt x="7590864" y="0"/>
                  </a:cubicBezTo>
                  <a:cubicBezTo>
                    <a:pt x="7921899" y="-4715"/>
                    <a:pt x="7963392" y="24593"/>
                    <a:pt x="8204434" y="0"/>
                  </a:cubicBezTo>
                  <a:cubicBezTo>
                    <a:pt x="8321084" y="-14486"/>
                    <a:pt x="8403310" y="87903"/>
                    <a:pt x="8405780" y="201346"/>
                  </a:cubicBezTo>
                  <a:cubicBezTo>
                    <a:pt x="8389165" y="357216"/>
                    <a:pt x="8416665" y="477109"/>
                    <a:pt x="8405780" y="612081"/>
                  </a:cubicBezTo>
                  <a:cubicBezTo>
                    <a:pt x="8394895" y="747054"/>
                    <a:pt x="8419110" y="827051"/>
                    <a:pt x="8405780" y="1006708"/>
                  </a:cubicBezTo>
                  <a:cubicBezTo>
                    <a:pt x="8394657" y="1114819"/>
                    <a:pt x="8323276" y="1216826"/>
                    <a:pt x="8204434" y="1208054"/>
                  </a:cubicBezTo>
                  <a:cubicBezTo>
                    <a:pt x="7931815" y="1192170"/>
                    <a:pt x="7801772" y="1206018"/>
                    <a:pt x="7537510" y="1208054"/>
                  </a:cubicBezTo>
                  <a:cubicBezTo>
                    <a:pt x="7273248" y="1210090"/>
                    <a:pt x="7058401" y="1192693"/>
                    <a:pt x="6710524" y="1208054"/>
                  </a:cubicBezTo>
                  <a:cubicBezTo>
                    <a:pt x="6362647" y="1223415"/>
                    <a:pt x="6323777" y="1193046"/>
                    <a:pt x="6043600" y="1208054"/>
                  </a:cubicBezTo>
                  <a:cubicBezTo>
                    <a:pt x="5763423" y="1223062"/>
                    <a:pt x="5690984" y="1197554"/>
                    <a:pt x="5376676" y="1208054"/>
                  </a:cubicBezTo>
                  <a:cubicBezTo>
                    <a:pt x="5062368" y="1218554"/>
                    <a:pt x="4920493" y="1192219"/>
                    <a:pt x="4789783" y="1208054"/>
                  </a:cubicBezTo>
                  <a:cubicBezTo>
                    <a:pt x="4659073" y="1223889"/>
                    <a:pt x="4402965" y="1220679"/>
                    <a:pt x="4282921" y="1208054"/>
                  </a:cubicBezTo>
                  <a:cubicBezTo>
                    <a:pt x="4162877" y="1195429"/>
                    <a:pt x="3883460" y="1198834"/>
                    <a:pt x="3776059" y="1208054"/>
                  </a:cubicBezTo>
                  <a:cubicBezTo>
                    <a:pt x="3668658" y="1217274"/>
                    <a:pt x="3434687" y="1207295"/>
                    <a:pt x="3189166" y="1208054"/>
                  </a:cubicBezTo>
                  <a:cubicBezTo>
                    <a:pt x="2943645" y="1208813"/>
                    <a:pt x="2700534" y="1203845"/>
                    <a:pt x="2442211" y="1208054"/>
                  </a:cubicBezTo>
                  <a:cubicBezTo>
                    <a:pt x="2183888" y="1212263"/>
                    <a:pt x="2162187" y="1200237"/>
                    <a:pt x="1935348" y="1208054"/>
                  </a:cubicBezTo>
                  <a:cubicBezTo>
                    <a:pt x="1708509" y="1215871"/>
                    <a:pt x="1356372" y="1217927"/>
                    <a:pt x="1108363" y="1208054"/>
                  </a:cubicBezTo>
                  <a:cubicBezTo>
                    <a:pt x="860354" y="1198181"/>
                    <a:pt x="564474" y="1238476"/>
                    <a:pt x="201346" y="1208054"/>
                  </a:cubicBezTo>
                  <a:cubicBezTo>
                    <a:pt x="93123" y="1196155"/>
                    <a:pt x="9659" y="1119400"/>
                    <a:pt x="0" y="1006708"/>
                  </a:cubicBezTo>
                  <a:cubicBezTo>
                    <a:pt x="5643" y="898172"/>
                    <a:pt x="-9425" y="760858"/>
                    <a:pt x="0" y="620134"/>
                  </a:cubicBezTo>
                  <a:cubicBezTo>
                    <a:pt x="9425" y="479410"/>
                    <a:pt x="-396" y="396179"/>
                    <a:pt x="0" y="201346"/>
                  </a:cubicBezTo>
                  <a:close/>
                </a:path>
              </a:pathLst>
            </a:custGeom>
            <a:solidFill>
              <a:srgbClr val="F7E5E8"/>
            </a:solidFill>
            <a:ln w="19050">
              <a:solidFill>
                <a:srgbClr val="7F34E5"/>
              </a:solidFill>
              <a:prstDash val="lgDash"/>
              <a:extLst>
                <a:ext uri="{C807C97D-BFC1-408E-A445-0C87EB9F89A2}">
                  <ask:lineSketchStyleProps xmlns:ask="http://schemas.microsoft.com/office/drawing/2018/sketchyshapes" xmlns="" sd="3374639765">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prstClr val="white"/>
                </a:solidFill>
                <a:latin typeface="Times New Roman" panose="02020603050405020304" pitchFamily="18" charset="0"/>
                <a:cs typeface="Times New Roman" panose="02020603050405020304" pitchFamily="18" charset="0"/>
                <a:sym typeface="Arial"/>
              </a:endParaRPr>
            </a:p>
          </p:txBody>
        </p:sp>
        <p:sp>
          <p:nvSpPr>
            <p:cNvPr id="6" name="Hộp Văn bản 10">
              <a:extLst>
                <a:ext uri="{FF2B5EF4-FFF2-40B4-BE49-F238E27FC236}">
                  <a16:creationId xmlns:a16="http://schemas.microsoft.com/office/drawing/2014/main" id="{33FA490D-2184-814B-7B01-A31C8F220A56}"/>
                </a:ext>
              </a:extLst>
            </p:cNvPr>
            <p:cNvSpPr txBox="1"/>
            <p:nvPr/>
          </p:nvSpPr>
          <p:spPr>
            <a:xfrm>
              <a:off x="623643" y="4264566"/>
              <a:ext cx="8088755" cy="992580"/>
            </a:xfrm>
            <a:prstGeom prst="rect">
              <a:avLst/>
            </a:prstGeom>
            <a:noFill/>
          </p:spPr>
          <p:txBody>
            <a:bodyPr wrap="square" rtlCol="0">
              <a:spAutoFit/>
            </a:bodyPr>
            <a:lstStyle/>
            <a:p>
              <a:pPr algn="just"/>
              <a:r>
                <a:rPr lang="vi-VN" sz="4000" b="1" dirty="0">
                  <a:solidFill>
                    <a:srgbClr val="000000"/>
                  </a:solidFill>
                  <a:effectLst/>
                  <a:latin typeface="Times New Roman" panose="02020603050405020304" pitchFamily="18" charset="0"/>
                  <a:cs typeface="Times New Roman" panose="02020603050405020304" pitchFamily="18" charset="0"/>
                </a:rPr>
                <a:t>Em có ấn tượng với nhân vật nào trong các bức vẽ của Bống? Vì sao?</a:t>
              </a:r>
              <a:endParaRPr lang="vi-VN" sz="3600" b="0" dirty="0">
                <a:solidFill>
                  <a:srgbClr val="000000"/>
                </a:solidFill>
                <a:effectLst/>
                <a:latin typeface="Times New Roman" panose="02020603050405020304" pitchFamily="18" charset="0"/>
                <a:cs typeface="Times New Roman" panose="02020603050405020304" pitchFamily="18" charset="0"/>
              </a:endParaRPr>
            </a:p>
          </p:txBody>
        </p:sp>
        <p:pic>
          <p:nvPicPr>
            <p:cNvPr id="8" name="Hình ảnh 11">
              <a:extLst>
                <a:ext uri="{FF2B5EF4-FFF2-40B4-BE49-F238E27FC236}">
                  <a16:creationId xmlns:a16="http://schemas.microsoft.com/office/drawing/2014/main" id="{CEE2DB33-27B9-2EB3-B0B1-28F8FE4BC587}"/>
                </a:ext>
              </a:extLst>
            </p:cNvPr>
            <p:cNvPicPr>
              <a:picLocks noChangeAspect="1"/>
            </p:cNvPicPr>
            <p:nvPr/>
          </p:nvPicPr>
          <p:blipFill rotWithShape="1">
            <a:blip r:embed="rId4"/>
            <a:srcRect l="30952" t="35570" r="49999" b="37592"/>
            <a:stretch/>
          </p:blipFill>
          <p:spPr>
            <a:xfrm>
              <a:off x="32218" y="4219247"/>
              <a:ext cx="641795" cy="904223"/>
            </a:xfrm>
            <a:prstGeom prst="rect">
              <a:avLst/>
            </a:prstGeom>
          </p:spPr>
        </p:pic>
      </p:grpSp>
      <p:grpSp>
        <p:nvGrpSpPr>
          <p:cNvPr id="9" name="Nhóm 43">
            <a:extLst>
              <a:ext uri="{FF2B5EF4-FFF2-40B4-BE49-F238E27FC236}">
                <a16:creationId xmlns:a16="http://schemas.microsoft.com/office/drawing/2014/main" id="{C65B8E3B-EA3D-B57A-0206-CBC6042A755F}"/>
              </a:ext>
            </a:extLst>
          </p:cNvPr>
          <p:cNvGrpSpPr/>
          <p:nvPr/>
        </p:nvGrpSpPr>
        <p:grpSpPr>
          <a:xfrm>
            <a:off x="2113622" y="2633031"/>
            <a:ext cx="8121047" cy="1178805"/>
            <a:chOff x="-18948" y="2419164"/>
            <a:chExt cx="9468339" cy="3860578"/>
          </a:xfrm>
        </p:grpSpPr>
        <p:grpSp>
          <p:nvGrpSpPr>
            <p:cNvPr id="18" name="Nhóm 34">
              <a:extLst>
                <a:ext uri="{FF2B5EF4-FFF2-40B4-BE49-F238E27FC236}">
                  <a16:creationId xmlns:a16="http://schemas.microsoft.com/office/drawing/2014/main" id="{79BF93C3-5D06-DBFF-97DE-8E7AAB637220}"/>
                </a:ext>
              </a:extLst>
            </p:cNvPr>
            <p:cNvGrpSpPr/>
            <p:nvPr/>
          </p:nvGrpSpPr>
          <p:grpSpPr>
            <a:xfrm>
              <a:off x="393700" y="3109912"/>
              <a:ext cx="8531005" cy="3169830"/>
              <a:chOff x="393699" y="2878733"/>
              <a:chExt cx="8531005" cy="3169830"/>
            </a:xfrm>
          </p:grpSpPr>
          <p:sp>
            <p:nvSpPr>
              <p:cNvPr id="21" name="Hình chữ nhật: Góc Tròn 33">
                <a:extLst>
                  <a:ext uri="{FF2B5EF4-FFF2-40B4-BE49-F238E27FC236}">
                    <a16:creationId xmlns:a16="http://schemas.microsoft.com/office/drawing/2014/main" id="{E80FEEC9-18DE-460E-7EEF-FF50CF99A423}"/>
                  </a:ext>
                </a:extLst>
              </p:cNvPr>
              <p:cNvSpPr/>
              <p:nvPr/>
            </p:nvSpPr>
            <p:spPr>
              <a:xfrm>
                <a:off x="393699" y="2878733"/>
                <a:ext cx="8531005" cy="3169830"/>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Hộp Văn bản 32">
                <a:extLst>
                  <a:ext uri="{FF2B5EF4-FFF2-40B4-BE49-F238E27FC236}">
                    <a16:creationId xmlns:a16="http://schemas.microsoft.com/office/drawing/2014/main" id="{268A9978-0283-73B9-1ADC-75192A4D8181}"/>
                  </a:ext>
                </a:extLst>
              </p:cNvPr>
              <p:cNvSpPr txBox="1"/>
              <p:nvPr/>
            </p:nvSpPr>
            <p:spPr>
              <a:xfrm>
                <a:off x="558974" y="3044238"/>
                <a:ext cx="8325495" cy="707886"/>
              </a:xfrm>
              <a:prstGeom prst="rect">
                <a:avLst/>
              </a:prstGeom>
              <a:noFill/>
            </p:spPr>
            <p:txBody>
              <a:bodyPr wrap="square">
                <a:spAutoFit/>
              </a:bodyPr>
              <a:lstStyle/>
              <a:p>
                <a:pPr algn="just" rtl="0">
                  <a:spcBef>
                    <a:spcPts val="0"/>
                  </a:spcBef>
                  <a:spcAft>
                    <a:spcPts val="500"/>
                  </a:spcAft>
                </a:pPr>
                <a:r>
                  <a:rPr lang="en-US" sz="4000" b="1" i="0" u="none" strike="noStrike" dirty="0" err="1">
                    <a:solidFill>
                      <a:srgbClr val="FF0000"/>
                    </a:solidFill>
                    <a:effectLst/>
                    <a:latin typeface="Calibri" panose="020F0502020204030204" pitchFamily="34" charset="0"/>
                    <a:cs typeface="Calibri" panose="020F0502020204030204" pitchFamily="34" charset="0"/>
                  </a:rPr>
                  <a:t>Em</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trả</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lời</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theo</a:t>
                </a:r>
                <a:r>
                  <a:rPr lang="en-US" sz="4000" b="1" i="0" u="none" strike="noStrike" dirty="0">
                    <a:solidFill>
                      <a:srgbClr val="FF0000"/>
                    </a:solidFill>
                    <a:effectLst/>
                    <a:latin typeface="Calibri" panose="020F0502020204030204" pitchFamily="34" charset="0"/>
                    <a:cs typeface="Calibri" panose="020F0502020204030204" pitchFamily="34" charset="0"/>
                  </a:rPr>
                  <a:t> ý </a:t>
                </a:r>
                <a:r>
                  <a:rPr lang="en-US" sz="4000" b="1" i="0" u="none" strike="noStrike" dirty="0" err="1">
                    <a:solidFill>
                      <a:srgbClr val="FF0000"/>
                    </a:solidFill>
                    <a:effectLst/>
                    <a:latin typeface="Calibri" panose="020F0502020204030204" pitchFamily="34" charset="0"/>
                    <a:cs typeface="Calibri" panose="020F0502020204030204" pitchFamily="34" charset="0"/>
                  </a:rPr>
                  <a:t>kiến</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của</a:t>
                </a:r>
                <a:r>
                  <a:rPr lang="en-US" sz="4000" b="1" i="0" u="none" strike="noStrike" dirty="0">
                    <a:solidFill>
                      <a:srgbClr val="FF0000"/>
                    </a:solidFill>
                    <a:effectLst/>
                    <a:latin typeface="Calibri" panose="020F0502020204030204" pitchFamily="34" charset="0"/>
                    <a:cs typeface="Calibri" panose="020F0502020204030204" pitchFamily="34" charset="0"/>
                  </a:rPr>
                  <a:t> </a:t>
                </a:r>
                <a:r>
                  <a:rPr lang="en-US" sz="4000" b="1" i="0" u="none" strike="noStrike" dirty="0" err="1">
                    <a:solidFill>
                      <a:srgbClr val="FF0000"/>
                    </a:solidFill>
                    <a:effectLst/>
                    <a:latin typeface="Calibri" panose="020F0502020204030204" pitchFamily="34" charset="0"/>
                    <a:cs typeface="Calibri" panose="020F0502020204030204" pitchFamily="34" charset="0"/>
                  </a:rPr>
                  <a:t>mình</a:t>
                </a:r>
                <a:endParaRPr lang="vi-VN" sz="5400" b="1" dirty="0">
                  <a:solidFill>
                    <a:srgbClr val="FF0000"/>
                  </a:solidFill>
                  <a:effectLst/>
                  <a:latin typeface="Calibri" panose="020F0502020204030204" pitchFamily="34" charset="0"/>
                  <a:cs typeface="Calibri" panose="020F0502020204030204" pitchFamily="34" charset="0"/>
                </a:endParaRPr>
              </a:p>
            </p:txBody>
          </p:sp>
        </p:grpSp>
        <p:pic>
          <p:nvPicPr>
            <p:cNvPr id="19" name="Hình ảnh 42">
              <a:extLst>
                <a:ext uri="{FF2B5EF4-FFF2-40B4-BE49-F238E27FC236}">
                  <a16:creationId xmlns:a16="http://schemas.microsoft.com/office/drawing/2014/main" id="{C0DB9698-99E9-9705-1C3E-659B6B92E8A2}"/>
                </a:ext>
              </a:extLst>
            </p:cNvPr>
            <p:cNvPicPr>
              <a:picLocks noChangeAspect="1"/>
            </p:cNvPicPr>
            <p:nvPr/>
          </p:nvPicPr>
          <p:blipFill rotWithShape="1">
            <a:blip r:embed="rId5"/>
            <a:srcRect l="54217" t="8264" r="18839" b="47168"/>
            <a:stretch/>
          </p:blipFill>
          <p:spPr>
            <a:xfrm>
              <a:off x="-18948" y="2419164"/>
              <a:ext cx="882726" cy="1081779"/>
            </a:xfrm>
            <a:prstGeom prst="rect">
              <a:avLst/>
            </a:prstGeom>
            <a:effectLst>
              <a:glow rad="139700">
                <a:schemeClr val="accent2">
                  <a:satMod val="175000"/>
                  <a:alpha val="40000"/>
                </a:schemeClr>
              </a:glow>
            </a:effectLst>
          </p:spPr>
        </p:pic>
        <p:pic>
          <p:nvPicPr>
            <p:cNvPr id="20" name="Hình ảnh 44">
              <a:extLst>
                <a:ext uri="{FF2B5EF4-FFF2-40B4-BE49-F238E27FC236}">
                  <a16:creationId xmlns:a16="http://schemas.microsoft.com/office/drawing/2014/main" id="{ABA59DBA-DDD5-39A2-EF95-A6D3525C488D}"/>
                </a:ext>
              </a:extLst>
            </p:cNvPr>
            <p:cNvPicPr>
              <a:picLocks noChangeAspect="1"/>
            </p:cNvPicPr>
            <p:nvPr/>
          </p:nvPicPr>
          <p:blipFill rotWithShape="1">
            <a:blip r:embed="rId5"/>
            <a:srcRect l="54217" t="8264" r="18839" b="47168"/>
            <a:stretch/>
          </p:blipFill>
          <p:spPr>
            <a:xfrm>
              <a:off x="8566665" y="4162095"/>
              <a:ext cx="882726" cy="821299"/>
            </a:xfrm>
            <a:prstGeom prst="rect">
              <a:avLst/>
            </a:prstGeom>
            <a:effectLst>
              <a:glow rad="139700">
                <a:schemeClr val="accent2">
                  <a:satMod val="175000"/>
                  <a:alpha val="40000"/>
                </a:schemeClr>
              </a:glow>
            </a:effectLst>
          </p:spPr>
        </p:pic>
      </p:grpSp>
      <p:grpSp>
        <p:nvGrpSpPr>
          <p:cNvPr id="23" name="Nhóm 43">
            <a:extLst>
              <a:ext uri="{FF2B5EF4-FFF2-40B4-BE49-F238E27FC236}">
                <a16:creationId xmlns:a16="http://schemas.microsoft.com/office/drawing/2014/main" id="{62071A4A-3815-B4F4-1CD5-C85441127C62}"/>
              </a:ext>
            </a:extLst>
          </p:cNvPr>
          <p:cNvGrpSpPr/>
          <p:nvPr/>
        </p:nvGrpSpPr>
        <p:grpSpPr>
          <a:xfrm>
            <a:off x="1860234" y="2315099"/>
            <a:ext cx="9167649" cy="2784849"/>
            <a:chOff x="-18948" y="2679644"/>
            <a:chExt cx="9365582" cy="3816472"/>
          </a:xfrm>
        </p:grpSpPr>
        <p:grpSp>
          <p:nvGrpSpPr>
            <p:cNvPr id="25" name="Nhóm 34">
              <a:extLst>
                <a:ext uri="{FF2B5EF4-FFF2-40B4-BE49-F238E27FC236}">
                  <a16:creationId xmlns:a16="http://schemas.microsoft.com/office/drawing/2014/main" id="{7AB2F759-7C67-936F-C30D-6DF16B33EAA4}"/>
                </a:ext>
              </a:extLst>
            </p:cNvPr>
            <p:cNvGrpSpPr/>
            <p:nvPr/>
          </p:nvGrpSpPr>
          <p:grpSpPr>
            <a:xfrm>
              <a:off x="393700" y="3109912"/>
              <a:ext cx="8531005" cy="3386204"/>
              <a:chOff x="393699" y="2878733"/>
              <a:chExt cx="8531005" cy="3386204"/>
            </a:xfrm>
          </p:grpSpPr>
          <p:sp>
            <p:nvSpPr>
              <p:cNvPr id="28" name="Hình chữ nhật: Góc Tròn 33">
                <a:extLst>
                  <a:ext uri="{FF2B5EF4-FFF2-40B4-BE49-F238E27FC236}">
                    <a16:creationId xmlns:a16="http://schemas.microsoft.com/office/drawing/2014/main" id="{F7436398-6B83-B0A4-6580-AA9372655384}"/>
                  </a:ext>
                </a:extLst>
              </p:cNvPr>
              <p:cNvSpPr/>
              <p:nvPr/>
            </p:nvSpPr>
            <p:spPr>
              <a:xfrm>
                <a:off x="393699" y="2878733"/>
                <a:ext cx="8531005" cy="3386204"/>
              </a:xfrm>
              <a:prstGeom prst="roundRect">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29" name="Hộp Văn bản 32">
                <a:extLst>
                  <a:ext uri="{FF2B5EF4-FFF2-40B4-BE49-F238E27FC236}">
                    <a16:creationId xmlns:a16="http://schemas.microsoft.com/office/drawing/2014/main" id="{13A57316-3114-FB30-9482-311D0BC3DB64}"/>
                  </a:ext>
                </a:extLst>
              </p:cNvPr>
              <p:cNvSpPr txBox="1"/>
              <p:nvPr/>
            </p:nvSpPr>
            <p:spPr>
              <a:xfrm>
                <a:off x="558974" y="3044238"/>
                <a:ext cx="8325495" cy="3163423"/>
              </a:xfrm>
              <a:prstGeom prst="rect">
                <a:avLst/>
              </a:prstGeom>
              <a:noFill/>
            </p:spPr>
            <p:txBody>
              <a:bodyPr wrap="square">
                <a:spAutoFit/>
              </a:bodyPr>
              <a:lstStyle/>
              <a:p>
                <a:pPr marL="0" marR="0" algn="just">
                  <a:spcBef>
                    <a:spcPts val="0"/>
                  </a:spcBef>
                  <a:spcAft>
                    <a:spcPts val="0"/>
                  </a:spcAft>
                </a:pPr>
                <a:r>
                  <a:rPr lang="vi-VN"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VD: ấn tượng với mẹ Phít vì mẹ có khuôn mặt tròn như cái đồng xu hoặc ấn tượng với chú chuột nhắt vì trông chú rất ngộ nghĩnh...</a:t>
                </a:r>
                <a:endParaRPr lang="en-US" sz="3600" b="1" dirty="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grpSp>
        <p:pic>
          <p:nvPicPr>
            <p:cNvPr id="26" name="Hình ảnh 42">
              <a:extLst>
                <a:ext uri="{FF2B5EF4-FFF2-40B4-BE49-F238E27FC236}">
                  <a16:creationId xmlns:a16="http://schemas.microsoft.com/office/drawing/2014/main" id="{D08B3029-875B-CA2F-C165-5F28536329EC}"/>
                </a:ext>
              </a:extLst>
            </p:cNvPr>
            <p:cNvPicPr>
              <a:picLocks noChangeAspect="1"/>
            </p:cNvPicPr>
            <p:nvPr/>
          </p:nvPicPr>
          <p:blipFill rotWithShape="1">
            <a:blip r:embed="rId5"/>
            <a:srcRect l="54217" t="8264" r="18839" b="47168"/>
            <a:stretch/>
          </p:blipFill>
          <p:spPr>
            <a:xfrm>
              <a:off x="-18948" y="2679644"/>
              <a:ext cx="882726" cy="821299"/>
            </a:xfrm>
            <a:prstGeom prst="rect">
              <a:avLst/>
            </a:prstGeom>
            <a:effectLst>
              <a:glow rad="139700">
                <a:schemeClr val="accent2">
                  <a:satMod val="175000"/>
                  <a:alpha val="40000"/>
                </a:schemeClr>
              </a:glow>
            </a:effectLst>
          </p:spPr>
        </p:pic>
        <p:pic>
          <p:nvPicPr>
            <p:cNvPr id="27" name="Hình ảnh 44">
              <a:extLst>
                <a:ext uri="{FF2B5EF4-FFF2-40B4-BE49-F238E27FC236}">
                  <a16:creationId xmlns:a16="http://schemas.microsoft.com/office/drawing/2014/main" id="{1A9E362D-D9B7-FA0E-00EC-FA177CA9F6E8}"/>
                </a:ext>
              </a:extLst>
            </p:cNvPr>
            <p:cNvPicPr>
              <a:picLocks noChangeAspect="1"/>
            </p:cNvPicPr>
            <p:nvPr/>
          </p:nvPicPr>
          <p:blipFill rotWithShape="1">
            <a:blip r:embed="rId5"/>
            <a:srcRect l="54217" t="8264" r="18839" b="47168"/>
            <a:stretch/>
          </p:blipFill>
          <p:spPr>
            <a:xfrm>
              <a:off x="8463908" y="5569132"/>
              <a:ext cx="882726" cy="821299"/>
            </a:xfrm>
            <a:prstGeom prst="rect">
              <a:avLst/>
            </a:prstGeom>
            <a:effectLst>
              <a:glow rad="139700">
                <a:schemeClr val="accent2">
                  <a:satMod val="175000"/>
                  <a:alpha val="40000"/>
                </a:schemeClr>
              </a:glow>
            </a:effectLst>
          </p:spPr>
        </p:pic>
      </p:grpSp>
    </p:spTree>
    <p:extLst>
      <p:ext uri="{BB962C8B-B14F-4D97-AF65-F5344CB8AC3E}">
        <p14:creationId xmlns:p14="http://schemas.microsoft.com/office/powerpoint/2010/main" val="2809398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1000"/>
                                        <p:tgtEl>
                                          <p:spTgt spid="23"/>
                                        </p:tgtEl>
                                      </p:cBhvr>
                                    </p:animEffect>
                                    <p:anim calcmode="lin" valueType="num">
                                      <p:cBhvr>
                                        <p:cTn id="15" dur="1000" fill="hold"/>
                                        <p:tgtEl>
                                          <p:spTgt spid="23"/>
                                        </p:tgtEl>
                                        <p:attrNameLst>
                                          <p:attrName>ppt_x</p:attrName>
                                        </p:attrNameLst>
                                      </p:cBhvr>
                                      <p:tavLst>
                                        <p:tav tm="0">
                                          <p:val>
                                            <p:strVal val="#ppt_x"/>
                                          </p:val>
                                        </p:tav>
                                        <p:tav tm="100000">
                                          <p:val>
                                            <p:strVal val="#ppt_x"/>
                                          </p:val>
                                        </p:tav>
                                      </p:tavLst>
                                    </p:anim>
                                    <p:anim calcmode="lin" valueType="num">
                                      <p:cBhvr>
                                        <p:cTn id="16" dur="1000" fill="hold"/>
                                        <p:tgtEl>
                                          <p:spTgt spid="2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grpSp>
        <p:nvGrpSpPr>
          <p:cNvPr id="2" name="Group 1">
            <a:extLst>
              <a:ext uri="{FF2B5EF4-FFF2-40B4-BE49-F238E27FC236}">
                <a16:creationId xmlns:a16="http://schemas.microsoft.com/office/drawing/2014/main" id="{8BB46293-3F2D-2F8C-02A0-730D832147BB}"/>
              </a:ext>
            </a:extLst>
          </p:cNvPr>
          <p:cNvGrpSpPr/>
          <p:nvPr/>
        </p:nvGrpSpPr>
        <p:grpSpPr>
          <a:xfrm>
            <a:off x="872282" y="1554895"/>
            <a:ext cx="10420007" cy="3991722"/>
            <a:chOff x="175846" y="1521054"/>
            <a:chExt cx="6351112" cy="3991722"/>
          </a:xfrm>
        </p:grpSpPr>
        <p:pic>
          <p:nvPicPr>
            <p:cNvPr id="5" name="图片 3">
              <a:extLst>
                <a:ext uri="{FF2B5EF4-FFF2-40B4-BE49-F238E27FC236}">
                  <a16:creationId xmlns:a16="http://schemas.microsoft.com/office/drawing/2014/main" id="{5975D983-C5B4-871A-61C9-7034885228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10" name="Rounded Rectangle 19">
              <a:extLst>
                <a:ext uri="{FF2B5EF4-FFF2-40B4-BE49-F238E27FC236}">
                  <a16:creationId xmlns:a16="http://schemas.microsoft.com/office/drawing/2014/main" id="{6F7D2A65-45AA-9F83-39E4-D6513FA13759}"/>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b="0" i="0" dirty="0">
                  <a:solidFill>
                    <a:srgbClr val="000000"/>
                  </a:solidFill>
                  <a:effectLst/>
                  <a:latin typeface="Calibri" panose="020F0502020204030204" pitchFamily="34" charset="0"/>
                  <a:cs typeface="Calibri" panose="020F0502020204030204" pitchFamily="34" charset="0"/>
                </a:rPr>
                <a:t>Câu chuyện muốn nói với chúng ta rằng mỗi người có </a:t>
              </a:r>
              <a:r>
                <a:rPr lang="vi-VN" sz="3600" b="0" i="0" dirty="0">
                  <a:solidFill>
                    <a:srgbClr val="000000"/>
                  </a:solidFill>
                  <a:effectLst/>
                  <a:latin typeface="Times New Roman" panose="02020603050405020304" pitchFamily="18" charset="0"/>
                  <a:cs typeface="Times New Roman" panose="02020603050405020304" pitchFamily="18" charset="0"/>
                </a:rPr>
                <a:t>một</a:t>
              </a:r>
              <a:r>
                <a:rPr lang="vi-VN" sz="3600" b="0" i="0" dirty="0">
                  <a:solidFill>
                    <a:srgbClr val="000000"/>
                  </a:solidFill>
                  <a:effectLst/>
                  <a:latin typeface="Calibri" panose="020F0502020204030204" pitchFamily="34" charset="0"/>
                  <a:cs typeface="Calibri" panose="020F0502020204030204" pitchFamily="34" charset="0"/>
                </a:rPr>
                <a:t> đam mê riêng. Niềm đam mê ấy sẽ giúp chúng ta có nhiều niềm vui và làm được nhiều việc có ích cho xã hội.</a:t>
              </a:r>
              <a:endParaRPr kumimoji="0" lang="en-US" sz="3600" b="0" i="0" u="none" strike="noStrike" kern="1200" cap="none" spc="0" normalizeH="0" baseline="0" noProof="0" dirty="0">
                <a:ln>
                  <a:noFill/>
                </a:ln>
                <a:solidFill>
                  <a:srgbClr val="DBEFF9">
                    <a:lumMod val="10000"/>
                  </a:srgbClr>
                </a:solidFill>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91E601E3-B44E-42A8-4037-CD80DAB589BF}"/>
              </a:ext>
            </a:extLst>
          </p:cNvPr>
          <p:cNvPicPr>
            <a:picLocks noChangeAspect="1"/>
          </p:cNvPicPr>
          <p:nvPr/>
        </p:nvPicPr>
        <p:blipFill>
          <a:blip r:embed="rId4"/>
          <a:stretch>
            <a:fillRect/>
          </a:stretch>
        </p:blipFill>
        <p:spPr>
          <a:xfrm>
            <a:off x="3320024" y="694063"/>
            <a:ext cx="6287346" cy="1110397"/>
          </a:xfrm>
          <a:prstGeom prst="rect">
            <a:avLst/>
          </a:prstGeom>
        </p:spPr>
      </p:pic>
    </p:spTree>
    <p:extLst>
      <p:ext uri="{BB962C8B-B14F-4D97-AF65-F5344CB8AC3E}">
        <p14:creationId xmlns:p14="http://schemas.microsoft.com/office/powerpoint/2010/main" val="3577348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4" name="Picture 3">
            <a:extLst>
              <a:ext uri="{FF2B5EF4-FFF2-40B4-BE49-F238E27FC236}">
                <a16:creationId xmlns:a16="http://schemas.microsoft.com/office/drawing/2014/main" id="{56CD94E6-9635-C634-85E0-4F3615A54EB7}"/>
              </a:ext>
            </a:extLst>
          </p:cNvPr>
          <p:cNvPicPr>
            <a:picLocks noChangeAspect="1"/>
          </p:cNvPicPr>
          <p:nvPr/>
        </p:nvPicPr>
        <p:blipFill>
          <a:blip r:embed="rId4"/>
          <a:stretch>
            <a:fillRect/>
          </a:stretch>
        </p:blipFill>
        <p:spPr>
          <a:xfrm>
            <a:off x="2599881" y="415205"/>
            <a:ext cx="7773074" cy="1774090"/>
          </a:xfrm>
          <a:prstGeom prst="rect">
            <a:avLst/>
          </a:prstGeom>
        </p:spPr>
      </p:pic>
    </p:spTree>
    <p:extLst>
      <p:ext uri="{BB962C8B-B14F-4D97-AF65-F5344CB8AC3E}">
        <p14:creationId xmlns:p14="http://schemas.microsoft.com/office/powerpoint/2010/main" val="1864201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a:extLst>
              <a:ext uri="{FF2B5EF4-FFF2-40B4-BE49-F238E27FC236}">
                <a16:creationId xmlns:a16="http://schemas.microsoft.com/office/drawing/2014/main" id="{1CBCCE56-6796-01C2-2A07-1F05A1E78484}"/>
              </a:ext>
            </a:extLst>
          </p:cNvPr>
          <p:cNvPicPr>
            <a:picLocks noChangeAspect="1"/>
          </p:cNvPicPr>
          <p:nvPr/>
        </p:nvPicPr>
        <p:blipFill>
          <a:blip r:embed="rId3"/>
          <a:stretch>
            <a:fillRect/>
          </a:stretch>
        </p:blipFill>
        <p:spPr>
          <a:xfrm>
            <a:off x="1086882" y="503079"/>
            <a:ext cx="10701219" cy="1803281"/>
          </a:xfrm>
          <a:prstGeom prst="rect">
            <a:avLst/>
          </a:prstGeom>
        </p:spPr>
      </p:pic>
      <p:sp>
        <p:nvSpPr>
          <p:cNvPr id="5" name="TextBox 4">
            <a:extLst>
              <a:ext uri="{FF2B5EF4-FFF2-40B4-BE49-F238E27FC236}">
                <a16:creationId xmlns:a16="http://schemas.microsoft.com/office/drawing/2014/main" id="{F1331348-0044-45BA-7E12-4E6A16E7549F}"/>
              </a:ext>
            </a:extLst>
          </p:cNvPr>
          <p:cNvSpPr txBox="1"/>
          <p:nvPr/>
        </p:nvSpPr>
        <p:spPr>
          <a:xfrm>
            <a:off x="665203" y="2187158"/>
            <a:ext cx="10964333" cy="4154984"/>
          </a:xfrm>
          <a:prstGeom prst="rect">
            <a:avLst/>
          </a:prstGeom>
          <a:noFill/>
        </p:spPr>
        <p:txBody>
          <a:bodyPr wrap="square" rtlCol="0">
            <a:spAutoFit/>
          </a:bodyPr>
          <a:lstStyle/>
          <a:p>
            <a:pPr marL="571500" lvl="0" indent="-571500" algn="just">
              <a:buFont typeface="Arial" panose="020B0604020202020204" pitchFamily="34" charset="0"/>
              <a:buChar char="•"/>
              <a:defRPr/>
            </a:pPr>
            <a:r>
              <a:rPr lang="vi-VN" sz="4400" i="1" dirty="0">
                <a:solidFill>
                  <a:prstClr val="black"/>
                </a:solidFill>
                <a:ea typeface="Cambria" panose="02040503050406030204" pitchFamily="18" charset="0"/>
              </a:rPr>
              <a:t>Đọc diễn cảm toàn bài, nhấn giọng vào những từ ngữ thể hiện hành động, suy nghĩ, cảm xúc của các nhân vật  như</a:t>
            </a:r>
            <a:r>
              <a:rPr lang="vi-VN" sz="4400" i="1" dirty="0">
                <a:solidFill>
                  <a:srgbClr val="FF0000"/>
                </a:solidFill>
                <a:ea typeface="Cambria" panose="02040503050406030204" pitchFamily="18" charset="0"/>
              </a:rPr>
              <a:t>: </a:t>
            </a:r>
            <a:r>
              <a:rPr lang="en-US" sz="4400" i="1">
                <a:solidFill>
                  <a:srgbClr val="FF0000"/>
                </a:solidFill>
                <a:ea typeface="Cambria" panose="02040503050406030204" pitchFamily="18" charset="0"/>
              </a:rPr>
              <a:t>C</a:t>
            </a:r>
            <a:r>
              <a:rPr lang="vi-VN" sz="4400" i="1">
                <a:solidFill>
                  <a:srgbClr val="FF0000"/>
                </a:solidFill>
                <a:ea typeface="Cambria" panose="02040503050406030204" pitchFamily="18" charset="0"/>
              </a:rPr>
              <a:t>ó </a:t>
            </a:r>
            <a:r>
              <a:rPr lang="vi-VN" sz="4400" i="1" dirty="0">
                <a:solidFill>
                  <a:srgbClr val="FF0000"/>
                </a:solidFill>
                <a:ea typeface="Cambria" panose="02040503050406030204" pitchFamily="18" charset="0"/>
              </a:rPr>
              <a:t>tài hội hoạ, tặc lưỡi, trầm trồ, Chà chà! Vẽ như đồng cỏ đến kì nở hoa!, Không có tí, gà con bú mẹ sao được ạ.</a:t>
            </a:r>
            <a:endParaRPr kumimoji="0" lang="en-US" sz="3200" b="0" i="1" u="none" strike="noStrike" kern="1200" cap="none" spc="0" normalizeH="0" baseline="0" noProof="0" dirty="0">
              <a:ln>
                <a:noFill/>
              </a:ln>
              <a:solidFill>
                <a:srgbClr val="FF0000"/>
              </a:solidFill>
              <a:effectLst/>
              <a:uLnTx/>
              <a:uFillTx/>
            </a:endParaRPr>
          </a:p>
        </p:txBody>
      </p:sp>
    </p:spTree>
    <p:extLst>
      <p:ext uri="{BB962C8B-B14F-4D97-AF65-F5344CB8AC3E}">
        <p14:creationId xmlns:p14="http://schemas.microsoft.com/office/powerpoint/2010/main" val="11868369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6186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ĐỒNG CỎ NỞ HOA</a:t>
            </a:r>
            <a:endPar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ồ</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Thế con chuột nhắt đứng cạnh cái vòng tròn có hai chóp nhọn là cái gì?</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a:t>
            </a: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 Là lưng con mèo. Ý cháu là... hỡi tên chuột kia, mi hãy giờ hồn, mèo chưa quay đầu lại đâu!</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srgbClr val="000000"/>
                </a:solidFill>
                <a:effectLst/>
                <a:uLnTx/>
                <a:uFillTx/>
                <a:latin typeface="+mj-lt"/>
                <a:ea typeface="+mn-ea"/>
                <a:cs typeface="Calibri" panose="020F0502020204030204" pitchFamily="34" charset="0"/>
              </a:rPr>
              <a:t>(Theo Ma Văn Kháng)</a:t>
            </a:r>
          </a:p>
        </p:txBody>
      </p:sp>
    </p:spTree>
    <p:extLst>
      <p:ext uri="{BB962C8B-B14F-4D97-AF65-F5344CB8AC3E}">
        <p14:creationId xmlns:p14="http://schemas.microsoft.com/office/powerpoint/2010/main" val="35830605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Background pattern&#10;&#10;Description automatically generated with low confidence">
            <a:extLst>
              <a:ext uri="{FF2B5EF4-FFF2-40B4-BE49-F238E27FC236}">
                <a16:creationId xmlns:a16="http://schemas.microsoft.com/office/drawing/2014/main" id="{4087ADB2-2F59-796C-5818-4C998A51F1D6}"/>
              </a:ext>
            </a:extLst>
          </p:cNvPr>
          <p:cNvPicPr>
            <a:picLocks noChangeAspect="1"/>
          </p:cNvPicPr>
          <p:nvPr/>
        </p:nvPicPr>
        <p:blipFill rotWithShape="1">
          <a:blip r:embed="rId2">
            <a:extLst>
              <a:ext uri="{28A0092B-C50C-407E-A947-70E740481C1C}">
                <a14:useLocalDpi xmlns:a14="http://schemas.microsoft.com/office/drawing/2010/main" val="0"/>
              </a:ext>
            </a:extLst>
          </a:blip>
          <a:srcRect b="9507"/>
          <a:stretch/>
        </p:blipFill>
        <p:spPr>
          <a:xfrm>
            <a:off x="0" y="0"/>
            <a:ext cx="12192000" cy="6858000"/>
          </a:xfrm>
          <a:prstGeom prst="rect">
            <a:avLst/>
          </a:prstGeom>
        </p:spPr>
      </p:pic>
      <p:grpSp>
        <p:nvGrpSpPr>
          <p:cNvPr id="5" name="Group 4">
            <a:extLst>
              <a:ext uri="{FF2B5EF4-FFF2-40B4-BE49-F238E27FC236}">
                <a16:creationId xmlns:a16="http://schemas.microsoft.com/office/drawing/2014/main" id="{6D5BA23D-571D-6805-2647-4CF3BDF29183}"/>
              </a:ext>
            </a:extLst>
          </p:cNvPr>
          <p:cNvGrpSpPr/>
          <p:nvPr/>
        </p:nvGrpSpPr>
        <p:grpSpPr>
          <a:xfrm>
            <a:off x="5978825" y="181520"/>
            <a:ext cx="2350510" cy="2968102"/>
            <a:chOff x="967156" y="1004576"/>
            <a:chExt cx="2350510" cy="2125018"/>
          </a:xfrm>
        </p:grpSpPr>
        <p:grpSp>
          <p:nvGrpSpPr>
            <p:cNvPr id="46" name="Group 45">
              <a:extLst>
                <a:ext uri="{FF2B5EF4-FFF2-40B4-BE49-F238E27FC236}">
                  <a16:creationId xmlns:a16="http://schemas.microsoft.com/office/drawing/2014/main" id="{C55BFDE8-7F0C-66F5-9B7B-F64245D748D3}"/>
                </a:ext>
              </a:extLst>
            </p:cNvPr>
            <p:cNvGrpSpPr/>
            <p:nvPr/>
          </p:nvGrpSpPr>
          <p:grpSpPr>
            <a:xfrm>
              <a:off x="967156" y="1890789"/>
              <a:ext cx="2350510" cy="1238805"/>
              <a:chOff x="1202620" y="2202612"/>
              <a:chExt cx="2561070" cy="1866617"/>
            </a:xfrm>
            <a:scene3d>
              <a:camera prst="perspectiveRight"/>
              <a:lightRig rig="threePt" dir="t"/>
            </a:scene3d>
          </p:grpSpPr>
          <p:sp>
            <p:nvSpPr>
              <p:cNvPr id="47" name="Rectangle: Folded Corner 46">
                <a:extLst>
                  <a:ext uri="{FF2B5EF4-FFF2-40B4-BE49-F238E27FC236}">
                    <a16:creationId xmlns:a16="http://schemas.microsoft.com/office/drawing/2014/main" id="{9FA24461-B790-9632-AAF4-9853C9D6537B}"/>
                  </a:ext>
                </a:extLst>
              </p:cNvPr>
              <p:cNvSpPr/>
              <p:nvPr/>
            </p:nvSpPr>
            <p:spPr>
              <a:xfrm>
                <a:off x="1217800" y="2202612"/>
                <a:ext cx="2545890" cy="1866617"/>
              </a:xfrm>
              <a:custGeom>
                <a:avLst/>
                <a:gdLst>
                  <a:gd name="connsiteX0" fmla="*/ 0 w 2545890"/>
                  <a:gd name="connsiteY0" fmla="*/ 0 h 1866617"/>
                  <a:gd name="connsiteX1" fmla="*/ 2545890 w 2545890"/>
                  <a:gd name="connsiteY1" fmla="*/ 0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0" fmla="*/ 1912304 w 2545890"/>
                  <a:gd name="connsiteY0" fmla="*/ 1866617 h 1866617"/>
                  <a:gd name="connsiteX1" fmla="*/ 2039021 w 2545890"/>
                  <a:gd name="connsiteY1" fmla="*/ 1359748 h 1866617"/>
                  <a:gd name="connsiteX2" fmla="*/ 2545890 w 2545890"/>
                  <a:gd name="connsiteY2" fmla="*/ 1233031 h 1866617"/>
                  <a:gd name="connsiteX3" fmla="*/ 1912304 w 2545890"/>
                  <a:gd name="connsiteY3" fmla="*/ 1866617 h 1866617"/>
                  <a:gd name="connsiteX4" fmla="*/ 0 w 2545890"/>
                  <a:gd name="connsiteY4" fmla="*/ 1866617 h 1866617"/>
                  <a:gd name="connsiteX5" fmla="*/ 0 w 2545890"/>
                  <a:gd name="connsiteY5" fmla="*/ 0 h 1866617"/>
                  <a:gd name="connsiteX6" fmla="*/ 2545890 w 2545890"/>
                  <a:gd name="connsiteY6" fmla="*/ 0 h 1866617"/>
                  <a:gd name="connsiteX7" fmla="*/ 2545890 w 2545890"/>
                  <a:gd name="connsiteY7" fmla="*/ 1233031 h 1866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45890" h="1866617" stroke="0" extrusionOk="0">
                    <a:moveTo>
                      <a:pt x="0" y="0"/>
                    </a:moveTo>
                    <a:cubicBezTo>
                      <a:pt x="458869" y="59505"/>
                      <a:pt x="1563849" y="-114822"/>
                      <a:pt x="2545890" y="0"/>
                    </a:cubicBezTo>
                    <a:cubicBezTo>
                      <a:pt x="2573767" y="420477"/>
                      <a:pt x="2459674" y="915251"/>
                      <a:pt x="2545890" y="1233031"/>
                    </a:cubicBezTo>
                    <a:cubicBezTo>
                      <a:pt x="2531238" y="1356492"/>
                      <a:pt x="2216581" y="1541275"/>
                      <a:pt x="1912304" y="1866617"/>
                    </a:cubicBezTo>
                    <a:cubicBezTo>
                      <a:pt x="1287808" y="1976581"/>
                      <a:pt x="796353" y="2021746"/>
                      <a:pt x="0" y="1866617"/>
                    </a:cubicBezTo>
                    <a:cubicBezTo>
                      <a:pt x="-81386" y="1041648"/>
                      <a:pt x="1303" y="616603"/>
                      <a:pt x="0" y="0"/>
                    </a:cubicBezTo>
                    <a:close/>
                  </a:path>
                  <a:path w="2545890" h="1866617" fill="darkenLess" stroke="0" extrusionOk="0">
                    <a:moveTo>
                      <a:pt x="1912304" y="1866617"/>
                    </a:moveTo>
                    <a:cubicBezTo>
                      <a:pt x="1924684" y="1660474"/>
                      <a:pt x="2022940" y="1551366"/>
                      <a:pt x="2039021" y="1359748"/>
                    </a:cubicBezTo>
                    <a:cubicBezTo>
                      <a:pt x="2177544" y="1309515"/>
                      <a:pt x="2370381" y="1295291"/>
                      <a:pt x="2545890" y="1233031"/>
                    </a:cubicBezTo>
                    <a:cubicBezTo>
                      <a:pt x="2468670" y="1339481"/>
                      <a:pt x="2124188" y="1764304"/>
                      <a:pt x="1912304" y="1866617"/>
                    </a:cubicBezTo>
                    <a:close/>
                  </a:path>
                  <a:path w="2545890" h="1866617" fill="none" extrusionOk="0">
                    <a:moveTo>
                      <a:pt x="1912304" y="1866617"/>
                    </a:moveTo>
                    <a:cubicBezTo>
                      <a:pt x="1958023" y="1774593"/>
                      <a:pt x="2003288" y="1435032"/>
                      <a:pt x="2039021" y="1359748"/>
                    </a:cubicBezTo>
                    <a:cubicBezTo>
                      <a:pt x="2119978" y="1342266"/>
                      <a:pt x="2308206" y="1309022"/>
                      <a:pt x="2545890" y="1233031"/>
                    </a:cubicBezTo>
                    <a:cubicBezTo>
                      <a:pt x="2352777" y="1361735"/>
                      <a:pt x="2093733" y="1757613"/>
                      <a:pt x="1912304" y="1866617"/>
                    </a:cubicBezTo>
                    <a:cubicBezTo>
                      <a:pt x="1076715" y="1705064"/>
                      <a:pt x="403245" y="1865301"/>
                      <a:pt x="0" y="1866617"/>
                    </a:cubicBezTo>
                    <a:cubicBezTo>
                      <a:pt x="10543" y="937278"/>
                      <a:pt x="-118926" y="670616"/>
                      <a:pt x="0" y="0"/>
                    </a:cubicBezTo>
                    <a:cubicBezTo>
                      <a:pt x="926818" y="-129353"/>
                      <a:pt x="1538208" y="147737"/>
                      <a:pt x="2545890" y="0"/>
                    </a:cubicBezTo>
                    <a:cubicBezTo>
                      <a:pt x="2606155" y="150986"/>
                      <a:pt x="2654404" y="1027354"/>
                      <a:pt x="2545890" y="1233031"/>
                    </a:cubicBezTo>
                  </a:path>
                  <a:path w="2545890" h="1866617" fill="none" stroke="0" extrusionOk="0">
                    <a:moveTo>
                      <a:pt x="1912304" y="1866617"/>
                    </a:moveTo>
                    <a:cubicBezTo>
                      <a:pt x="1929210" y="1632446"/>
                      <a:pt x="2010981" y="1458881"/>
                      <a:pt x="2039021" y="1359748"/>
                    </a:cubicBezTo>
                    <a:cubicBezTo>
                      <a:pt x="2265203" y="1281700"/>
                      <a:pt x="2493224" y="1271806"/>
                      <a:pt x="2545890" y="1233031"/>
                    </a:cubicBezTo>
                    <a:cubicBezTo>
                      <a:pt x="2461991" y="1408643"/>
                      <a:pt x="2147942" y="1638348"/>
                      <a:pt x="1912304" y="1866617"/>
                    </a:cubicBezTo>
                    <a:cubicBezTo>
                      <a:pt x="1586057" y="1884476"/>
                      <a:pt x="741932" y="1990314"/>
                      <a:pt x="0" y="1866617"/>
                    </a:cubicBezTo>
                    <a:cubicBezTo>
                      <a:pt x="27639" y="934105"/>
                      <a:pt x="-84739" y="383731"/>
                      <a:pt x="0" y="0"/>
                    </a:cubicBezTo>
                    <a:cubicBezTo>
                      <a:pt x="538216" y="-96482"/>
                      <a:pt x="1964852" y="-122580"/>
                      <a:pt x="2545890" y="0"/>
                    </a:cubicBezTo>
                    <a:cubicBezTo>
                      <a:pt x="2448809" y="450143"/>
                      <a:pt x="2436284" y="702330"/>
                      <a:pt x="2545890" y="1233031"/>
                    </a:cubicBezTo>
                  </a:path>
                </a:pathLst>
              </a:custGeom>
              <a:solidFill>
                <a:srgbClr val="FFC000"/>
              </a:solidFill>
              <a:ln w="28575">
                <a:extLst>
                  <a:ext uri="{C807C97D-BFC1-408E-A445-0C87EB9F89A2}">
                    <ask:lineSketchStyleProps xmlns:ask="http://schemas.microsoft.com/office/drawing/2018/sketchyshapes" xmlns="" sd="431590306">
                      <a:prstGeom prst="foldedCorner">
                        <a:avLst>
                          <a:gd name="adj" fmla="val 3394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8" name="TextBox 47">
                <a:extLst>
                  <a:ext uri="{FF2B5EF4-FFF2-40B4-BE49-F238E27FC236}">
                    <a16:creationId xmlns:a16="http://schemas.microsoft.com/office/drawing/2014/main" id="{A75E6C23-4DD9-5998-20BD-F05917DDA179}"/>
                  </a:ext>
                </a:extLst>
              </p:cNvPr>
              <p:cNvSpPr txBox="1"/>
              <p:nvPr/>
            </p:nvSpPr>
            <p:spPr>
              <a:xfrm>
                <a:off x="1202620" y="2781978"/>
                <a:ext cx="1820656" cy="763659"/>
              </a:xfrm>
              <a:prstGeom prst="rect">
                <a:avLst/>
              </a:prstGeom>
              <a:noFill/>
            </p:spPr>
            <p:txBody>
              <a:bodyPr wrap="non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Vẽ</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p>
            </p:txBody>
          </p:sp>
        </p:grpSp>
        <p:pic>
          <p:nvPicPr>
            <p:cNvPr id="58" name="Picture 57">
              <a:extLst>
                <a:ext uri="{FF2B5EF4-FFF2-40B4-BE49-F238E27FC236}">
                  <a16:creationId xmlns:a16="http://schemas.microsoft.com/office/drawing/2014/main" id="{AC000460-2C45-52BF-9C30-2E71FCB4B4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a:off x="1493157" y="1004576"/>
              <a:ext cx="1089071" cy="1347163"/>
            </a:xfrm>
            <a:prstGeom prst="rect">
              <a:avLst/>
            </a:prstGeom>
            <a:scene3d>
              <a:camera prst="perspectiveRight"/>
              <a:lightRig rig="threePt" dir="t"/>
            </a:scene3d>
          </p:spPr>
        </p:pic>
      </p:grpSp>
      <p:grpSp>
        <p:nvGrpSpPr>
          <p:cNvPr id="65" name="Group 64">
            <a:extLst>
              <a:ext uri="{FF2B5EF4-FFF2-40B4-BE49-F238E27FC236}">
                <a16:creationId xmlns:a16="http://schemas.microsoft.com/office/drawing/2014/main" id="{D61FAD59-0067-5E97-C9F8-96440DCE5066}"/>
              </a:ext>
            </a:extLst>
          </p:cNvPr>
          <p:cNvGrpSpPr/>
          <p:nvPr/>
        </p:nvGrpSpPr>
        <p:grpSpPr>
          <a:xfrm>
            <a:off x="6972752" y="3175011"/>
            <a:ext cx="3422783" cy="2777920"/>
            <a:chOff x="8423563" y="1604997"/>
            <a:chExt cx="3422783" cy="2094252"/>
          </a:xfrm>
        </p:grpSpPr>
        <p:grpSp>
          <p:nvGrpSpPr>
            <p:cNvPr id="41" name="Group 40">
              <a:extLst>
                <a:ext uri="{FF2B5EF4-FFF2-40B4-BE49-F238E27FC236}">
                  <a16:creationId xmlns:a16="http://schemas.microsoft.com/office/drawing/2014/main" id="{7D848508-70F3-FCF9-4AAA-06A49E771262}"/>
                </a:ext>
              </a:extLst>
            </p:cNvPr>
            <p:cNvGrpSpPr/>
            <p:nvPr/>
          </p:nvGrpSpPr>
          <p:grpSpPr>
            <a:xfrm>
              <a:off x="8423563" y="2410691"/>
              <a:ext cx="3422783" cy="1288558"/>
              <a:chOff x="8256598" y="1939637"/>
              <a:chExt cx="3422783" cy="1288558"/>
            </a:xfrm>
          </p:grpSpPr>
          <p:sp>
            <p:nvSpPr>
              <p:cNvPr id="37" name="Rectangle: Folded Corner 36">
                <a:extLst>
                  <a:ext uri="{FF2B5EF4-FFF2-40B4-BE49-F238E27FC236}">
                    <a16:creationId xmlns:a16="http://schemas.microsoft.com/office/drawing/2014/main" id="{E252EDAE-B8CA-C343-CEDA-EB56FBFD00CD}"/>
                  </a:ext>
                </a:extLst>
              </p:cNvPr>
              <p:cNvSpPr/>
              <p:nvPr/>
            </p:nvSpPr>
            <p:spPr>
              <a:xfrm>
                <a:off x="8256598" y="1939637"/>
                <a:ext cx="3422783" cy="1288558"/>
              </a:xfrm>
              <a:custGeom>
                <a:avLst/>
                <a:gdLst>
                  <a:gd name="connsiteX0" fmla="*/ 0 w 3422783"/>
                  <a:gd name="connsiteY0" fmla="*/ 0 h 1288558"/>
                  <a:gd name="connsiteX1" fmla="*/ 3422783 w 3422783"/>
                  <a:gd name="connsiteY1" fmla="*/ 0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0" fmla="*/ 2968296 w 3422783"/>
                  <a:gd name="connsiteY0" fmla="*/ 1288558 h 1288558"/>
                  <a:gd name="connsiteX1" fmla="*/ 3059193 w 3422783"/>
                  <a:gd name="connsiteY1" fmla="*/ 924968 h 1288558"/>
                  <a:gd name="connsiteX2" fmla="*/ 3422783 w 3422783"/>
                  <a:gd name="connsiteY2" fmla="*/ 834071 h 1288558"/>
                  <a:gd name="connsiteX3" fmla="*/ 2968296 w 3422783"/>
                  <a:gd name="connsiteY3" fmla="*/ 1288558 h 1288558"/>
                  <a:gd name="connsiteX4" fmla="*/ 0 w 3422783"/>
                  <a:gd name="connsiteY4" fmla="*/ 1288558 h 1288558"/>
                  <a:gd name="connsiteX5" fmla="*/ 0 w 3422783"/>
                  <a:gd name="connsiteY5" fmla="*/ 0 h 1288558"/>
                  <a:gd name="connsiteX6" fmla="*/ 3422783 w 3422783"/>
                  <a:gd name="connsiteY6" fmla="*/ 0 h 1288558"/>
                  <a:gd name="connsiteX7" fmla="*/ 3422783 w 3422783"/>
                  <a:gd name="connsiteY7" fmla="*/ 834071 h 128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2783" h="1288558" stroke="0" extrusionOk="0">
                    <a:moveTo>
                      <a:pt x="0" y="0"/>
                    </a:moveTo>
                    <a:cubicBezTo>
                      <a:pt x="694747" y="59505"/>
                      <a:pt x="2953742" y="-114822"/>
                      <a:pt x="3422783" y="0"/>
                    </a:cubicBezTo>
                    <a:cubicBezTo>
                      <a:pt x="3491571" y="262194"/>
                      <a:pt x="3393220" y="516142"/>
                      <a:pt x="3422783" y="834071"/>
                    </a:cubicBezTo>
                    <a:cubicBezTo>
                      <a:pt x="3246911" y="1029772"/>
                      <a:pt x="3088182" y="1173493"/>
                      <a:pt x="2968296" y="1288558"/>
                    </a:cubicBezTo>
                    <a:cubicBezTo>
                      <a:pt x="1863221" y="1398522"/>
                      <a:pt x="783316" y="1443687"/>
                      <a:pt x="0" y="1288558"/>
                    </a:cubicBezTo>
                    <a:cubicBezTo>
                      <a:pt x="-78197" y="994294"/>
                      <a:pt x="-102731" y="280283"/>
                      <a:pt x="0" y="0"/>
                    </a:cubicBezTo>
                    <a:close/>
                  </a:path>
                  <a:path w="3422783" h="1288558" fill="darkenLess" stroke="0" extrusionOk="0">
                    <a:moveTo>
                      <a:pt x="2968296" y="1288558"/>
                    </a:moveTo>
                    <a:cubicBezTo>
                      <a:pt x="2956773" y="1205724"/>
                      <a:pt x="3017477" y="1039301"/>
                      <a:pt x="3059193" y="924968"/>
                    </a:cubicBezTo>
                    <a:cubicBezTo>
                      <a:pt x="3151613" y="921453"/>
                      <a:pt x="3378773" y="824694"/>
                      <a:pt x="3422783" y="834071"/>
                    </a:cubicBezTo>
                    <a:cubicBezTo>
                      <a:pt x="3363926" y="913433"/>
                      <a:pt x="3234901" y="1103035"/>
                      <a:pt x="2968296" y="1288558"/>
                    </a:cubicBezTo>
                    <a:close/>
                  </a:path>
                  <a:path w="3422783" h="1288558" fill="none" extrusionOk="0">
                    <a:moveTo>
                      <a:pt x="2968296" y="1288558"/>
                    </a:moveTo>
                    <a:cubicBezTo>
                      <a:pt x="3011543" y="1215097"/>
                      <a:pt x="3069227" y="988525"/>
                      <a:pt x="3059193" y="924968"/>
                    </a:cubicBezTo>
                    <a:cubicBezTo>
                      <a:pt x="3223833" y="861921"/>
                      <a:pt x="3344062" y="882227"/>
                      <a:pt x="3422783" y="834071"/>
                    </a:cubicBezTo>
                    <a:cubicBezTo>
                      <a:pt x="3203632" y="1028454"/>
                      <a:pt x="3133681" y="1121859"/>
                      <a:pt x="2968296" y="1288558"/>
                    </a:cubicBezTo>
                    <a:cubicBezTo>
                      <a:pt x="2252548" y="1127005"/>
                      <a:pt x="428322" y="1287242"/>
                      <a:pt x="0" y="1288558"/>
                    </a:cubicBezTo>
                    <a:cubicBezTo>
                      <a:pt x="-84328" y="1141026"/>
                      <a:pt x="29824" y="380510"/>
                      <a:pt x="0" y="0"/>
                    </a:cubicBezTo>
                    <a:cubicBezTo>
                      <a:pt x="1214655" y="-129353"/>
                      <a:pt x="1993780" y="147737"/>
                      <a:pt x="3422783" y="0"/>
                    </a:cubicBezTo>
                    <a:cubicBezTo>
                      <a:pt x="3479866" y="145233"/>
                      <a:pt x="3486103" y="491175"/>
                      <a:pt x="3422783" y="834071"/>
                    </a:cubicBezTo>
                  </a:path>
                  <a:path w="3422783" h="1288558" fill="none" stroke="0" extrusionOk="0">
                    <a:moveTo>
                      <a:pt x="2968296" y="1288558"/>
                    </a:moveTo>
                    <a:cubicBezTo>
                      <a:pt x="3026105" y="1164717"/>
                      <a:pt x="3033959" y="1087635"/>
                      <a:pt x="3059193" y="924968"/>
                    </a:cubicBezTo>
                    <a:cubicBezTo>
                      <a:pt x="3157973" y="916909"/>
                      <a:pt x="3292736" y="842231"/>
                      <a:pt x="3422783" y="834071"/>
                    </a:cubicBezTo>
                    <a:cubicBezTo>
                      <a:pt x="3383329" y="908766"/>
                      <a:pt x="3039618" y="1195603"/>
                      <a:pt x="2968296" y="1288558"/>
                    </a:cubicBezTo>
                    <a:cubicBezTo>
                      <a:pt x="2022894" y="1306417"/>
                      <a:pt x="770327" y="1412255"/>
                      <a:pt x="0" y="1288558"/>
                    </a:cubicBezTo>
                    <a:cubicBezTo>
                      <a:pt x="-70664" y="1013710"/>
                      <a:pt x="-24344" y="358152"/>
                      <a:pt x="0" y="0"/>
                    </a:cubicBezTo>
                    <a:cubicBezTo>
                      <a:pt x="403207" y="-96482"/>
                      <a:pt x="2200483" y="-122580"/>
                      <a:pt x="3422783" y="0"/>
                    </a:cubicBezTo>
                    <a:cubicBezTo>
                      <a:pt x="3495642" y="274837"/>
                      <a:pt x="3367187" y="559592"/>
                      <a:pt x="3422783" y="834071"/>
                    </a:cubicBezTo>
                  </a:path>
                </a:pathLst>
              </a:custGeom>
              <a:solidFill>
                <a:srgbClr val="E60AE6"/>
              </a:solidFill>
              <a:ln w="28575">
                <a:extLst>
                  <a:ext uri="{C807C97D-BFC1-408E-A445-0C87EB9F89A2}">
                    <ask:lineSketchStyleProps xmlns:ask="http://schemas.microsoft.com/office/drawing/2018/sketchyshapes" xmlns="" sd="431590306">
                      <a:prstGeom prst="foldedCorner">
                        <a:avLst>
                          <a:gd name="adj" fmla="val 35271"/>
                        </a:avLst>
                      </a:prstGeom>
                      <ask:type>
                        <ask:lineSketchCurved/>
                      </ask:type>
                    </ask:lineSketchStyleProps>
                  </a:ext>
                </a:extLst>
              </a:ln>
              <a:scene3d>
                <a:camera prst="perspectiveLeft"/>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4" name="TextBox 33">
                <a:extLst>
                  <a:ext uri="{FF2B5EF4-FFF2-40B4-BE49-F238E27FC236}">
                    <a16:creationId xmlns:a16="http://schemas.microsoft.com/office/drawing/2014/main" id="{46DB73C1-EA1B-B0A5-A504-3EE56AADA0F8}"/>
                  </a:ext>
                </a:extLst>
              </p:cNvPr>
              <p:cNvSpPr txBox="1"/>
              <p:nvPr/>
            </p:nvSpPr>
            <p:spPr>
              <a:xfrm>
                <a:off x="8566809" y="2229973"/>
                <a:ext cx="2811988" cy="53367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prstClr val="white"/>
                    </a:solidFill>
                    <a:latin typeface="Calibri" panose="020F0502020204030204" pitchFamily="34" charset="0"/>
                    <a:cs typeface="Calibri" panose="020F0502020204030204" pitchFamily="34" charset="0"/>
                  </a:rPr>
                  <a:t>L</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àm</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đồ</a:t>
                </a:r>
                <a:r>
                  <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 </a:t>
                </a:r>
                <a:r>
                  <a:rPr kumimoji="0" lang="en-US" sz="4000" b="1" i="0" u="none" strike="noStrike" kern="1200" cap="none" spc="0" normalizeH="0" baseline="0" noProof="0" dirty="0" err="1">
                    <a:ln>
                      <a:noFill/>
                    </a:ln>
                    <a:solidFill>
                      <a:prstClr val="white"/>
                    </a:solidFill>
                    <a:effectLst/>
                    <a:uLnTx/>
                    <a:uFillTx/>
                    <a:latin typeface="Calibri" panose="020F0502020204030204" pitchFamily="34" charset="0"/>
                    <a:ea typeface="+mn-ea"/>
                    <a:cs typeface="Calibri" panose="020F0502020204030204" pitchFamily="34" charset="0"/>
                  </a:rPr>
                  <a:t>chơi</a:t>
                </a:r>
                <a:endParaRPr kumimoji="0" lang="en-US" sz="40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grpSp>
        <p:pic>
          <p:nvPicPr>
            <p:cNvPr id="61" name="Picture 60">
              <a:extLst>
                <a:ext uri="{FF2B5EF4-FFF2-40B4-BE49-F238E27FC236}">
                  <a16:creationId xmlns:a16="http://schemas.microsoft.com/office/drawing/2014/main" id="{8DF1D5EF-04ED-3A07-685B-D751E948DA8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3333" y1="34277" x2="65079" y2="34277"/>
                          <a14:foregroundMark x1="53571" y1="27358" x2="68651" y2="35535"/>
                          <a14:foregroundMark x1="43651" y1="10377" x2="44841" y2="11950"/>
                          <a14:foregroundMark x1="48016" y1="32704" x2="53571" y2="23899"/>
                          <a14:foregroundMark x1="52778" y1="24528" x2="57937" y2="40566"/>
                          <a14:foregroundMark x1="62302" y1="29560" x2="67460" y2="38994"/>
                        </a14:backgroundRemoval>
                      </a14:imgEffect>
                      <a14:imgEffect>
                        <a14:saturation sat="300000"/>
                      </a14:imgEffect>
                    </a14:imgLayer>
                  </a14:imgProps>
                </a:ext>
              </a:extLst>
            </a:blip>
            <a:stretch>
              <a:fillRect/>
            </a:stretch>
          </p:blipFill>
          <p:spPr>
            <a:xfrm flipH="1">
              <a:off x="9275573" y="1604997"/>
              <a:ext cx="1095088" cy="1288558"/>
            </a:xfrm>
            <a:prstGeom prst="rect">
              <a:avLst/>
            </a:prstGeom>
          </p:spPr>
        </p:pic>
      </p:grpSp>
      <p:grpSp>
        <p:nvGrpSpPr>
          <p:cNvPr id="64" name="Group 63">
            <a:extLst>
              <a:ext uri="{FF2B5EF4-FFF2-40B4-BE49-F238E27FC236}">
                <a16:creationId xmlns:a16="http://schemas.microsoft.com/office/drawing/2014/main" id="{63DA108A-0F1A-62E0-39F7-F498F9CD2362}"/>
              </a:ext>
            </a:extLst>
          </p:cNvPr>
          <p:cNvGrpSpPr/>
          <p:nvPr/>
        </p:nvGrpSpPr>
        <p:grpSpPr>
          <a:xfrm>
            <a:off x="8827201" y="697124"/>
            <a:ext cx="3060872" cy="2432516"/>
            <a:chOff x="4636249" y="1037081"/>
            <a:chExt cx="3120877" cy="3032392"/>
          </a:xfrm>
        </p:grpSpPr>
        <p:grpSp>
          <p:nvGrpSpPr>
            <p:cNvPr id="40" name="Group 39">
              <a:extLst>
                <a:ext uri="{FF2B5EF4-FFF2-40B4-BE49-F238E27FC236}">
                  <a16:creationId xmlns:a16="http://schemas.microsoft.com/office/drawing/2014/main" id="{56617E2C-6B94-1BDD-7A8E-B65941D8DFE6}"/>
                </a:ext>
              </a:extLst>
            </p:cNvPr>
            <p:cNvGrpSpPr/>
            <p:nvPr/>
          </p:nvGrpSpPr>
          <p:grpSpPr>
            <a:xfrm>
              <a:off x="4636249" y="2087868"/>
              <a:ext cx="3120877" cy="1981605"/>
              <a:chOff x="4992772" y="3783110"/>
              <a:chExt cx="3120877" cy="1981605"/>
            </a:xfrm>
          </p:grpSpPr>
          <p:sp>
            <p:nvSpPr>
              <p:cNvPr id="36" name="Rectangle: Folded Corner 35">
                <a:extLst>
                  <a:ext uri="{FF2B5EF4-FFF2-40B4-BE49-F238E27FC236}">
                    <a16:creationId xmlns:a16="http://schemas.microsoft.com/office/drawing/2014/main" id="{29548965-BDE7-7795-93A7-256AA2F6BF55}"/>
                  </a:ext>
                </a:extLst>
              </p:cNvPr>
              <p:cNvSpPr/>
              <p:nvPr/>
            </p:nvSpPr>
            <p:spPr>
              <a:xfrm>
                <a:off x="4992772" y="3783110"/>
                <a:ext cx="3108753" cy="1981605"/>
              </a:xfrm>
              <a:custGeom>
                <a:avLst/>
                <a:gdLst>
                  <a:gd name="connsiteX0" fmla="*/ 0 w 3108753"/>
                  <a:gd name="connsiteY0" fmla="*/ 0 h 1981605"/>
                  <a:gd name="connsiteX1" fmla="*/ 3108753 w 3108753"/>
                  <a:gd name="connsiteY1" fmla="*/ 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0" fmla="*/ 2563534 w 3108753"/>
                  <a:gd name="connsiteY0" fmla="*/ 1981605 h 1981605"/>
                  <a:gd name="connsiteX1" fmla="*/ 2672578 w 3108753"/>
                  <a:gd name="connsiteY1" fmla="*/ 1545430 h 1981605"/>
                  <a:gd name="connsiteX2" fmla="*/ 3108753 w 3108753"/>
                  <a:gd name="connsiteY2" fmla="*/ 1436386 h 1981605"/>
                  <a:gd name="connsiteX3" fmla="*/ 2563534 w 3108753"/>
                  <a:gd name="connsiteY3" fmla="*/ 1981605 h 1981605"/>
                  <a:gd name="connsiteX4" fmla="*/ 0 w 3108753"/>
                  <a:gd name="connsiteY4" fmla="*/ 1981605 h 1981605"/>
                  <a:gd name="connsiteX5" fmla="*/ 0 w 3108753"/>
                  <a:gd name="connsiteY5" fmla="*/ 0 h 1981605"/>
                  <a:gd name="connsiteX6" fmla="*/ 3108753 w 3108753"/>
                  <a:gd name="connsiteY6" fmla="*/ 0 h 1981605"/>
                  <a:gd name="connsiteX7" fmla="*/ 3108753 w 3108753"/>
                  <a:gd name="connsiteY7" fmla="*/ 1436386 h 1981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753" h="1981605" stroke="0" extrusionOk="0">
                    <a:moveTo>
                      <a:pt x="0" y="0"/>
                    </a:moveTo>
                    <a:cubicBezTo>
                      <a:pt x="425304" y="59505"/>
                      <a:pt x="2420457" y="-114822"/>
                      <a:pt x="3108753" y="0"/>
                    </a:cubicBezTo>
                    <a:cubicBezTo>
                      <a:pt x="3033910" y="664634"/>
                      <a:pt x="3024670" y="1041095"/>
                      <a:pt x="3108753" y="1436386"/>
                    </a:cubicBezTo>
                    <a:cubicBezTo>
                      <a:pt x="2915285" y="1618570"/>
                      <a:pt x="2649172" y="1913078"/>
                      <a:pt x="2563534" y="1981605"/>
                    </a:cubicBezTo>
                    <a:cubicBezTo>
                      <a:pt x="1825270" y="2091569"/>
                      <a:pt x="585564" y="2136734"/>
                      <a:pt x="0" y="1981605"/>
                    </a:cubicBezTo>
                    <a:cubicBezTo>
                      <a:pt x="-12414" y="1372867"/>
                      <a:pt x="44654" y="336812"/>
                      <a:pt x="0" y="0"/>
                    </a:cubicBezTo>
                    <a:close/>
                  </a:path>
                  <a:path w="3108753" h="1981605" fill="darkenLess" stroke="0" extrusionOk="0">
                    <a:moveTo>
                      <a:pt x="2563534" y="1981605"/>
                    </a:moveTo>
                    <a:cubicBezTo>
                      <a:pt x="2629636" y="1832743"/>
                      <a:pt x="2629174" y="1759770"/>
                      <a:pt x="2672578" y="1545430"/>
                    </a:cubicBezTo>
                    <a:cubicBezTo>
                      <a:pt x="2749643" y="1513385"/>
                      <a:pt x="3018104" y="1419454"/>
                      <a:pt x="3108753" y="1436386"/>
                    </a:cubicBezTo>
                    <a:cubicBezTo>
                      <a:pt x="2911611" y="1666408"/>
                      <a:pt x="2824466" y="1753640"/>
                      <a:pt x="2563534" y="1981605"/>
                    </a:cubicBezTo>
                    <a:close/>
                  </a:path>
                  <a:path w="3108753" h="1981605" fill="none" extrusionOk="0">
                    <a:moveTo>
                      <a:pt x="2563534" y="1981605"/>
                    </a:moveTo>
                    <a:cubicBezTo>
                      <a:pt x="2603587" y="1833575"/>
                      <a:pt x="2649905" y="1687218"/>
                      <a:pt x="2672578" y="1545430"/>
                    </a:cubicBezTo>
                    <a:cubicBezTo>
                      <a:pt x="2757779" y="1551848"/>
                      <a:pt x="3045583" y="1448462"/>
                      <a:pt x="3108753" y="1436386"/>
                    </a:cubicBezTo>
                    <a:cubicBezTo>
                      <a:pt x="2926770" y="1635406"/>
                      <a:pt x="2765328" y="1833543"/>
                      <a:pt x="2563534" y="1981605"/>
                    </a:cubicBezTo>
                    <a:cubicBezTo>
                      <a:pt x="1460952" y="1820052"/>
                      <a:pt x="935804" y="1980289"/>
                      <a:pt x="0" y="1981605"/>
                    </a:cubicBezTo>
                    <a:cubicBezTo>
                      <a:pt x="9113" y="1435559"/>
                      <a:pt x="-30352" y="885070"/>
                      <a:pt x="0" y="0"/>
                    </a:cubicBezTo>
                    <a:cubicBezTo>
                      <a:pt x="1275538" y="-129353"/>
                      <a:pt x="2430367" y="147737"/>
                      <a:pt x="3108753" y="0"/>
                    </a:cubicBezTo>
                    <a:cubicBezTo>
                      <a:pt x="3213495" y="553506"/>
                      <a:pt x="3181022" y="883008"/>
                      <a:pt x="3108753" y="1436386"/>
                    </a:cubicBezTo>
                  </a:path>
                  <a:path w="3108753" h="1981605" fill="none" stroke="0" extrusionOk="0">
                    <a:moveTo>
                      <a:pt x="2563534" y="1981605"/>
                    </a:moveTo>
                    <a:cubicBezTo>
                      <a:pt x="2615289" y="1830577"/>
                      <a:pt x="2672417" y="1622807"/>
                      <a:pt x="2672578" y="1545430"/>
                    </a:cubicBezTo>
                    <a:cubicBezTo>
                      <a:pt x="2716478" y="1514532"/>
                      <a:pt x="3028538" y="1424643"/>
                      <a:pt x="3108753" y="1436386"/>
                    </a:cubicBezTo>
                    <a:cubicBezTo>
                      <a:pt x="3033883" y="1538060"/>
                      <a:pt x="2674126" y="1880545"/>
                      <a:pt x="2563534" y="1981605"/>
                    </a:cubicBezTo>
                    <a:cubicBezTo>
                      <a:pt x="1557474" y="1999464"/>
                      <a:pt x="681020" y="2105302"/>
                      <a:pt x="0" y="1981605"/>
                    </a:cubicBezTo>
                    <a:cubicBezTo>
                      <a:pt x="150798" y="1331105"/>
                      <a:pt x="-125971" y="910176"/>
                      <a:pt x="0" y="0"/>
                    </a:cubicBezTo>
                    <a:cubicBezTo>
                      <a:pt x="1096113" y="-96482"/>
                      <a:pt x="2458557" y="-122580"/>
                      <a:pt x="3108753" y="0"/>
                    </a:cubicBezTo>
                    <a:cubicBezTo>
                      <a:pt x="3175919" y="712948"/>
                      <a:pt x="3198348" y="1291901"/>
                      <a:pt x="3108753" y="1436386"/>
                    </a:cubicBezTo>
                  </a:path>
                </a:pathLst>
              </a:custGeom>
              <a:solidFill>
                <a:srgbClr val="FFFF99"/>
              </a:solidFill>
              <a:ln w="28575">
                <a:extLst>
                  <a:ext uri="{C807C97D-BFC1-408E-A445-0C87EB9F89A2}">
                    <ask:lineSketchStyleProps xmlns:ask="http://schemas.microsoft.com/office/drawing/2018/sketchyshapes" xmlns="" sd="431590306">
                      <a:prstGeom prst="foldedCorner">
                        <a:avLst>
                          <a:gd name="adj" fmla="val 27514"/>
                        </a:avLst>
                      </a:prstGeom>
                      <ask:type>
                        <ask:lineSketchCurved/>
                      </ask:type>
                    </ask:lineSketchStyleProps>
                  </a:ext>
                </a:extLst>
              </a:ln>
              <a:scene3d>
                <a:camera prst="perspectiveBelow"/>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2" name="TextBox 31">
                <a:extLst>
                  <a:ext uri="{FF2B5EF4-FFF2-40B4-BE49-F238E27FC236}">
                    <a16:creationId xmlns:a16="http://schemas.microsoft.com/office/drawing/2014/main" id="{1DE505F1-CE42-E213-E8F9-1BC071CD2EF5}"/>
                  </a:ext>
                </a:extLst>
              </p:cNvPr>
              <p:cNvSpPr txBox="1"/>
              <p:nvPr/>
            </p:nvSpPr>
            <p:spPr>
              <a:xfrm>
                <a:off x="5135394" y="4074421"/>
                <a:ext cx="2978255" cy="8824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Sáng</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tác</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thơ</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63" name="Picture 62">
              <a:extLst>
                <a:ext uri="{FF2B5EF4-FFF2-40B4-BE49-F238E27FC236}">
                  <a16:creationId xmlns:a16="http://schemas.microsoft.com/office/drawing/2014/main" id="{C7CCE322-91F0-7B15-5D2B-547D9CAE11F0}"/>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5085" b="89831" l="7260" r="96721">
                          <a14:foregroundMark x1="46136" y1="31356" x2="73770" y2="27119"/>
                          <a14:foregroundMark x1="61124" y1="23517" x2="39813" y2="27542"/>
                          <a14:foregroundMark x1="39813" y1="27542" x2="51522" y2="37924"/>
                          <a14:foregroundMark x1="51522" y1="37924" x2="66511" y2="29873"/>
                          <a14:foregroundMark x1="66511" y1="29873" x2="62763" y2="24788"/>
                          <a14:foregroundMark x1="44965" y1="22458" x2="69087" y2="21822"/>
                          <a14:foregroundMark x1="69087" y1="21822" x2="47073" y2="28178"/>
                          <a14:foregroundMark x1="47073" y1="28178" x2="44965" y2="23517"/>
                          <a14:foregroundMark x1="33489" y1="5085" x2="33724" y2="11653"/>
                          <a14:foregroundMark x1="88759" y1="30085" x2="89930" y2="27754"/>
                          <a14:foregroundMark x1="88759" y1="43644" x2="93443" y2="39831"/>
                          <a14:foregroundMark x1="32553" y1="87924" x2="30913" y2="90254"/>
                          <a14:foregroundMark x1="69555" y1="86864" x2="72131" y2="88771"/>
                          <a14:foregroundMark x1="9602" y1="32415" x2="9133" y2="30932"/>
                          <a14:foregroundMark x1="9602" y1="42161" x2="7494" y2="39407"/>
                          <a14:foregroundMark x1="93911" y1="46398" x2="94614" y2="45975"/>
                          <a14:foregroundMark x1="93911" y1="38559" x2="96721" y2="34746"/>
                          <a14:backgroundMark x1="37939" y1="69068" x2="40047" y2="70127"/>
                          <a14:backgroundMark x1="65105" y1="66102" x2="59719" y2="69068"/>
                        </a14:backgroundRemoval>
                      </a14:imgEffect>
                    </a14:imgLayer>
                  </a14:imgProps>
                </a:ext>
              </a:extLst>
            </a:blip>
            <a:srcRect b="30709"/>
            <a:stretch/>
          </p:blipFill>
          <p:spPr>
            <a:xfrm flipH="1">
              <a:off x="5265085" y="1037081"/>
              <a:ext cx="875286" cy="1342098"/>
            </a:xfrm>
            <a:prstGeom prst="rect">
              <a:avLst/>
            </a:prstGeom>
          </p:spPr>
        </p:pic>
      </p:grpSp>
      <p:grpSp>
        <p:nvGrpSpPr>
          <p:cNvPr id="2" name="Group 1">
            <a:extLst>
              <a:ext uri="{FF2B5EF4-FFF2-40B4-BE49-F238E27FC236}">
                <a16:creationId xmlns:a16="http://schemas.microsoft.com/office/drawing/2014/main" id="{2858D0E6-46A5-C589-A66C-418BB712E678}"/>
              </a:ext>
            </a:extLst>
          </p:cNvPr>
          <p:cNvGrpSpPr/>
          <p:nvPr/>
        </p:nvGrpSpPr>
        <p:grpSpPr>
          <a:xfrm>
            <a:off x="693599" y="-1377107"/>
            <a:ext cx="4377582" cy="5849956"/>
            <a:chOff x="693599" y="-488331"/>
            <a:chExt cx="4377582" cy="4173077"/>
          </a:xfrm>
        </p:grpSpPr>
        <p:grpSp>
          <p:nvGrpSpPr>
            <p:cNvPr id="42" name="Group 41">
              <a:extLst>
                <a:ext uri="{FF2B5EF4-FFF2-40B4-BE49-F238E27FC236}">
                  <a16:creationId xmlns:a16="http://schemas.microsoft.com/office/drawing/2014/main" id="{2D8726C1-6537-DB4F-BFD6-E8A6149DAF14}"/>
                </a:ext>
              </a:extLst>
            </p:cNvPr>
            <p:cNvGrpSpPr/>
            <p:nvPr/>
          </p:nvGrpSpPr>
          <p:grpSpPr>
            <a:xfrm>
              <a:off x="693599" y="1232639"/>
              <a:ext cx="4377582" cy="2452107"/>
              <a:chOff x="755713" y="-600220"/>
              <a:chExt cx="3965642" cy="3113290"/>
            </a:xfrm>
          </p:grpSpPr>
          <p:grpSp>
            <p:nvGrpSpPr>
              <p:cNvPr id="43" name="Group 42">
                <a:extLst>
                  <a:ext uri="{FF2B5EF4-FFF2-40B4-BE49-F238E27FC236}">
                    <a16:creationId xmlns:a16="http://schemas.microsoft.com/office/drawing/2014/main" id="{27731297-5528-4C5B-7787-7ABEE3DE1770}"/>
                  </a:ext>
                </a:extLst>
              </p:cNvPr>
              <p:cNvGrpSpPr/>
              <p:nvPr/>
            </p:nvGrpSpPr>
            <p:grpSpPr>
              <a:xfrm>
                <a:off x="755713" y="-600220"/>
                <a:ext cx="3840026" cy="3113290"/>
                <a:chOff x="2299109" y="-402452"/>
                <a:chExt cx="7613779" cy="3113290"/>
              </a:xfrm>
            </p:grpSpPr>
            <p:sp>
              <p:nvSpPr>
                <p:cNvPr id="45" name="Rectangle: Rounded Corners 44">
                  <a:extLst>
                    <a:ext uri="{FF2B5EF4-FFF2-40B4-BE49-F238E27FC236}">
                      <a16:creationId xmlns:a16="http://schemas.microsoft.com/office/drawing/2014/main" id="{AD3EF9E5-0C79-A29B-6838-7FB101EDEF21}"/>
                    </a:ext>
                  </a:extLst>
                </p:cNvPr>
                <p:cNvSpPr/>
                <p:nvPr/>
              </p:nvSpPr>
              <p:spPr>
                <a:xfrm>
                  <a:off x="5013028" y="-402452"/>
                  <a:ext cx="253763"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49" name="Rectangle: Rounded Corners 48">
                  <a:extLst>
                    <a:ext uri="{FF2B5EF4-FFF2-40B4-BE49-F238E27FC236}">
                      <a16:creationId xmlns:a16="http://schemas.microsoft.com/office/drawing/2014/main" id="{9B5EC4EB-B70B-687C-001C-07FBDA5BC44E}"/>
                    </a:ext>
                  </a:extLst>
                </p:cNvPr>
                <p:cNvSpPr/>
                <p:nvPr/>
              </p:nvSpPr>
              <p:spPr>
                <a:xfrm>
                  <a:off x="7385479" y="-252619"/>
                  <a:ext cx="297207" cy="1990849"/>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50" name="Rectangle: Rounded Corners 49">
                  <a:extLst>
                    <a:ext uri="{FF2B5EF4-FFF2-40B4-BE49-F238E27FC236}">
                      <a16:creationId xmlns:a16="http://schemas.microsoft.com/office/drawing/2014/main" id="{4AEB7222-AA32-06F4-AA2E-9F6A6E0723A0}"/>
                    </a:ext>
                  </a:extLst>
                </p:cNvPr>
                <p:cNvSpPr/>
                <p:nvPr/>
              </p:nvSpPr>
              <p:spPr>
                <a:xfrm>
                  <a:off x="2299109" y="206367"/>
                  <a:ext cx="7613779" cy="2504471"/>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44" name="TextBox 43">
                <a:extLst>
                  <a:ext uri="{FF2B5EF4-FFF2-40B4-BE49-F238E27FC236}">
                    <a16:creationId xmlns:a16="http://schemas.microsoft.com/office/drawing/2014/main" id="{07760A1D-9BD5-7D59-5FBF-7BFD6B633EF1}"/>
                  </a:ext>
                </a:extLst>
              </p:cNvPr>
              <p:cNvSpPr txBox="1"/>
              <p:nvPr/>
            </p:nvSpPr>
            <p:spPr>
              <a:xfrm>
                <a:off x="881329" y="1038846"/>
                <a:ext cx="3840026" cy="69688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grpSp>
        <p:grpSp>
          <p:nvGrpSpPr>
            <p:cNvPr id="29" name="Group 28">
              <a:extLst>
                <a:ext uri="{FF2B5EF4-FFF2-40B4-BE49-F238E27FC236}">
                  <a16:creationId xmlns:a16="http://schemas.microsoft.com/office/drawing/2014/main" id="{D24F3D04-90C0-915F-EE9C-D87C9112F2FA}"/>
                </a:ext>
              </a:extLst>
            </p:cNvPr>
            <p:cNvGrpSpPr/>
            <p:nvPr/>
          </p:nvGrpSpPr>
          <p:grpSpPr>
            <a:xfrm>
              <a:off x="1583149" y="-488331"/>
              <a:ext cx="2683484" cy="1870418"/>
              <a:chOff x="755713" y="-630826"/>
              <a:chExt cx="3965642" cy="2477925"/>
            </a:xfrm>
          </p:grpSpPr>
          <p:grpSp>
            <p:nvGrpSpPr>
              <p:cNvPr id="30" name="Group 29">
                <a:extLst>
                  <a:ext uri="{FF2B5EF4-FFF2-40B4-BE49-F238E27FC236}">
                    <a16:creationId xmlns:a16="http://schemas.microsoft.com/office/drawing/2014/main" id="{C2CE5135-027F-D299-5DB4-8B3540FB6B6A}"/>
                  </a:ext>
                </a:extLst>
              </p:cNvPr>
              <p:cNvGrpSpPr/>
              <p:nvPr/>
            </p:nvGrpSpPr>
            <p:grpSpPr>
              <a:xfrm>
                <a:off x="755713" y="-630826"/>
                <a:ext cx="3840026" cy="2477925"/>
                <a:chOff x="2299109" y="-433058"/>
                <a:chExt cx="7613779" cy="2477925"/>
              </a:xfrm>
            </p:grpSpPr>
            <p:sp>
              <p:nvSpPr>
                <p:cNvPr id="33" name="Rectangle: Rounded Corners 32">
                  <a:extLst>
                    <a:ext uri="{FF2B5EF4-FFF2-40B4-BE49-F238E27FC236}">
                      <a16:creationId xmlns:a16="http://schemas.microsoft.com/office/drawing/2014/main" id="{D5CAD3AB-F084-DE6A-5021-8BDADD80F5F2}"/>
                    </a:ext>
                  </a:extLst>
                </p:cNvPr>
                <p:cNvSpPr/>
                <p:nvPr/>
              </p:nvSpPr>
              <p:spPr>
                <a:xfrm>
                  <a:off x="4055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5" name="Rectangle: Rounded Corners 34">
                  <a:extLst>
                    <a:ext uri="{FF2B5EF4-FFF2-40B4-BE49-F238E27FC236}">
                      <a16:creationId xmlns:a16="http://schemas.microsoft.com/office/drawing/2014/main" id="{D4465D72-2527-23C4-DDDE-79F4CA3A059A}"/>
                    </a:ext>
                  </a:extLst>
                </p:cNvPr>
                <p:cNvSpPr/>
                <p:nvPr/>
              </p:nvSpPr>
              <p:spPr>
                <a:xfrm>
                  <a:off x="8627231" y="-433058"/>
                  <a:ext cx="253762" cy="1783340"/>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sp>
              <p:nvSpPr>
                <p:cNvPr id="38" name="Rectangle: Rounded Corners 37">
                  <a:extLst>
                    <a:ext uri="{FF2B5EF4-FFF2-40B4-BE49-F238E27FC236}">
                      <a16:creationId xmlns:a16="http://schemas.microsoft.com/office/drawing/2014/main" id="{BD6B1E0C-1CFA-AF40-5EC7-5C44349B3253}"/>
                    </a:ext>
                  </a:extLst>
                </p:cNvPr>
                <p:cNvSpPr/>
                <p:nvPr/>
              </p:nvSpPr>
              <p:spPr>
                <a:xfrm>
                  <a:off x="2299109" y="927499"/>
                  <a:ext cx="7613779" cy="1117368"/>
                </a:xfrm>
                <a:prstGeom prst="roundRect">
                  <a:avLst/>
                </a:prstGeom>
                <a:blipFill>
                  <a:blip r:embed="rId7">
                    <a:extLst>
                      <a:ext uri="{837473B0-CC2E-450A-ABE3-18F120FF3D39}">
                        <a1611:picAttrSrcUrl xmlns:a1611="http://schemas.microsoft.com/office/drawing/2016/11/main" xmlns="" r:id="rId8"/>
                      </a:ext>
                    </a:extLst>
                  </a:blip>
                  <a:stretch>
                    <a:fillRect/>
                  </a:stretch>
                </a:blipFill>
                <a:ln>
                  <a:solidFill>
                    <a:schemeClr val="tx1"/>
                  </a:solid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5E18ACE5-0A00-3A9F-CC36-DDECE09DC486}"/>
                  </a:ext>
                </a:extLst>
              </p:cNvPr>
              <p:cNvSpPr txBox="1"/>
              <p:nvPr/>
            </p:nvSpPr>
            <p:spPr>
              <a:xfrm>
                <a:off x="881329" y="1038846"/>
                <a:ext cx="3840026" cy="72715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5000" b="0" i="0" u="none" strike="noStrike" kern="1200" cap="none" spc="0" normalizeH="0" baseline="0" noProof="0" dirty="0">
                  <a:ln w="25400">
                    <a:noFill/>
                  </a:ln>
                  <a:solidFill>
                    <a:srgbClr val="FF0000"/>
                  </a:solidFill>
                  <a:effectLst>
                    <a:outerShdw blurRad="50800" dist="38100" dir="2700000" algn="tl" rotWithShape="0">
                      <a:prstClr val="black">
                        <a:alpha val="40000"/>
                      </a:prstClr>
                    </a:outerShdw>
                  </a:effectLst>
                  <a:uLnTx/>
                  <a:uFillTx/>
                  <a:latin typeface="Times New Roman" panose="02020603050405020304" pitchFamily="18" charset="0"/>
                  <a:cs typeface="Times New Roman" panose="02020603050405020304" pitchFamily="18" charset="0"/>
                </a:endParaRPr>
              </a:p>
            </p:txBody>
          </p:sp>
        </p:grpSp>
        <p:sp>
          <p:nvSpPr>
            <p:cNvPr id="23" name="TextBox 22">
              <a:extLst>
                <a:ext uri="{FF2B5EF4-FFF2-40B4-BE49-F238E27FC236}">
                  <a16:creationId xmlns:a16="http://schemas.microsoft.com/office/drawing/2014/main" id="{480F70D5-DC8C-8834-5D06-C17A40777DE4}"/>
                </a:ext>
              </a:extLst>
            </p:cNvPr>
            <p:cNvSpPr txBox="1"/>
            <p:nvPr/>
          </p:nvSpPr>
          <p:spPr>
            <a:xfrm>
              <a:off x="694063" y="1747578"/>
              <a:ext cx="4230477" cy="1646647"/>
            </a:xfrm>
            <a:prstGeom prst="rect">
              <a:avLst/>
            </a:prstGeom>
            <a:noFill/>
            <a:effectLst>
              <a:glow rad="63500">
                <a:schemeClr val="accent4">
                  <a:satMod val="175000"/>
                  <a:alpha val="40000"/>
                </a:schemeClr>
              </a:glo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Nếu</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có</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thời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gian</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rảnh</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rỗi</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em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sẽ</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làm</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 </a:t>
              </a:r>
              <a:r>
                <a:rPr kumimoji="0" lang="en-US" sz="3600" b="0" i="0" u="none" strike="noStrike" kern="1200" cap="none" spc="0" normalizeH="0" baseline="0" noProof="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gì</a:t>
              </a:r>
              <a:r>
                <a:rPr kumimoji="0" lang="en-US"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Vì</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sao</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em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thích</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làm</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việc</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 </a:t>
              </a:r>
              <a:r>
                <a:rPr lang="en-US" sz="3600" dirty="0" err="1">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đó</a:t>
              </a:r>
              <a:r>
                <a:rPr lang="en-US" sz="360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latin typeface="Times New Roman" panose="02020603050405020304" pitchFamily="18" charset="0"/>
                  <a:ea typeface="微软雅黑"/>
                  <a:cs typeface="Times New Roman" panose="02020603050405020304" pitchFamily="18" charset="0"/>
                </a:rPr>
                <a:t>?</a:t>
              </a:r>
              <a:endParaRPr kumimoji="0" lang="vi-VN" sz="3600" b="0" i="0" u="none" strike="noStrike" kern="1200" cap="none" spc="0" normalizeH="0" baseline="0" noProof="0" dirty="0">
                <a:ln w="0"/>
                <a:solidFill>
                  <a:srgbClr val="FF0000"/>
                </a:solidFill>
                <a:effectLst>
                  <a:glow rad="63500">
                    <a:srgbClr val="FFC000">
                      <a:satMod val="175000"/>
                      <a:alpha val="40000"/>
                    </a:srgbClr>
                  </a:glow>
                  <a:outerShdw blurRad="38100" dist="19050" dir="2700000" algn="tl" rotWithShape="0">
                    <a:prstClr val="black">
                      <a:alpha val="40000"/>
                    </a:prstClr>
                  </a:outerShdw>
                </a:effectLst>
                <a:uLnTx/>
                <a:uFillTx/>
                <a:latin typeface="Times New Roman" panose="02020603050405020304" pitchFamily="18" charset="0"/>
                <a:ea typeface="微软雅黑"/>
                <a:cs typeface="Times New Roman" panose="02020603050405020304" pitchFamily="18" charset="0"/>
              </a:endParaRPr>
            </a:p>
          </p:txBody>
        </p:sp>
        <p:sp>
          <p:nvSpPr>
            <p:cNvPr id="7" name="TextBox 6">
              <a:extLst>
                <a:ext uri="{FF2B5EF4-FFF2-40B4-BE49-F238E27FC236}">
                  <a16:creationId xmlns:a16="http://schemas.microsoft.com/office/drawing/2014/main" id="{EE109119-C44D-49F1-699B-41D09FE6C06A}"/>
                </a:ext>
              </a:extLst>
            </p:cNvPr>
            <p:cNvSpPr txBox="1"/>
            <p:nvPr/>
          </p:nvSpPr>
          <p:spPr>
            <a:xfrm>
              <a:off x="1809678" y="771107"/>
              <a:ext cx="2337499" cy="94407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Nhóm</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0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đôi</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pic>
        <p:nvPicPr>
          <p:cNvPr id="10" name="Picture 9">
            <a:extLst>
              <a:ext uri="{FF2B5EF4-FFF2-40B4-BE49-F238E27FC236}">
                <a16:creationId xmlns:a16="http://schemas.microsoft.com/office/drawing/2014/main" id="{AD353CBD-4317-065A-468E-628F87287FC4}"/>
              </a:ext>
            </a:extLst>
          </p:cNvPr>
          <p:cNvPicPr>
            <a:picLocks noChangeAspect="1"/>
          </p:cNvPicPr>
          <p:nvPr/>
        </p:nvPicPr>
        <p:blipFill>
          <a:blip r:embed="rId9">
            <a:clrChange>
              <a:clrFrom>
                <a:srgbClr val="FFFFFF"/>
              </a:clrFrom>
              <a:clrTo>
                <a:srgbClr val="FFFFFF">
                  <a:alpha val="0"/>
                </a:srgbClr>
              </a:clrTo>
            </a:clrChange>
            <a:extLst>
              <a:ext uri="{BEBA8EAE-BF5A-486C-A8C5-ECC9F3942E4B}">
                <a14:imgProps xmlns:a14="http://schemas.microsoft.com/office/drawing/2010/main">
                  <a14:imgLayer r:embed="rId10">
                    <a14:imgEffect>
                      <a14:backgroundRemoval t="3513" b="98595" l="9968" r="91640">
                        <a14:foregroundMark x1="11736" y1="88290" x2="38585" y2="90164"/>
                        <a14:foregroundMark x1="38585" y1="90164" x2="42444" y2="88993"/>
                        <a14:foregroundMark x1="29260" y1="85948" x2="13666" y2="97424"/>
                        <a14:foregroundMark x1="13666" y1="97424" x2="12701" y2="99063"/>
                        <a14:foregroundMark x1="23794" y1="12178" x2="37621" y2="8431"/>
                        <a14:foregroundMark x1="37621" y1="8431" x2="39871" y2="8431"/>
                        <a14:foregroundMark x1="36334" y1="7494" x2="27974" y2="10070"/>
                        <a14:foregroundMark x1="70579" y1="7026" x2="85209" y2="7026"/>
                        <a14:foregroundMark x1="89871" y1="11007" x2="91640" y2="14286"/>
                        <a14:foregroundMark x1="80225" y1="7026" x2="80386" y2="5386"/>
                        <a14:foregroundMark x1="73955" y1="5621" x2="76527" y2="9836"/>
                        <a14:foregroundMark x1="76688" y1="4918" x2="77974" y2="3513"/>
                        <a14:foregroundMark x1="30868" y1="6792" x2="27814" y2="8665"/>
                        <a14:backgroundMark x1="9807" y1="60187" x2="20900" y2="59485"/>
                        <a14:backgroundMark x1="20900" y1="59485" x2="21383" y2="59719"/>
                        <a14:backgroundMark x1="21543" y1="60422" x2="10129" y2="60422"/>
                        <a14:backgroundMark x1="10129" y1="60422" x2="9968" y2="60656"/>
                        <a14:backgroundMark x1="45498" y1="61593" x2="51929" y2="60890"/>
                        <a14:backgroundMark x1="53698" y1="60422" x2="45016" y2="59719"/>
                        <a14:backgroundMark x1="43730" y1="60187" x2="48714" y2="60890"/>
                        <a14:backgroundMark x1="88746" y1="59016" x2="88907" y2="62763"/>
                        <a14:backgroundMark x1="85370" y1="54333" x2="87942" y2="62998"/>
                      </a14:backgroundRemoval>
                    </a14:imgEffect>
                  </a14:imgLayer>
                </a14:imgProps>
              </a:ext>
            </a:extLst>
          </a:blip>
          <a:stretch>
            <a:fillRect/>
          </a:stretch>
        </p:blipFill>
        <p:spPr>
          <a:xfrm>
            <a:off x="192465" y="3696776"/>
            <a:ext cx="4740051" cy="3254022"/>
          </a:xfrm>
          <a:prstGeom prst="rect">
            <a:avLst/>
          </a:prstGeom>
        </p:spPr>
      </p:pic>
    </p:spTree>
    <p:extLst>
      <p:ext uri="{BB962C8B-B14F-4D97-AF65-F5344CB8AC3E}">
        <p14:creationId xmlns:p14="http://schemas.microsoft.com/office/powerpoint/2010/main" val="2205206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par>
                                <p:cTn id="9" presetID="5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par>
                          <p:cTn id="14" fill="hold">
                            <p:stCondLst>
                              <p:cond delay="500"/>
                            </p:stCondLst>
                            <p:childTnLst>
                              <p:par>
                                <p:cTn id="15" presetID="2" presetClass="entr" presetSubtype="4" fill="hold" nodeType="afterEffect">
                                  <p:stCondLst>
                                    <p:cond delay="0"/>
                                  </p:stCondLst>
                                  <p:childTnLst>
                                    <p:set>
                                      <p:cBhvr>
                                        <p:cTn id="16" dur="1" fill="hold">
                                          <p:stCondLst>
                                            <p:cond delay="0"/>
                                          </p:stCondLst>
                                        </p:cTn>
                                        <p:tgtEl>
                                          <p:spTgt spid="64"/>
                                        </p:tgtEl>
                                        <p:attrNameLst>
                                          <p:attrName>style.visibility</p:attrName>
                                        </p:attrNameLst>
                                      </p:cBhvr>
                                      <p:to>
                                        <p:strVal val="visible"/>
                                      </p:to>
                                    </p:set>
                                    <p:anim calcmode="lin" valueType="num">
                                      <p:cBhvr additive="base">
                                        <p:cTn id="17" dur="500" fill="hold"/>
                                        <p:tgtEl>
                                          <p:spTgt spid="64"/>
                                        </p:tgtEl>
                                        <p:attrNameLst>
                                          <p:attrName>ppt_x</p:attrName>
                                        </p:attrNameLst>
                                      </p:cBhvr>
                                      <p:tavLst>
                                        <p:tav tm="0">
                                          <p:val>
                                            <p:strVal val="#ppt_x"/>
                                          </p:val>
                                        </p:tav>
                                        <p:tav tm="100000">
                                          <p:val>
                                            <p:strVal val="#ppt_x"/>
                                          </p:val>
                                        </p:tav>
                                      </p:tavLst>
                                    </p:anim>
                                    <p:anim calcmode="lin" valueType="num">
                                      <p:cBhvr additive="base">
                                        <p:cTn id="18" dur="500" fill="hold"/>
                                        <p:tgtEl>
                                          <p:spTgt spid="6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0-#ppt_h/2"/>
                                          </p:val>
                                        </p:tav>
                                        <p:tav tm="100000">
                                          <p:val>
                                            <p:strVal val="#ppt_y"/>
                                          </p:val>
                                        </p:tav>
                                      </p:tavLst>
                                    </p:anim>
                                  </p:childTnLst>
                                </p:cTn>
                              </p:par>
                              <p:par>
                                <p:cTn id="23" presetID="2" presetClass="entr" presetSubtype="6" fill="hold" nodeType="with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additive="base">
                                        <p:cTn id="25" dur="500" fill="hold"/>
                                        <p:tgtEl>
                                          <p:spTgt spid="65"/>
                                        </p:tgtEl>
                                        <p:attrNameLst>
                                          <p:attrName>ppt_x</p:attrName>
                                        </p:attrNameLst>
                                      </p:cBhvr>
                                      <p:tavLst>
                                        <p:tav tm="0">
                                          <p:val>
                                            <p:strVal val="1+#ppt_w/2"/>
                                          </p:val>
                                        </p:tav>
                                        <p:tav tm="100000">
                                          <p:val>
                                            <p:strVal val="#ppt_x"/>
                                          </p:val>
                                        </p:tav>
                                      </p:tavLst>
                                    </p:anim>
                                    <p:anim calcmode="lin" valueType="num">
                                      <p:cBhvr additive="base">
                                        <p:cTn id="26" dur="500" fill="hold"/>
                                        <p:tgtEl>
                                          <p:spTgt spid="6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F1D93-73F2-1DEA-CBAF-15D97EF20295}"/>
              </a:ext>
            </a:extLst>
          </p:cNvPr>
          <p:cNvSpPr>
            <a:spLocks noGrp="1"/>
          </p:cNvSpPr>
          <p:nvPr>
            <p:ph type="title"/>
          </p:nvPr>
        </p:nvSpPr>
        <p:spPr/>
        <p:txBody>
          <a:bodyPr/>
          <a:lstStyle/>
          <a:p>
            <a:endParaRPr lang="en-US"/>
          </a:p>
        </p:txBody>
      </p:sp>
      <p:sp>
        <p:nvSpPr>
          <p:cNvPr id="3" name="Title 2">
            <a:extLst>
              <a:ext uri="{FF2B5EF4-FFF2-40B4-BE49-F238E27FC236}">
                <a16:creationId xmlns:a16="http://schemas.microsoft.com/office/drawing/2014/main" id="{075F5685-5404-A50B-D542-343F6009FC07}"/>
              </a:ext>
            </a:extLst>
          </p:cNvPr>
          <p:cNvSpPr>
            <a:spLocks noGrp="1"/>
          </p:cNvSpPr>
          <p:nvPr>
            <p:ph type="title" idx="2"/>
          </p:nvPr>
        </p:nvSpPr>
        <p:spPr/>
        <p:txBody>
          <a:bodyPr/>
          <a:lstStyle/>
          <a:p>
            <a:endParaRPr lang="en-US"/>
          </a:p>
        </p:txBody>
      </p:sp>
      <p:sp>
        <p:nvSpPr>
          <p:cNvPr id="4" name="Subtitle 3">
            <a:extLst>
              <a:ext uri="{FF2B5EF4-FFF2-40B4-BE49-F238E27FC236}">
                <a16:creationId xmlns:a16="http://schemas.microsoft.com/office/drawing/2014/main" id="{2744ECA8-186C-DF26-CEC2-F218EC95824A}"/>
              </a:ext>
            </a:extLst>
          </p:cNvPr>
          <p:cNvSpPr>
            <a:spLocks noGrp="1"/>
          </p:cNvSpPr>
          <p:nvPr>
            <p:ph type="subTitle" idx="1"/>
          </p:nvPr>
        </p:nvSpPr>
        <p:spPr/>
        <p:txBody>
          <a:bodyPr/>
          <a:lstStyle/>
          <a:p>
            <a:endParaRPr lang="en-US"/>
          </a:p>
        </p:txBody>
      </p:sp>
      <p:sp>
        <p:nvSpPr>
          <p:cNvPr id="5" name="Subtitle 4">
            <a:extLst>
              <a:ext uri="{FF2B5EF4-FFF2-40B4-BE49-F238E27FC236}">
                <a16:creationId xmlns:a16="http://schemas.microsoft.com/office/drawing/2014/main" id="{2A0ABAA8-01D1-AF84-D2FD-417058B72332}"/>
              </a:ext>
            </a:extLst>
          </p:cNvPr>
          <p:cNvSpPr>
            <a:spLocks noGrp="1"/>
          </p:cNvSpPr>
          <p:nvPr>
            <p:ph type="subTitle" idx="3"/>
          </p:nvPr>
        </p:nvSpPr>
        <p:spPr/>
        <p:txBody>
          <a:bodyPr/>
          <a:lstStyle/>
          <a:p>
            <a:endParaRPr lang="en-US"/>
          </a:p>
        </p:txBody>
      </p:sp>
      <p:pic>
        <p:nvPicPr>
          <p:cNvPr id="10" name="Hình ảnh 5" descr="Ảnh có chứa đồ chơi, búp bê, đồ họa véc-tơ&#10;&#10;Mô tả được tạo tự động">
            <a:extLst>
              <a:ext uri="{FF2B5EF4-FFF2-40B4-BE49-F238E27FC236}">
                <a16:creationId xmlns:a16="http://schemas.microsoft.com/office/drawing/2014/main" id="{5C5828FD-D0AF-F29B-9CA3-C76BF90EE064}"/>
              </a:ext>
            </a:extLst>
          </p:cNvPr>
          <p:cNvPicPr>
            <a:picLocks noChangeAspect="1"/>
          </p:cNvPicPr>
          <p:nvPr/>
        </p:nvPicPr>
        <p:blipFill>
          <a:blip r:embed="rId5"/>
          <a:stretch>
            <a:fillRect/>
          </a:stretch>
        </p:blipFill>
        <p:spPr>
          <a:xfrm>
            <a:off x="2154626" y="1930543"/>
            <a:ext cx="7923727" cy="4538133"/>
          </a:xfrm>
          <a:prstGeom prst="rect">
            <a:avLst/>
          </a:prstGeom>
          <a:effectLst/>
        </p:spPr>
      </p:pic>
      <p:pic>
        <p:nvPicPr>
          <p:cNvPr id="12" name="Picture 11">
            <a:extLst>
              <a:ext uri="{FF2B5EF4-FFF2-40B4-BE49-F238E27FC236}">
                <a16:creationId xmlns:a16="http://schemas.microsoft.com/office/drawing/2014/main" id="{92A02F36-325C-ACDE-0870-7A26823734AF}"/>
              </a:ext>
            </a:extLst>
          </p:cNvPr>
          <p:cNvPicPr>
            <a:picLocks noChangeAspect="1"/>
          </p:cNvPicPr>
          <p:nvPr/>
        </p:nvPicPr>
        <p:blipFill>
          <a:blip r:embed="rId6"/>
          <a:stretch>
            <a:fillRect/>
          </a:stretch>
        </p:blipFill>
        <p:spPr>
          <a:xfrm>
            <a:off x="1209636" y="92298"/>
            <a:ext cx="9526841" cy="1284335"/>
          </a:xfrm>
          <a:prstGeom prst="rect">
            <a:avLst/>
          </a:prstGeom>
        </p:spPr>
      </p:pic>
    </p:spTree>
    <p:controls>
      <mc:AlternateContent xmlns:mc="http://schemas.openxmlformats.org/markup-compatibility/2006">
        <mc:Choice xmlns:v="urn:schemas-microsoft-com:vml" Requires="v">
          <p:control spid="4099" name="TextBox1" r:id="rId2" imgW="5334120" imgH="1266840"/>
        </mc:Choice>
        <mc:Fallback>
          <p:control name="TextBox1" r:id="rId2" imgW="5334120" imgH="1266840">
            <p:pic>
              <p:nvPicPr>
                <p:cNvPr id="11" name="TextBox1">
                  <a:extLst>
                    <a:ext uri="{FF2B5EF4-FFF2-40B4-BE49-F238E27FC236}">
                      <a16:creationId xmlns:a16="http://schemas.microsoft.com/office/drawing/2014/main" id="{A9C25D59-AFA4-CDCD-487F-39714E900F08}"/>
                    </a:ext>
                  </a:extLst>
                </p:cNvPr>
                <p:cNvPicPr>
                  <a:picLocks/>
                </p:cNvPicPr>
                <p:nvPr/>
              </p:nvPicPr>
              <p:blipFill>
                <a:blip r:embed="rId7"/>
                <a:stretch>
                  <a:fillRect/>
                </a:stretch>
              </p:blipFill>
              <p:spPr>
                <a:xfrm>
                  <a:off x="3459736" y="1600271"/>
                  <a:ext cx="5334000" cy="1270000"/>
                </a:xfrm>
                <a:prstGeom prst="rect">
                  <a:avLst/>
                </a:prstGeom>
              </p:spPr>
            </p:pic>
          </p:control>
        </mc:Fallback>
      </mc:AlternateContent>
    </p:controls>
    <p:extLst>
      <p:ext uri="{BB962C8B-B14F-4D97-AF65-F5344CB8AC3E}">
        <p14:creationId xmlns:p14="http://schemas.microsoft.com/office/powerpoint/2010/main" val="30047949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18D4F5E2-1F49-B975-0C91-F616EEF77FCB}"/>
              </a:ext>
            </a:extLst>
          </p:cNvPr>
          <p:cNvPicPr>
            <a:picLocks noChangeAspect="1"/>
          </p:cNvPicPr>
          <p:nvPr/>
        </p:nvPicPr>
        <p:blipFill>
          <a:blip r:embed="rId3"/>
          <a:stretch>
            <a:fillRect/>
          </a:stretch>
        </p:blipFill>
        <p:spPr>
          <a:xfrm>
            <a:off x="2298875" y="890607"/>
            <a:ext cx="7962066" cy="1938696"/>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123F73B5-320B-3DF9-4FAA-CAAAB842E2A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4230554" y="2609681"/>
            <a:ext cx="4359428" cy="3896516"/>
          </a:xfrm>
          <a:prstGeom prst="rect">
            <a:avLst/>
          </a:prstGeom>
          <a:effectLst>
            <a:outerShdw blurRad="76200" dir="13500000" sy="23000" kx="1200000" algn="br" rotWithShape="0">
              <a:prstClr val="black">
                <a:alpha val="20000"/>
              </a:prstClr>
            </a:outerShdw>
          </a:effectLst>
        </p:spPr>
      </p:pic>
    </p:spTree>
    <p:extLst>
      <p:ext uri="{BB962C8B-B14F-4D97-AF65-F5344CB8AC3E}">
        <p14:creationId xmlns:p14="http://schemas.microsoft.com/office/powerpoint/2010/main" val="1508142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1.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Tìm</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nghĩa</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B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phù</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hợp</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với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mỗi</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từ</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ở </a:t>
            </a:r>
            <a:r>
              <a:rPr lang="en-US" sz="36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cột</a:t>
            </a:r>
            <a:r>
              <a:rPr lang="en-US" sz="36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a:t>
            </a:r>
          </a:p>
        </p:txBody>
      </p:sp>
      <p:pic>
        <p:nvPicPr>
          <p:cNvPr id="6" name="Picture 5">
            <a:extLst>
              <a:ext uri="{FF2B5EF4-FFF2-40B4-BE49-F238E27FC236}">
                <a16:creationId xmlns:a16="http://schemas.microsoft.com/office/drawing/2014/main" id="{95186031-D2FF-727F-FE2F-2D7A76080DBC}"/>
              </a:ext>
            </a:extLst>
          </p:cNvPr>
          <p:cNvPicPr>
            <a:picLocks noChangeAspect="1"/>
          </p:cNvPicPr>
          <p:nvPr/>
        </p:nvPicPr>
        <p:blipFill>
          <a:blip r:embed="rId3"/>
          <a:stretch>
            <a:fillRect/>
          </a:stretch>
        </p:blipFill>
        <p:spPr>
          <a:xfrm>
            <a:off x="902407" y="2136469"/>
            <a:ext cx="10669859" cy="2556716"/>
          </a:xfrm>
          <a:prstGeom prst="rect">
            <a:avLst/>
          </a:prstGeom>
        </p:spPr>
      </p:pic>
      <p:cxnSp>
        <p:nvCxnSpPr>
          <p:cNvPr id="9" name="Straight Arrow Connector 8">
            <a:extLst>
              <a:ext uri="{FF2B5EF4-FFF2-40B4-BE49-F238E27FC236}">
                <a16:creationId xmlns:a16="http://schemas.microsoft.com/office/drawing/2014/main" id="{BDE8DFC4-0D91-B078-D693-08A01479CC9C}"/>
              </a:ext>
            </a:extLst>
          </p:cNvPr>
          <p:cNvCxnSpPr/>
          <p:nvPr/>
        </p:nvCxnSpPr>
        <p:spPr>
          <a:xfrm>
            <a:off x="3150824" y="3128790"/>
            <a:ext cx="826265" cy="1322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A6F5E76-A386-447B-5C8A-9D3C973CB9BE}"/>
              </a:ext>
            </a:extLst>
          </p:cNvPr>
          <p:cNvCxnSpPr>
            <a:cxnSpLocks/>
          </p:cNvCxnSpPr>
          <p:nvPr/>
        </p:nvCxnSpPr>
        <p:spPr>
          <a:xfrm flipV="1">
            <a:off x="3172858" y="3029639"/>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A14C5A0-4264-6F56-E10B-AFBEDC4A5346}"/>
              </a:ext>
            </a:extLst>
          </p:cNvPr>
          <p:cNvCxnSpPr>
            <a:cxnSpLocks/>
          </p:cNvCxnSpPr>
          <p:nvPr/>
        </p:nvCxnSpPr>
        <p:spPr>
          <a:xfrm flipV="1">
            <a:off x="3172858" y="3602516"/>
            <a:ext cx="782197" cy="73812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6775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left)">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3" name="Rectangle: Rounded Corners 2">
            <a:extLst>
              <a:ext uri="{FF2B5EF4-FFF2-40B4-BE49-F238E27FC236}">
                <a16:creationId xmlns:a16="http://schemas.microsoft.com/office/drawing/2014/main" id="{94CE57A2-97A9-2BEC-D314-F1AFC704A407}"/>
              </a:ext>
            </a:extLst>
          </p:cNvPr>
          <p:cNvSpPr/>
          <p:nvPr/>
        </p:nvSpPr>
        <p:spPr>
          <a:xfrm>
            <a:off x="893425" y="308884"/>
            <a:ext cx="10464965" cy="902971"/>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Đặt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 1-2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câu</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với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từ</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 ở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cột</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 A,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bài</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 </a:t>
            </a:r>
            <a:r>
              <a:rPr kumimoji="0" lang="en-US" sz="4400" b="1" i="0" u="none" strike="noStrike" kern="0" cap="none" spc="0" normalizeH="0" baseline="0" noProof="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tập</a:t>
            </a:r>
            <a:r>
              <a:rPr kumimoji="0" lang="en-US" sz="4400" b="1" i="0" u="none" strike="noStrike" kern="0" cap="none" spc="0" normalizeH="0" baseline="0" noProof="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uLnTx/>
                <a:uFillTx/>
                <a:latin typeface="Times New Roman" panose="02020603050405020304" pitchFamily="18" charset="0"/>
                <a:cs typeface="Times New Roman" panose="02020603050405020304" pitchFamily="18" charset="0"/>
                <a:sym typeface="Arial"/>
              </a:rPr>
              <a:t> 1.</a:t>
            </a:r>
          </a:p>
        </p:txBody>
      </p:sp>
      <p:grpSp>
        <p:nvGrpSpPr>
          <p:cNvPr id="2" name="Group 1">
            <a:extLst>
              <a:ext uri="{FF2B5EF4-FFF2-40B4-BE49-F238E27FC236}">
                <a16:creationId xmlns:a16="http://schemas.microsoft.com/office/drawing/2014/main" id="{9AA742F2-1B15-0416-A854-5998EC3E6466}"/>
              </a:ext>
            </a:extLst>
          </p:cNvPr>
          <p:cNvGrpSpPr/>
          <p:nvPr/>
        </p:nvGrpSpPr>
        <p:grpSpPr>
          <a:xfrm>
            <a:off x="872282" y="1554895"/>
            <a:ext cx="10420007" cy="3512864"/>
            <a:chOff x="175846" y="1521054"/>
            <a:chExt cx="6351112" cy="3991722"/>
          </a:xfrm>
        </p:grpSpPr>
        <p:pic>
          <p:nvPicPr>
            <p:cNvPr id="4" name="图片 3">
              <a:extLst>
                <a:ext uri="{FF2B5EF4-FFF2-40B4-BE49-F238E27FC236}">
                  <a16:creationId xmlns:a16="http://schemas.microsoft.com/office/drawing/2014/main" id="{6D015E5C-CED5-A125-EA5D-D41272E04B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684" r="11491" b="56505"/>
            <a:stretch/>
          </p:blipFill>
          <p:spPr>
            <a:xfrm flipV="1">
              <a:off x="175846" y="1521054"/>
              <a:ext cx="6351112" cy="3991722"/>
            </a:xfrm>
            <a:prstGeom prst="rect">
              <a:avLst/>
            </a:prstGeom>
          </p:spPr>
        </p:pic>
        <p:sp>
          <p:nvSpPr>
            <p:cNvPr id="5" name="Rounded Rectangle 19">
              <a:extLst>
                <a:ext uri="{FF2B5EF4-FFF2-40B4-BE49-F238E27FC236}">
                  <a16:creationId xmlns:a16="http://schemas.microsoft.com/office/drawing/2014/main" id="{0E7892E1-9C42-124D-1075-AE1F92015047}"/>
                </a:ext>
              </a:extLst>
            </p:cNvPr>
            <p:cNvSpPr/>
            <p:nvPr/>
          </p:nvSpPr>
          <p:spPr>
            <a:xfrm>
              <a:off x="397006" y="2649041"/>
              <a:ext cx="5814764" cy="225334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0" i="0" dirty="0">
                  <a:solidFill>
                    <a:srgbClr val="000000"/>
                  </a:solidFill>
                  <a:effectLst/>
                  <a:latin typeface="Times New Roman" panose="02020603050405020304" pitchFamily="18" charset="0"/>
                  <a:cs typeface="Times New Roman" panose="02020603050405020304" pitchFamily="18" charset="0"/>
                </a:rPr>
                <a:t>M. </a:t>
              </a:r>
              <a:r>
                <a:rPr lang="en-US" sz="4400" b="0" i="0" dirty="0" err="1">
                  <a:solidFill>
                    <a:srgbClr val="000000"/>
                  </a:solidFill>
                  <a:effectLst/>
                  <a:latin typeface="Times New Roman" panose="02020603050405020304" pitchFamily="18" charset="0"/>
                  <a:cs typeface="Times New Roman" panose="02020603050405020304" pitchFamily="18" charset="0"/>
                </a:rPr>
                <a:t>Nhà</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thơ</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Phạm</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Hổ</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sáng</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tác</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nhiều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bài</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thơ</a:t>
              </a:r>
              <a:r>
                <a:rPr lang="en-US" sz="4400" b="0" i="0" dirty="0">
                  <a:solidFill>
                    <a:srgbClr val="000000"/>
                  </a:solidFill>
                  <a:effectLst/>
                  <a:latin typeface="Times New Roman" panose="02020603050405020304" pitchFamily="18" charset="0"/>
                  <a:cs typeface="Times New Roman" panose="02020603050405020304" pitchFamily="18" charset="0"/>
                </a:rPr>
                <a:t> hay </a:t>
              </a:r>
              <a:r>
                <a:rPr lang="en-US" sz="4400" b="0" i="0" dirty="0" err="1">
                  <a:solidFill>
                    <a:srgbClr val="000000"/>
                  </a:solidFill>
                  <a:effectLst/>
                  <a:latin typeface="Times New Roman" panose="02020603050405020304" pitchFamily="18" charset="0"/>
                  <a:cs typeface="Times New Roman" panose="02020603050405020304" pitchFamily="18" charset="0"/>
                </a:rPr>
                <a:t>cho</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thiếu</a:t>
              </a:r>
              <a:r>
                <a:rPr lang="en-US" sz="4400" b="0" i="0" dirty="0">
                  <a:solidFill>
                    <a:srgbClr val="000000"/>
                  </a:solidFill>
                  <a:effectLst/>
                  <a:latin typeface="Times New Roman" panose="02020603050405020304" pitchFamily="18" charset="0"/>
                  <a:cs typeface="Times New Roman" panose="02020603050405020304" pitchFamily="18" charset="0"/>
                </a:rPr>
                <a:t> </a:t>
              </a:r>
              <a:r>
                <a:rPr lang="en-US" sz="4400" b="0" i="0" dirty="0" err="1">
                  <a:solidFill>
                    <a:srgbClr val="000000"/>
                  </a:solidFill>
                  <a:effectLst/>
                  <a:latin typeface="Times New Roman" panose="02020603050405020304" pitchFamily="18" charset="0"/>
                  <a:cs typeface="Times New Roman" panose="02020603050405020304" pitchFamily="18" charset="0"/>
                </a:rPr>
                <a:t>nhi</a:t>
              </a:r>
              <a:r>
                <a:rPr lang="en-US" sz="4400" b="0" i="0" dirty="0">
                  <a:solidFill>
                    <a:srgbClr val="000000"/>
                  </a:solidFill>
                  <a:effectLst/>
                  <a:latin typeface="Times New Roman" panose="02020603050405020304" pitchFamily="18" charset="0"/>
                  <a:cs typeface="Times New Roman" panose="02020603050405020304" pitchFamily="18" charset="0"/>
                </a:rPr>
                <a:t>.</a:t>
              </a:r>
              <a:endParaRPr kumimoji="0" lang="en-US" sz="4400" b="0" i="0" u="none" strike="noStrike" kern="1200" cap="none" spc="0" normalizeH="0" baseline="0" noProof="0" dirty="0">
                <a:ln>
                  <a:noFill/>
                </a:ln>
                <a:solidFill>
                  <a:srgbClr val="DBEFF9">
                    <a:lumMod val="10000"/>
                  </a:srgbClr>
                </a:solidFill>
                <a:effectLst/>
                <a:uLnTx/>
                <a:uFillTx/>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83828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with low confidence">
            <a:extLst>
              <a:ext uri="{FF2B5EF4-FFF2-40B4-BE49-F238E27FC236}">
                <a16:creationId xmlns:a16="http://schemas.microsoft.com/office/drawing/2014/main" id="{5402EEF7-CA9A-B636-F298-962DE1C33CE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3" name="Picture 12">
            <a:extLst>
              <a:ext uri="{FF2B5EF4-FFF2-40B4-BE49-F238E27FC236}">
                <a16:creationId xmlns:a16="http://schemas.microsoft.com/office/drawing/2014/main" id="{8C16E591-7E26-208F-72A2-DD96E42E340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2364377" y="1933303"/>
            <a:ext cx="7833621" cy="4062549"/>
          </a:xfrm>
          <a:prstGeom prst="rect">
            <a:avLst/>
          </a:prstGeom>
        </p:spPr>
      </p:pic>
      <p:pic>
        <p:nvPicPr>
          <p:cNvPr id="2" name="Picture 1">
            <a:extLst>
              <a:ext uri="{FF2B5EF4-FFF2-40B4-BE49-F238E27FC236}">
                <a16:creationId xmlns:a16="http://schemas.microsoft.com/office/drawing/2014/main" id="{52EBA4FD-4FAD-C56C-862D-7357D42C6CC3}"/>
              </a:ext>
            </a:extLst>
          </p:cNvPr>
          <p:cNvPicPr>
            <a:picLocks noChangeAspect="1"/>
          </p:cNvPicPr>
          <p:nvPr/>
        </p:nvPicPr>
        <p:blipFill>
          <a:blip r:embed="rId4"/>
          <a:stretch>
            <a:fillRect/>
          </a:stretch>
        </p:blipFill>
        <p:spPr>
          <a:xfrm>
            <a:off x="165253" y="475903"/>
            <a:ext cx="12192000" cy="1124874"/>
          </a:xfrm>
          <a:prstGeom prst="rect">
            <a:avLst/>
          </a:prstGeom>
        </p:spPr>
      </p:pic>
    </p:spTree>
    <p:extLst>
      <p:ext uri="{BB962C8B-B14F-4D97-AF65-F5344CB8AC3E}">
        <p14:creationId xmlns:p14="http://schemas.microsoft.com/office/powerpoint/2010/main" val="125557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2000"/>
                                  </p:stCondLst>
                                  <p:childTnLst>
                                    <p:animRot by="120000">
                                      <p:cBhvr>
                                        <p:cTn id="6" dur="100" fill="hold">
                                          <p:stCondLst>
                                            <p:cond delay="0"/>
                                          </p:stCondLst>
                                        </p:cTn>
                                        <p:tgtEl>
                                          <p:spTgt spid="13"/>
                                        </p:tgtEl>
                                        <p:attrNameLst>
                                          <p:attrName>r</p:attrName>
                                        </p:attrNameLst>
                                      </p:cBhvr>
                                    </p:animRot>
                                    <p:animRot by="-240000">
                                      <p:cBhvr>
                                        <p:cTn id="7" dur="200" fill="hold">
                                          <p:stCondLst>
                                            <p:cond delay="200"/>
                                          </p:stCondLst>
                                        </p:cTn>
                                        <p:tgtEl>
                                          <p:spTgt spid="13"/>
                                        </p:tgtEl>
                                        <p:attrNameLst>
                                          <p:attrName>r</p:attrName>
                                        </p:attrNameLst>
                                      </p:cBhvr>
                                    </p:animRot>
                                    <p:animRot by="240000">
                                      <p:cBhvr>
                                        <p:cTn id="8" dur="200" fill="hold">
                                          <p:stCondLst>
                                            <p:cond delay="400"/>
                                          </p:stCondLst>
                                        </p:cTn>
                                        <p:tgtEl>
                                          <p:spTgt spid="13"/>
                                        </p:tgtEl>
                                        <p:attrNameLst>
                                          <p:attrName>r</p:attrName>
                                        </p:attrNameLst>
                                      </p:cBhvr>
                                    </p:animRot>
                                    <p:animRot by="-240000">
                                      <p:cBhvr>
                                        <p:cTn id="9" dur="200" fill="hold">
                                          <p:stCondLst>
                                            <p:cond delay="600"/>
                                          </p:stCondLst>
                                        </p:cTn>
                                        <p:tgtEl>
                                          <p:spTgt spid="13"/>
                                        </p:tgtEl>
                                        <p:attrNameLst>
                                          <p:attrName>r</p:attrName>
                                        </p:attrNameLst>
                                      </p:cBhvr>
                                    </p:animRot>
                                    <p:animRot by="120000">
                                      <p:cBhvr>
                                        <p:cTn id="10" dur="200" fill="hold">
                                          <p:stCondLst>
                                            <p:cond delay="800"/>
                                          </p:stCondLst>
                                        </p:cTn>
                                        <p:tgtEl>
                                          <p:spTgt spid="1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2" name="Picture 1">
            <a:extLst>
              <a:ext uri="{FF2B5EF4-FFF2-40B4-BE49-F238E27FC236}">
                <a16:creationId xmlns:a16="http://schemas.microsoft.com/office/drawing/2014/main" id="{91A46A43-246E-3B71-95D0-1FDEF561AEAC}"/>
              </a:ext>
            </a:extLst>
          </p:cNvPr>
          <p:cNvPicPr>
            <a:picLocks noChangeAspect="1"/>
          </p:cNvPicPr>
          <p:nvPr/>
        </p:nvPicPr>
        <p:blipFill>
          <a:blip r:embed="rId3"/>
          <a:stretch>
            <a:fillRect/>
          </a:stretch>
        </p:blipFill>
        <p:spPr>
          <a:xfrm>
            <a:off x="1890156" y="1855730"/>
            <a:ext cx="7803556" cy="4517528"/>
          </a:xfrm>
          <a:prstGeom prst="rect">
            <a:avLst/>
          </a:prstGeom>
        </p:spPr>
      </p:pic>
      <p:pic>
        <p:nvPicPr>
          <p:cNvPr id="3" name="Picture 2">
            <a:extLst>
              <a:ext uri="{FF2B5EF4-FFF2-40B4-BE49-F238E27FC236}">
                <a16:creationId xmlns:a16="http://schemas.microsoft.com/office/drawing/2014/main" id="{90D18630-FB23-3C78-50F1-FF7EADBA4AA9}"/>
              </a:ext>
            </a:extLst>
          </p:cNvPr>
          <p:cNvPicPr>
            <a:picLocks noChangeAspect="1"/>
          </p:cNvPicPr>
          <p:nvPr/>
        </p:nvPicPr>
        <p:blipFill>
          <a:blip r:embed="rId4"/>
          <a:stretch>
            <a:fillRect/>
          </a:stretch>
        </p:blipFill>
        <p:spPr>
          <a:xfrm>
            <a:off x="1606251" y="680283"/>
            <a:ext cx="9175275" cy="1670449"/>
          </a:xfrm>
          <a:prstGeom prst="rect">
            <a:avLst/>
          </a:prstGeom>
        </p:spPr>
      </p:pic>
    </p:spTree>
    <p:extLst>
      <p:ext uri="{BB962C8B-B14F-4D97-AF65-F5344CB8AC3E}">
        <p14:creationId xmlns:p14="http://schemas.microsoft.com/office/powerpoint/2010/main" val="4239645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grpSp>
        <p:nvGrpSpPr>
          <p:cNvPr id="2" name="Group 1">
            <a:extLst>
              <a:ext uri="{FF2B5EF4-FFF2-40B4-BE49-F238E27FC236}">
                <a16:creationId xmlns:a16="http://schemas.microsoft.com/office/drawing/2014/main" id="{FE26D4FE-76AE-E042-64C3-849963B1FDF3}"/>
              </a:ext>
            </a:extLst>
          </p:cNvPr>
          <p:cNvGrpSpPr/>
          <p:nvPr/>
        </p:nvGrpSpPr>
        <p:grpSpPr>
          <a:xfrm>
            <a:off x="592628" y="2896788"/>
            <a:ext cx="3519067" cy="3014865"/>
            <a:chOff x="444471" y="2172590"/>
            <a:chExt cx="2639300" cy="2261149"/>
          </a:xfrm>
        </p:grpSpPr>
        <p:sp>
          <p:nvSpPr>
            <p:cNvPr id="3" name="Rectangle: Rounded Corners 26">
              <a:extLst>
                <a:ext uri="{FF2B5EF4-FFF2-40B4-BE49-F238E27FC236}">
                  <a16:creationId xmlns:a16="http://schemas.microsoft.com/office/drawing/2014/main" id="{0B9D3FD7-823F-3E80-BD29-6831C14A3F92}"/>
                </a:ext>
              </a:extLst>
            </p:cNvPr>
            <p:cNvSpPr/>
            <p:nvPr/>
          </p:nvSpPr>
          <p:spPr>
            <a:xfrm>
              <a:off x="444471" y="3420400"/>
              <a:ext cx="2639300" cy="1007727"/>
            </a:xfrm>
            <a:custGeom>
              <a:avLst/>
              <a:gdLst>
                <a:gd name="connsiteX0" fmla="*/ 0 w 2639300"/>
                <a:gd name="connsiteY0" fmla="*/ 246097 h 1007727"/>
                <a:gd name="connsiteX1" fmla="*/ 246097 w 2639300"/>
                <a:gd name="connsiteY1" fmla="*/ 0 h 1007727"/>
                <a:gd name="connsiteX2" fmla="*/ 2393203 w 2639300"/>
                <a:gd name="connsiteY2" fmla="*/ 0 h 1007727"/>
                <a:gd name="connsiteX3" fmla="*/ 2639300 w 2639300"/>
                <a:gd name="connsiteY3" fmla="*/ 246097 h 1007727"/>
                <a:gd name="connsiteX4" fmla="*/ 2639300 w 2639300"/>
                <a:gd name="connsiteY4" fmla="*/ 761630 h 1007727"/>
                <a:gd name="connsiteX5" fmla="*/ 2393203 w 2639300"/>
                <a:gd name="connsiteY5" fmla="*/ 1007727 h 1007727"/>
                <a:gd name="connsiteX6" fmla="*/ 246097 w 2639300"/>
                <a:gd name="connsiteY6" fmla="*/ 1007727 h 1007727"/>
                <a:gd name="connsiteX7" fmla="*/ 0 w 2639300"/>
                <a:gd name="connsiteY7" fmla="*/ 761630 h 1007727"/>
                <a:gd name="connsiteX8" fmla="*/ 0 w 2639300"/>
                <a:gd name="connsiteY8" fmla="*/ 246097 h 1007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39300" h="1007727" fill="none" extrusionOk="0">
                  <a:moveTo>
                    <a:pt x="0" y="246097"/>
                  </a:moveTo>
                  <a:cubicBezTo>
                    <a:pt x="-6495" y="132941"/>
                    <a:pt x="91550" y="-12520"/>
                    <a:pt x="246097" y="0"/>
                  </a:cubicBezTo>
                  <a:cubicBezTo>
                    <a:pt x="1133478" y="-35273"/>
                    <a:pt x="1636359" y="-144294"/>
                    <a:pt x="2393203" y="0"/>
                  </a:cubicBezTo>
                  <a:cubicBezTo>
                    <a:pt x="2543482" y="4372"/>
                    <a:pt x="2628380" y="100974"/>
                    <a:pt x="2639300" y="246097"/>
                  </a:cubicBezTo>
                  <a:cubicBezTo>
                    <a:pt x="2626688" y="493582"/>
                    <a:pt x="2647779" y="650495"/>
                    <a:pt x="2639300" y="761630"/>
                  </a:cubicBezTo>
                  <a:cubicBezTo>
                    <a:pt x="2658706" y="882871"/>
                    <a:pt x="2534815" y="1001552"/>
                    <a:pt x="2393203" y="1007727"/>
                  </a:cubicBezTo>
                  <a:cubicBezTo>
                    <a:pt x="1848989" y="1085252"/>
                    <a:pt x="711687" y="964024"/>
                    <a:pt x="246097" y="1007727"/>
                  </a:cubicBezTo>
                  <a:cubicBezTo>
                    <a:pt x="94734" y="1003447"/>
                    <a:pt x="-15808" y="897330"/>
                    <a:pt x="0" y="761630"/>
                  </a:cubicBezTo>
                  <a:cubicBezTo>
                    <a:pt x="38133" y="664621"/>
                    <a:pt x="23936" y="447020"/>
                    <a:pt x="0" y="246097"/>
                  </a:cubicBezTo>
                  <a:close/>
                </a:path>
                <a:path w="2639300" h="1007727" stroke="0" extrusionOk="0">
                  <a:moveTo>
                    <a:pt x="0" y="246097"/>
                  </a:moveTo>
                  <a:cubicBezTo>
                    <a:pt x="-6767" y="86798"/>
                    <a:pt x="92672" y="14181"/>
                    <a:pt x="246097" y="0"/>
                  </a:cubicBezTo>
                  <a:cubicBezTo>
                    <a:pt x="1194012" y="-95379"/>
                    <a:pt x="1321176" y="58096"/>
                    <a:pt x="2393203" y="0"/>
                  </a:cubicBezTo>
                  <a:cubicBezTo>
                    <a:pt x="2517898" y="-7899"/>
                    <a:pt x="2631448" y="104538"/>
                    <a:pt x="2639300" y="246097"/>
                  </a:cubicBezTo>
                  <a:cubicBezTo>
                    <a:pt x="2636851" y="390694"/>
                    <a:pt x="2618559" y="529559"/>
                    <a:pt x="2639300" y="761630"/>
                  </a:cubicBezTo>
                  <a:cubicBezTo>
                    <a:pt x="2641170" y="895323"/>
                    <a:pt x="2510382" y="989062"/>
                    <a:pt x="2393203" y="1007727"/>
                  </a:cubicBezTo>
                  <a:cubicBezTo>
                    <a:pt x="1621600" y="947821"/>
                    <a:pt x="980153" y="1090241"/>
                    <a:pt x="246097" y="1007727"/>
                  </a:cubicBezTo>
                  <a:cubicBezTo>
                    <a:pt x="86650" y="1013544"/>
                    <a:pt x="-14992" y="912762"/>
                    <a:pt x="0" y="761630"/>
                  </a:cubicBezTo>
                  <a:cubicBezTo>
                    <a:pt x="-40503" y="636225"/>
                    <a:pt x="13730" y="334661"/>
                    <a:pt x="0" y="246097"/>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nvGrpSpPr>
            <p:cNvPr id="4" name="Group 3">
              <a:extLst>
                <a:ext uri="{FF2B5EF4-FFF2-40B4-BE49-F238E27FC236}">
                  <a16:creationId xmlns:a16="http://schemas.microsoft.com/office/drawing/2014/main" id="{539E5123-1F89-66B7-8961-ED3C2E0C494C}"/>
                </a:ext>
              </a:extLst>
            </p:cNvPr>
            <p:cNvGrpSpPr/>
            <p:nvPr/>
          </p:nvGrpSpPr>
          <p:grpSpPr>
            <a:xfrm>
              <a:off x="832336" y="2172590"/>
              <a:ext cx="1831930" cy="1572681"/>
              <a:chOff x="1450279" y="400692"/>
              <a:chExt cx="2478196" cy="2383465"/>
            </a:xfrm>
          </p:grpSpPr>
          <p:sp>
            <p:nvSpPr>
              <p:cNvPr id="6" name="Rectangle: Rounded Corners 29">
                <a:extLst>
                  <a:ext uri="{FF2B5EF4-FFF2-40B4-BE49-F238E27FC236}">
                    <a16:creationId xmlns:a16="http://schemas.microsoft.com/office/drawing/2014/main" id="{5E734360-DCC2-B93E-AFE6-16D1F8B79170}"/>
                  </a:ext>
                </a:extLst>
              </p:cNvPr>
              <p:cNvSpPr/>
              <p:nvPr/>
            </p:nvSpPr>
            <p:spPr>
              <a:xfrm>
                <a:off x="1450279" y="400692"/>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pic>
            <p:nvPicPr>
              <p:cNvPr id="8" name="Picture 7" descr="A picture containing shape&#10;&#10;Description automatically generated">
                <a:extLst>
                  <a:ext uri="{FF2B5EF4-FFF2-40B4-BE49-F238E27FC236}">
                    <a16:creationId xmlns:a16="http://schemas.microsoft.com/office/drawing/2014/main" id="{81942B29-0134-D7F9-1FDB-83ACEE065B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85971" y="862184"/>
                <a:ext cx="1674219" cy="1921973"/>
              </a:xfrm>
              <a:prstGeom prst="rect">
                <a:avLst/>
              </a:prstGeom>
            </p:spPr>
          </p:pic>
        </p:grpSp>
        <p:sp>
          <p:nvSpPr>
            <p:cNvPr id="5" name="Rectangle 4">
              <a:extLst>
                <a:ext uri="{FF2B5EF4-FFF2-40B4-BE49-F238E27FC236}">
                  <a16:creationId xmlns:a16="http://schemas.microsoft.com/office/drawing/2014/main" id="{1F27A399-FB1D-A6F5-82FF-1216C333500B}"/>
                </a:ext>
              </a:extLst>
            </p:cNvPr>
            <p:cNvSpPr/>
            <p:nvPr/>
          </p:nvSpPr>
          <p:spPr>
            <a:xfrm>
              <a:off x="521976" y="3625825"/>
              <a:ext cx="2207575" cy="807914"/>
            </a:xfrm>
            <a:prstGeom prst="rect">
              <a:avLst/>
            </a:prstGeom>
          </p:spPr>
          <p:txBody>
            <a:bodyPr wrap="none">
              <a:spAutoFit/>
            </a:bodyPr>
            <a:lstStyle/>
            <a:p>
              <a:pPr algn="ctr" defTabSz="1219170">
                <a:buClr>
                  <a:srgbClr val="000000"/>
                </a:buClr>
              </a:pPr>
              <a:r>
                <a:rPr lang="en-US" sz="6400" b="1" kern="0" dirty="0" err="1">
                  <a:solidFill>
                    <a:srgbClr val="0070C0"/>
                  </a:solidFill>
                  <a:latin typeface="Times New Roman" panose="02020603050405020304" pitchFamily="18" charset="0"/>
                  <a:cs typeface="Times New Roman" panose="02020603050405020304" pitchFamily="18" charset="0"/>
                  <a:sym typeface="Arial"/>
                </a:rPr>
                <a:t>Mắt</a:t>
              </a:r>
              <a:r>
                <a:rPr lang="en-US" sz="6400" b="1" kern="0" dirty="0">
                  <a:solidFill>
                    <a:srgbClr val="0070C0"/>
                  </a:solidFill>
                  <a:latin typeface="Times New Roman" panose="02020603050405020304" pitchFamily="18" charset="0"/>
                  <a:cs typeface="Times New Roman" panose="02020603050405020304" pitchFamily="18" charset="0"/>
                  <a:sym typeface="Arial"/>
                </a:rPr>
                <a:t> </a:t>
              </a:r>
              <a:r>
                <a:rPr lang="en-US" sz="6400" b="1" kern="0" dirty="0" err="1">
                  <a:solidFill>
                    <a:srgbClr val="0070C0"/>
                  </a:solidFill>
                  <a:latin typeface="Times New Roman" panose="02020603050405020304" pitchFamily="18" charset="0"/>
                  <a:cs typeface="Times New Roman" panose="02020603050405020304" pitchFamily="18" charset="0"/>
                  <a:sym typeface="Arial"/>
                </a:rPr>
                <a:t>dõi</a:t>
              </a:r>
              <a:endParaRPr lang="en-US" sz="6400" b="1" kern="0" dirty="0">
                <a:solidFill>
                  <a:srgbClr val="0070C0"/>
                </a:solidFill>
                <a:latin typeface="Times New Roman" panose="02020603050405020304" pitchFamily="18" charset="0"/>
                <a:cs typeface="Times New Roman" panose="02020603050405020304" pitchFamily="18" charset="0"/>
                <a:sym typeface="Arial"/>
              </a:endParaRPr>
            </a:p>
          </p:txBody>
        </p:sp>
      </p:grpSp>
      <p:grpSp>
        <p:nvGrpSpPr>
          <p:cNvPr id="9" name="Group 8">
            <a:extLst>
              <a:ext uri="{FF2B5EF4-FFF2-40B4-BE49-F238E27FC236}">
                <a16:creationId xmlns:a16="http://schemas.microsoft.com/office/drawing/2014/main" id="{EF0501D6-AE5E-63EB-731D-E571702EB919}"/>
              </a:ext>
            </a:extLst>
          </p:cNvPr>
          <p:cNvGrpSpPr/>
          <p:nvPr/>
        </p:nvGrpSpPr>
        <p:grpSpPr>
          <a:xfrm>
            <a:off x="4460240" y="1808385"/>
            <a:ext cx="3804544" cy="3008908"/>
            <a:chOff x="3345180" y="1356289"/>
            <a:chExt cx="2853408" cy="2256681"/>
          </a:xfrm>
        </p:grpSpPr>
        <p:grpSp>
          <p:nvGrpSpPr>
            <p:cNvPr id="10" name="Group 9">
              <a:extLst>
                <a:ext uri="{FF2B5EF4-FFF2-40B4-BE49-F238E27FC236}">
                  <a16:creationId xmlns:a16="http://schemas.microsoft.com/office/drawing/2014/main" id="{524D43D3-A60C-6E41-06B5-E50ECED4BDBE}"/>
                </a:ext>
              </a:extLst>
            </p:cNvPr>
            <p:cNvGrpSpPr/>
            <p:nvPr/>
          </p:nvGrpSpPr>
          <p:grpSpPr>
            <a:xfrm>
              <a:off x="3345180" y="1356289"/>
              <a:ext cx="2853408" cy="2256681"/>
              <a:chOff x="3984768" y="31333"/>
              <a:chExt cx="3860030" cy="3318094"/>
            </a:xfrm>
          </p:grpSpPr>
          <p:grpSp>
            <p:nvGrpSpPr>
              <p:cNvPr id="12" name="Group 11">
                <a:extLst>
                  <a:ext uri="{FF2B5EF4-FFF2-40B4-BE49-F238E27FC236}">
                    <a16:creationId xmlns:a16="http://schemas.microsoft.com/office/drawing/2014/main" id="{70A3C777-03ED-4D2D-09CD-6AAD4F716EF1}"/>
                  </a:ext>
                </a:extLst>
              </p:cNvPr>
              <p:cNvGrpSpPr/>
              <p:nvPr/>
            </p:nvGrpSpPr>
            <p:grpSpPr>
              <a:xfrm>
                <a:off x="3984768" y="31333"/>
                <a:ext cx="3860030" cy="3318094"/>
                <a:chOff x="693066" y="657558"/>
                <a:chExt cx="3860030" cy="3318094"/>
              </a:xfrm>
            </p:grpSpPr>
            <p:sp>
              <p:nvSpPr>
                <p:cNvPr id="14" name="Rectangle: Rounded Corners 35">
                  <a:extLst>
                    <a:ext uri="{FF2B5EF4-FFF2-40B4-BE49-F238E27FC236}">
                      <a16:creationId xmlns:a16="http://schemas.microsoft.com/office/drawing/2014/main" id="{5BAD5F38-7D5D-0218-9AA9-7D9CB3F696D4}"/>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15" name="Rectangle: Rounded Corners 39">
                  <a:extLst>
                    <a:ext uri="{FF2B5EF4-FFF2-40B4-BE49-F238E27FC236}">
                      <a16:creationId xmlns:a16="http://schemas.microsoft.com/office/drawing/2014/main" id="{9619D824-7179-1EC3-3B1D-699D5CB0B46F}"/>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13" name="Picture 12">
                <a:extLst>
                  <a:ext uri="{FF2B5EF4-FFF2-40B4-BE49-F238E27FC236}">
                    <a16:creationId xmlns:a16="http://schemas.microsoft.com/office/drawing/2014/main" id="{B86645FB-C707-2CAB-3262-9107640D842F}"/>
                  </a:ext>
                </a:extLst>
              </p:cNvPr>
              <p:cNvPicPr>
                <a:picLocks noChangeAspect="1"/>
              </p:cNvPicPr>
              <p:nvPr/>
            </p:nvPicPr>
            <p:blipFill>
              <a:blip r:embed="rId4"/>
              <a:stretch>
                <a:fillRect/>
              </a:stretch>
            </p:blipFill>
            <p:spPr>
              <a:xfrm>
                <a:off x="5155989" y="399065"/>
                <a:ext cx="1665021" cy="1665021"/>
              </a:xfrm>
              <a:prstGeom prst="rect">
                <a:avLst/>
              </a:prstGeom>
            </p:spPr>
          </p:pic>
        </p:grpSp>
        <p:sp>
          <p:nvSpPr>
            <p:cNvPr id="11" name="Rectangle 10">
              <a:extLst>
                <a:ext uri="{FF2B5EF4-FFF2-40B4-BE49-F238E27FC236}">
                  <a16:creationId xmlns:a16="http://schemas.microsoft.com/office/drawing/2014/main" id="{3F6EEF92-3B98-75C7-3045-14ED2B98258C}"/>
                </a:ext>
              </a:extLst>
            </p:cNvPr>
            <p:cNvSpPr/>
            <p:nvPr/>
          </p:nvSpPr>
          <p:spPr>
            <a:xfrm>
              <a:off x="3602363" y="2781973"/>
              <a:ext cx="2448026" cy="807914"/>
            </a:xfrm>
            <a:prstGeom prst="rect">
              <a:avLst/>
            </a:prstGeom>
          </p:spPr>
          <p:txBody>
            <a:bodyPr wrap="none">
              <a:spAutoFit/>
            </a:bodyPr>
            <a:lstStyle/>
            <a:p>
              <a:pPr algn="ctr" defTabSz="1219170">
                <a:buClr>
                  <a:srgbClr val="000000"/>
                </a:buClr>
              </a:pPr>
              <a:r>
                <a:rPr lang="en-US" sz="6400" b="1" kern="0" dirty="0">
                  <a:solidFill>
                    <a:srgbClr val="FF0000"/>
                  </a:solidFill>
                  <a:latin typeface="Times New Roman" panose="02020603050405020304" pitchFamily="18" charset="0"/>
                  <a:cs typeface="Times New Roman" panose="02020603050405020304" pitchFamily="18" charset="0"/>
                  <a:sym typeface="Arial"/>
                </a:rPr>
                <a:t>Tai </a:t>
              </a:r>
              <a:r>
                <a:rPr lang="en-US" sz="6400" b="1" kern="0" dirty="0" err="1">
                  <a:solidFill>
                    <a:srgbClr val="FF0000"/>
                  </a:solidFill>
                  <a:latin typeface="Times New Roman" panose="02020603050405020304" pitchFamily="18" charset="0"/>
                  <a:cs typeface="Times New Roman" panose="02020603050405020304" pitchFamily="18" charset="0"/>
                  <a:sym typeface="Arial"/>
                </a:rPr>
                <a:t>nghe</a:t>
              </a:r>
              <a:endParaRPr lang="en-US" sz="6400" b="1" kern="0" dirty="0">
                <a:solidFill>
                  <a:srgbClr val="FF0000"/>
                </a:solidFill>
                <a:latin typeface="Times New Roman" panose="02020603050405020304" pitchFamily="18" charset="0"/>
                <a:cs typeface="Times New Roman" panose="02020603050405020304" pitchFamily="18" charset="0"/>
                <a:sym typeface="Arial"/>
              </a:endParaRPr>
            </a:p>
          </p:txBody>
        </p:sp>
      </p:grpSp>
      <p:grpSp>
        <p:nvGrpSpPr>
          <p:cNvPr id="16" name="Group 15">
            <a:extLst>
              <a:ext uri="{FF2B5EF4-FFF2-40B4-BE49-F238E27FC236}">
                <a16:creationId xmlns:a16="http://schemas.microsoft.com/office/drawing/2014/main" id="{04BD06D5-00FA-00A1-536A-C1A0B5F8C4A8}"/>
              </a:ext>
            </a:extLst>
          </p:cNvPr>
          <p:cNvGrpSpPr/>
          <p:nvPr/>
        </p:nvGrpSpPr>
        <p:grpSpPr>
          <a:xfrm>
            <a:off x="8264784" y="3523509"/>
            <a:ext cx="3519067" cy="3039653"/>
            <a:chOff x="6311152" y="2473100"/>
            <a:chExt cx="2639300" cy="2279740"/>
          </a:xfrm>
        </p:grpSpPr>
        <p:grpSp>
          <p:nvGrpSpPr>
            <p:cNvPr id="17" name="Group 16">
              <a:extLst>
                <a:ext uri="{FF2B5EF4-FFF2-40B4-BE49-F238E27FC236}">
                  <a16:creationId xmlns:a16="http://schemas.microsoft.com/office/drawing/2014/main" id="{AE2244BF-9953-D951-29D9-4F3F8175232F}"/>
                </a:ext>
              </a:extLst>
            </p:cNvPr>
            <p:cNvGrpSpPr/>
            <p:nvPr/>
          </p:nvGrpSpPr>
          <p:grpSpPr>
            <a:xfrm>
              <a:off x="6311152" y="2473100"/>
              <a:ext cx="2639300" cy="2279740"/>
              <a:chOff x="7482364" y="2696050"/>
              <a:chExt cx="3860030" cy="3318094"/>
            </a:xfrm>
          </p:grpSpPr>
          <p:grpSp>
            <p:nvGrpSpPr>
              <p:cNvPr id="19" name="Group 18">
                <a:extLst>
                  <a:ext uri="{FF2B5EF4-FFF2-40B4-BE49-F238E27FC236}">
                    <a16:creationId xmlns:a16="http://schemas.microsoft.com/office/drawing/2014/main" id="{B32CDA93-3956-3208-AB62-BF491D40DF25}"/>
                  </a:ext>
                </a:extLst>
              </p:cNvPr>
              <p:cNvGrpSpPr/>
              <p:nvPr/>
            </p:nvGrpSpPr>
            <p:grpSpPr>
              <a:xfrm>
                <a:off x="7482364" y="2696050"/>
                <a:ext cx="3860030" cy="3318094"/>
                <a:chOff x="693066" y="657558"/>
                <a:chExt cx="3860030" cy="3318094"/>
              </a:xfrm>
            </p:grpSpPr>
            <p:sp>
              <p:nvSpPr>
                <p:cNvPr id="21" name="Rectangle: Rounded Corners 47">
                  <a:extLst>
                    <a:ext uri="{FF2B5EF4-FFF2-40B4-BE49-F238E27FC236}">
                      <a16:creationId xmlns:a16="http://schemas.microsoft.com/office/drawing/2014/main" id="{803CCF0A-0D75-D2BD-333C-79A0C25177CC}"/>
                    </a:ext>
                  </a:extLst>
                </p:cNvPr>
                <p:cNvSpPr/>
                <p:nvPr/>
              </p:nvSpPr>
              <p:spPr>
                <a:xfrm>
                  <a:off x="693066" y="2251578"/>
                  <a:ext cx="3860030" cy="1724074"/>
                </a:xfrm>
                <a:custGeom>
                  <a:avLst/>
                  <a:gdLst>
                    <a:gd name="connsiteX0" fmla="*/ 0 w 3860030"/>
                    <a:gd name="connsiteY0" fmla="*/ 421036 h 1724074"/>
                    <a:gd name="connsiteX1" fmla="*/ 421036 w 3860030"/>
                    <a:gd name="connsiteY1" fmla="*/ 0 h 1724074"/>
                    <a:gd name="connsiteX2" fmla="*/ 3438994 w 3860030"/>
                    <a:gd name="connsiteY2" fmla="*/ 0 h 1724074"/>
                    <a:gd name="connsiteX3" fmla="*/ 3860030 w 3860030"/>
                    <a:gd name="connsiteY3" fmla="*/ 421036 h 1724074"/>
                    <a:gd name="connsiteX4" fmla="*/ 3860030 w 3860030"/>
                    <a:gd name="connsiteY4" fmla="*/ 1303038 h 1724074"/>
                    <a:gd name="connsiteX5" fmla="*/ 3438994 w 3860030"/>
                    <a:gd name="connsiteY5" fmla="*/ 1724074 h 1724074"/>
                    <a:gd name="connsiteX6" fmla="*/ 421036 w 3860030"/>
                    <a:gd name="connsiteY6" fmla="*/ 1724074 h 1724074"/>
                    <a:gd name="connsiteX7" fmla="*/ 0 w 3860030"/>
                    <a:gd name="connsiteY7" fmla="*/ 1303038 h 1724074"/>
                    <a:gd name="connsiteX8" fmla="*/ 0 w 3860030"/>
                    <a:gd name="connsiteY8" fmla="*/ 421036 h 1724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60030" h="1724074" fill="none" extrusionOk="0">
                      <a:moveTo>
                        <a:pt x="0" y="421036"/>
                      </a:moveTo>
                      <a:cubicBezTo>
                        <a:pt x="-10254" y="224437"/>
                        <a:pt x="182937" y="-3741"/>
                        <a:pt x="421036" y="0"/>
                      </a:cubicBezTo>
                      <a:cubicBezTo>
                        <a:pt x="1497895" y="-35273"/>
                        <a:pt x="2200335" y="-144294"/>
                        <a:pt x="3438994" y="0"/>
                      </a:cubicBezTo>
                      <a:cubicBezTo>
                        <a:pt x="3682363" y="3299"/>
                        <a:pt x="3846835" y="177379"/>
                        <a:pt x="3860030" y="421036"/>
                      </a:cubicBezTo>
                      <a:cubicBezTo>
                        <a:pt x="3795225" y="580650"/>
                        <a:pt x="3832922" y="919841"/>
                        <a:pt x="3860030" y="1303038"/>
                      </a:cubicBezTo>
                      <a:cubicBezTo>
                        <a:pt x="3896225" y="1508200"/>
                        <a:pt x="3676022" y="1719200"/>
                        <a:pt x="3438994" y="1724074"/>
                      </a:cubicBezTo>
                      <a:cubicBezTo>
                        <a:pt x="2945474" y="1801599"/>
                        <a:pt x="729335" y="1680371"/>
                        <a:pt x="421036" y="1724074"/>
                      </a:cubicBezTo>
                      <a:cubicBezTo>
                        <a:pt x="147628" y="1712748"/>
                        <a:pt x="-20188" y="1535294"/>
                        <a:pt x="0" y="1303038"/>
                      </a:cubicBezTo>
                      <a:cubicBezTo>
                        <a:pt x="-46943" y="1036608"/>
                        <a:pt x="46101" y="824172"/>
                        <a:pt x="0" y="421036"/>
                      </a:cubicBezTo>
                      <a:close/>
                    </a:path>
                    <a:path w="3860030" h="1724074" stroke="0" extrusionOk="0">
                      <a:moveTo>
                        <a:pt x="0" y="421036"/>
                      </a:moveTo>
                      <a:cubicBezTo>
                        <a:pt x="-3887" y="175072"/>
                        <a:pt x="181706" y="5506"/>
                        <a:pt x="421036" y="0"/>
                      </a:cubicBezTo>
                      <a:cubicBezTo>
                        <a:pt x="1860015" y="-95379"/>
                        <a:pt x="2551492" y="58096"/>
                        <a:pt x="3438994" y="0"/>
                      </a:cubicBezTo>
                      <a:cubicBezTo>
                        <a:pt x="3653000" y="-13041"/>
                        <a:pt x="3823589" y="162314"/>
                        <a:pt x="3860030" y="421036"/>
                      </a:cubicBezTo>
                      <a:cubicBezTo>
                        <a:pt x="3834105" y="531959"/>
                        <a:pt x="3915328" y="903839"/>
                        <a:pt x="3860030" y="1303038"/>
                      </a:cubicBezTo>
                      <a:cubicBezTo>
                        <a:pt x="3884775" y="1506156"/>
                        <a:pt x="3645459" y="1698107"/>
                        <a:pt x="3438994" y="1724074"/>
                      </a:cubicBezTo>
                      <a:cubicBezTo>
                        <a:pt x="2283581" y="1664168"/>
                        <a:pt x="1395821" y="1806588"/>
                        <a:pt x="421036" y="1724074"/>
                      </a:cubicBezTo>
                      <a:cubicBezTo>
                        <a:pt x="169849" y="1728686"/>
                        <a:pt x="-32218" y="1568269"/>
                        <a:pt x="0" y="1303038"/>
                      </a:cubicBezTo>
                      <a:cubicBezTo>
                        <a:pt x="-19342" y="1037331"/>
                        <a:pt x="28377" y="580575"/>
                        <a:pt x="0" y="421036"/>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sp>
              <p:nvSpPr>
                <p:cNvPr id="22" name="Rectangle: Rounded Corners 48">
                  <a:extLst>
                    <a:ext uri="{FF2B5EF4-FFF2-40B4-BE49-F238E27FC236}">
                      <a16:creationId xmlns:a16="http://schemas.microsoft.com/office/drawing/2014/main" id="{99051674-2209-A509-CAD6-19540EF924D4}"/>
                    </a:ext>
                  </a:extLst>
                </p:cNvPr>
                <p:cNvSpPr/>
                <p:nvPr/>
              </p:nvSpPr>
              <p:spPr>
                <a:xfrm>
                  <a:off x="1457700" y="657558"/>
                  <a:ext cx="2478196" cy="2312379"/>
                </a:xfrm>
                <a:custGeom>
                  <a:avLst/>
                  <a:gdLst>
                    <a:gd name="connsiteX0" fmla="*/ 0 w 2478196"/>
                    <a:gd name="connsiteY0" fmla="*/ 1156190 h 2312379"/>
                    <a:gd name="connsiteX1" fmla="*/ 1156190 w 2478196"/>
                    <a:gd name="connsiteY1" fmla="*/ 0 h 2312379"/>
                    <a:gd name="connsiteX2" fmla="*/ 1322007 w 2478196"/>
                    <a:gd name="connsiteY2" fmla="*/ 0 h 2312379"/>
                    <a:gd name="connsiteX3" fmla="*/ 2478197 w 2478196"/>
                    <a:gd name="connsiteY3" fmla="*/ 1156190 h 2312379"/>
                    <a:gd name="connsiteX4" fmla="*/ 2478196 w 2478196"/>
                    <a:gd name="connsiteY4" fmla="*/ 1156190 h 2312379"/>
                    <a:gd name="connsiteX5" fmla="*/ 1322006 w 2478196"/>
                    <a:gd name="connsiteY5" fmla="*/ 2312380 h 2312379"/>
                    <a:gd name="connsiteX6" fmla="*/ 1156190 w 2478196"/>
                    <a:gd name="connsiteY6" fmla="*/ 2312379 h 2312379"/>
                    <a:gd name="connsiteX7" fmla="*/ 0 w 2478196"/>
                    <a:gd name="connsiteY7" fmla="*/ 1156189 h 2312379"/>
                    <a:gd name="connsiteX8" fmla="*/ 0 w 2478196"/>
                    <a:gd name="connsiteY8" fmla="*/ 1156190 h 23123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78196" h="2312379" fill="none" extrusionOk="0">
                      <a:moveTo>
                        <a:pt x="0" y="1156190"/>
                      </a:moveTo>
                      <a:cubicBezTo>
                        <a:pt x="-27916" y="524545"/>
                        <a:pt x="431369" y="87563"/>
                        <a:pt x="1156190" y="0"/>
                      </a:cubicBezTo>
                      <a:cubicBezTo>
                        <a:pt x="1216848" y="5255"/>
                        <a:pt x="1276299" y="4154"/>
                        <a:pt x="1322007" y="0"/>
                      </a:cubicBezTo>
                      <a:cubicBezTo>
                        <a:pt x="1951933" y="30207"/>
                        <a:pt x="2453192" y="500840"/>
                        <a:pt x="2478197" y="1156190"/>
                      </a:cubicBezTo>
                      <a:lnTo>
                        <a:pt x="2478196" y="1156190"/>
                      </a:lnTo>
                      <a:cubicBezTo>
                        <a:pt x="2441723" y="1805494"/>
                        <a:pt x="1957555" y="2217275"/>
                        <a:pt x="1322006" y="2312380"/>
                      </a:cubicBezTo>
                      <a:cubicBezTo>
                        <a:pt x="1260549" y="2320135"/>
                        <a:pt x="1236801" y="2326473"/>
                        <a:pt x="1156190" y="2312379"/>
                      </a:cubicBezTo>
                      <a:cubicBezTo>
                        <a:pt x="568958" y="2306879"/>
                        <a:pt x="16150" y="1854653"/>
                        <a:pt x="0" y="1156189"/>
                      </a:cubicBezTo>
                      <a:lnTo>
                        <a:pt x="0" y="1156190"/>
                      </a:lnTo>
                      <a:close/>
                    </a:path>
                    <a:path w="2478196" h="2312379" stroke="0" extrusionOk="0">
                      <a:moveTo>
                        <a:pt x="0" y="1156190"/>
                      </a:moveTo>
                      <a:cubicBezTo>
                        <a:pt x="-3510" y="505514"/>
                        <a:pt x="431027" y="70153"/>
                        <a:pt x="1156190" y="0"/>
                      </a:cubicBezTo>
                      <a:cubicBezTo>
                        <a:pt x="1191716" y="-5087"/>
                        <a:pt x="1296061" y="-14479"/>
                        <a:pt x="1322007" y="0"/>
                      </a:cubicBezTo>
                      <a:cubicBezTo>
                        <a:pt x="1912335" y="-33943"/>
                        <a:pt x="2425525" y="479789"/>
                        <a:pt x="2478197" y="1156190"/>
                      </a:cubicBezTo>
                      <a:lnTo>
                        <a:pt x="2478196" y="1156190"/>
                      </a:lnTo>
                      <a:cubicBezTo>
                        <a:pt x="2534213" y="1841322"/>
                        <a:pt x="2014389" y="2267064"/>
                        <a:pt x="1322006" y="2312380"/>
                      </a:cubicBezTo>
                      <a:cubicBezTo>
                        <a:pt x="1264031" y="2321565"/>
                        <a:pt x="1175823" y="2315032"/>
                        <a:pt x="1156190" y="2312379"/>
                      </a:cubicBezTo>
                      <a:cubicBezTo>
                        <a:pt x="533454" y="2385951"/>
                        <a:pt x="-17959" y="1792077"/>
                        <a:pt x="0" y="1156189"/>
                      </a:cubicBezTo>
                      <a:lnTo>
                        <a:pt x="0" y="1156190"/>
                      </a:ln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xmlns="" sd="3906556544">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endParaRPr lang="en-US" sz="6400" b="1" dirty="0">
                    <a:solidFill>
                      <a:srgbClr val="002060"/>
                    </a:solidFill>
                    <a:latin typeface="Calibri" panose="020F0502020204030204" pitchFamily="34" charset="0"/>
                    <a:cs typeface="Calibri" panose="020F0502020204030204" pitchFamily="34" charset="0"/>
                    <a:sym typeface="Arial"/>
                  </a:endParaRPr>
                </a:p>
              </p:txBody>
            </p:sp>
          </p:grpSp>
          <p:pic>
            <p:nvPicPr>
              <p:cNvPr id="20" name="Picture 19" descr="Graphical user interface&#10;&#10;Description automatically generated with low confidence">
                <a:extLst>
                  <a:ext uri="{FF2B5EF4-FFF2-40B4-BE49-F238E27FC236}">
                    <a16:creationId xmlns:a16="http://schemas.microsoft.com/office/drawing/2014/main" id="{FEA5FC78-9195-1D91-0389-724AF282531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40054" y="3171731"/>
                <a:ext cx="1892084" cy="1602775"/>
              </a:xfrm>
              <a:prstGeom prst="rect">
                <a:avLst/>
              </a:prstGeom>
            </p:spPr>
          </p:pic>
        </p:grpSp>
        <p:sp>
          <p:nvSpPr>
            <p:cNvPr id="18" name="Rectangle 17">
              <a:extLst>
                <a:ext uri="{FF2B5EF4-FFF2-40B4-BE49-F238E27FC236}">
                  <a16:creationId xmlns:a16="http://schemas.microsoft.com/office/drawing/2014/main" id="{49D64A2A-8532-8367-D3FC-5FE637D05B33}"/>
                </a:ext>
              </a:extLst>
            </p:cNvPr>
            <p:cNvSpPr/>
            <p:nvPr/>
          </p:nvSpPr>
          <p:spPr>
            <a:xfrm>
              <a:off x="6772784" y="3938015"/>
              <a:ext cx="1816844" cy="746407"/>
            </a:xfrm>
            <a:prstGeom prst="rect">
              <a:avLst/>
            </a:prstGeom>
          </p:spPr>
          <p:txBody>
            <a:bodyPr wrap="none">
              <a:spAutoFit/>
            </a:bodyPr>
            <a:lstStyle/>
            <a:p>
              <a:pPr algn="ctr" defTabSz="1219170">
                <a:buClr>
                  <a:srgbClr val="000000"/>
                </a:buClr>
              </a:pPr>
              <a:r>
                <a:rPr lang="en-US" sz="5867" b="1" kern="0" dirty="0">
                  <a:solidFill>
                    <a:srgbClr val="00B050"/>
                  </a:solidFill>
                  <a:latin typeface="Times New Roman" panose="02020603050405020304" pitchFamily="18" charset="0"/>
                  <a:cs typeface="Times New Roman" panose="02020603050405020304" pitchFamily="18" charset="0"/>
                  <a:sym typeface="Arial"/>
                </a:rPr>
                <a:t>Tay </a:t>
              </a:r>
              <a:r>
                <a:rPr lang="en-US" sz="5867" b="1" kern="0" dirty="0" err="1">
                  <a:solidFill>
                    <a:srgbClr val="00B050"/>
                  </a:solidFill>
                  <a:latin typeface="Times New Roman" panose="02020603050405020304" pitchFamily="18" charset="0"/>
                  <a:cs typeface="Times New Roman" panose="02020603050405020304" pitchFamily="18" charset="0"/>
                  <a:sym typeface="Arial"/>
                </a:rPr>
                <a:t>dò</a:t>
              </a:r>
              <a:endParaRPr lang="en-US" sz="5867" b="1" kern="0" dirty="0">
                <a:solidFill>
                  <a:srgbClr val="00B050"/>
                </a:solidFill>
                <a:latin typeface="Times New Roman" panose="02020603050405020304" pitchFamily="18" charset="0"/>
                <a:cs typeface="Times New Roman" panose="02020603050405020304" pitchFamily="18" charset="0"/>
                <a:sym typeface="Arial"/>
              </a:endParaRPr>
            </a:p>
          </p:txBody>
        </p:sp>
      </p:grpSp>
      <p:pic>
        <p:nvPicPr>
          <p:cNvPr id="23" name="Picture 22">
            <a:extLst>
              <a:ext uri="{FF2B5EF4-FFF2-40B4-BE49-F238E27FC236}">
                <a16:creationId xmlns:a16="http://schemas.microsoft.com/office/drawing/2014/main" id="{2FB2A632-B8D7-6325-1516-48E946BAB6DC}"/>
              </a:ext>
            </a:extLst>
          </p:cNvPr>
          <p:cNvPicPr>
            <a:picLocks noChangeAspect="1"/>
          </p:cNvPicPr>
          <p:nvPr/>
        </p:nvPicPr>
        <p:blipFill>
          <a:blip r:embed="rId6"/>
          <a:stretch>
            <a:fillRect/>
          </a:stretch>
        </p:blipFill>
        <p:spPr>
          <a:xfrm>
            <a:off x="3081640" y="-226044"/>
            <a:ext cx="6200169" cy="2566638"/>
          </a:xfrm>
          <a:prstGeom prst="rect">
            <a:avLst/>
          </a:prstGeom>
        </p:spPr>
      </p:pic>
    </p:spTree>
    <p:extLst>
      <p:ext uri="{BB962C8B-B14F-4D97-AF65-F5344CB8AC3E}">
        <p14:creationId xmlns:p14="http://schemas.microsoft.com/office/powerpoint/2010/main" val="29908977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barn(inVertical)">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142875"/>
            <a:ext cx="11839575" cy="6553200"/>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FEFB527C-DA4D-A0FB-1418-24C250BFEAB1}"/>
              </a:ext>
            </a:extLst>
          </p:cNvPr>
          <p:cNvPicPr>
            <a:picLocks noChangeAspect="1"/>
          </p:cNvPicPr>
          <p:nvPr/>
        </p:nvPicPr>
        <p:blipFill>
          <a:blip r:embed="rId3"/>
          <a:stretch>
            <a:fillRect/>
          </a:stretch>
        </p:blipFill>
        <p:spPr>
          <a:xfrm>
            <a:off x="8108414" y="5024020"/>
            <a:ext cx="4160761" cy="1833979"/>
          </a:xfrm>
          <a:prstGeom prst="rect">
            <a:avLst/>
          </a:prstGeom>
        </p:spPr>
      </p:pic>
      <p:sp>
        <p:nvSpPr>
          <p:cNvPr id="5" name="TextBox 4">
            <a:extLst>
              <a:ext uri="{FF2B5EF4-FFF2-40B4-BE49-F238E27FC236}">
                <a16:creationId xmlns:a16="http://schemas.microsoft.com/office/drawing/2014/main" id="{E43444CE-24BE-9022-512D-3FCC473BE2BC}"/>
              </a:ext>
            </a:extLst>
          </p:cNvPr>
          <p:cNvSpPr txBox="1"/>
          <p:nvPr/>
        </p:nvSpPr>
        <p:spPr>
          <a:xfrm>
            <a:off x="451693" y="165253"/>
            <a:ext cx="11281272" cy="6186309"/>
          </a:xfrm>
          <a:prstGeom prst="rect">
            <a:avLst/>
          </a:prstGeom>
          <a:noFill/>
        </p:spPr>
        <p:txBody>
          <a:bodyPr wrap="square" rtlCol="0">
            <a:spAutoFit/>
          </a:bodyPr>
          <a:lstStyle/>
          <a:p>
            <a:pPr algn="ctr" rtl="0" latinLnBrk="0"/>
            <a:r>
              <a:rPr lang="vi-VN" sz="2200" b="1" i="0" dirty="0">
                <a:solidFill>
                  <a:srgbClr val="000000"/>
                </a:solidFill>
                <a:effectLst/>
                <a:latin typeface="Calibri" panose="020F0502020204030204" pitchFamily="34" charset="0"/>
                <a:cs typeface="Calibri" panose="020F0502020204030204" pitchFamily="34" charset="0"/>
              </a:rPr>
              <a:t>ĐỒNG CỎ NỞ HOA</a:t>
            </a:r>
            <a:endParaRPr lang="vi-VN" sz="2200" b="0" i="0" dirty="0">
              <a:solidFill>
                <a:srgbClr val="000000"/>
              </a:solidFill>
              <a:effectLst/>
              <a:latin typeface="Calibri" panose="020F0502020204030204" pitchFamily="34" charset="0"/>
              <a:cs typeface="Calibri" panose="020F0502020204030204" pitchFamily="34" charset="0"/>
            </a:endParaRPr>
          </a:p>
          <a:p>
            <a:pPr algn="just" rtl="0" latinLnBrk="0"/>
            <a:r>
              <a:rPr lang="en-US" sz="2200" b="0" i="0" dirty="0">
                <a:solidFill>
                  <a:srgbClr val="000000"/>
                </a:solidFill>
                <a:effectLst/>
                <a:latin typeface="Calibri" panose="020F0502020204030204" pitchFamily="34" charset="0"/>
                <a:cs typeface="Calibri" panose="020F0502020204030204" pitchFamily="34" charset="0"/>
              </a:rPr>
              <a:t>   </a:t>
            </a:r>
            <a:r>
              <a:rPr lang="vi-VN" sz="2200" b="0" i="0" dirty="0">
                <a:solidFill>
                  <a:srgbClr val="000000"/>
                </a:solidFill>
                <a:effectLst/>
                <a:latin typeface="+mj-lt"/>
                <a:cs typeface="Calibri" panose="020F0502020204030204" pitchFamily="34" charset="0"/>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rtl="0" latinLnBrk="0"/>
            <a:r>
              <a:rPr lang="en-US" sz="2200" b="0" i="0" dirty="0">
                <a:solidFill>
                  <a:srgbClr val="000000"/>
                </a:solidFill>
                <a:effectLst/>
                <a:latin typeface="+mj-lt"/>
                <a:cs typeface="Calibri" panose="020F0502020204030204" pitchFamily="34" charset="0"/>
              </a:rPr>
              <a:t>   </a:t>
            </a:r>
            <a:r>
              <a:rPr lang="vi-VN" sz="2200" b="0" i="0" dirty="0">
                <a:solidFill>
                  <a:srgbClr val="000000"/>
                </a:solidFill>
                <a:effectLst/>
                <a:latin typeface="+mj-lt"/>
                <a:cs typeface="Calibri" panose="020F0502020204030204" pitchFamily="34" charset="0"/>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a:p>
            <a:pPr algn="just" rtl="0" latinLnBrk="0"/>
            <a:r>
              <a:rPr lang="en-US" sz="2200" b="0" i="0" dirty="0">
                <a:solidFill>
                  <a:srgbClr val="000000"/>
                </a:solidFill>
                <a:effectLst/>
                <a:latin typeface="+mj-lt"/>
                <a:cs typeface="Calibri" panose="020F0502020204030204" pitchFamily="34" charset="0"/>
              </a:rPr>
              <a:t>   </a:t>
            </a:r>
            <a:r>
              <a:rPr lang="vi-VN" sz="2200" b="0" i="0" dirty="0">
                <a:solidFill>
                  <a:srgbClr val="000000"/>
                </a:solidFill>
                <a:effectLst/>
                <a:latin typeface="+mj-lt"/>
                <a:cs typeface="Calibri" panose="020F0502020204030204" pitchFamily="34" charset="0"/>
              </a:rPr>
              <a:t>Bác Lan đưa tranh của Bống cho ông hoạ sĩ Phan xem để hỏi ý kiến. Ông hoạ sĩ xem cả xấp tranh vẽ con chó, con mèo, cây cau, chân dung bố và mẹ Bống thì tặc tặc lưỡi trầm tr</a:t>
            </a:r>
            <a:r>
              <a:rPr lang="en-US" sz="2200" dirty="0">
                <a:solidFill>
                  <a:srgbClr val="000000"/>
                </a:solidFill>
                <a:latin typeface="+mj-lt"/>
                <a:cs typeface="Calibri" panose="020F0502020204030204" pitchFamily="34" charset="0"/>
              </a:rPr>
              <a:t>ồ</a:t>
            </a:r>
            <a:r>
              <a:rPr lang="vi-VN" sz="2200" b="0" i="0" dirty="0">
                <a:solidFill>
                  <a:srgbClr val="000000"/>
                </a:solidFill>
                <a:effectLst/>
                <a:latin typeface="+mj-lt"/>
                <a:cs typeface="Calibri" panose="020F0502020204030204" pitchFamily="34" charset="0"/>
              </a:rPr>
              <a:t>:“Chà chà! Vẽ như đồng cỏ đến kì nở hoa! Vẽ được lắm, được lắm!”. Đoạn, ông nói: “Còn những bức nào nữa, cho ông xem với nào!”. Bống đưa cho ông cả tập tranh giấu trong cặp. Ông trố mắt, chỉ từng bức:</a:t>
            </a:r>
          </a:p>
          <a:p>
            <a:pPr algn="just" rtl="0" latinLnBrk="0"/>
            <a:r>
              <a:rPr lang="en-US" sz="2200" b="0" i="0" dirty="0">
                <a:solidFill>
                  <a:srgbClr val="000000"/>
                </a:solidFill>
                <a:effectLst/>
                <a:latin typeface="+mj-lt"/>
                <a:cs typeface="Calibri" panose="020F0502020204030204" pitchFamily="34" charset="0"/>
              </a:rPr>
              <a:t>   </a:t>
            </a:r>
            <a:r>
              <a:rPr lang="vi-VN" sz="2200" b="0" i="0" dirty="0">
                <a:solidFill>
                  <a:srgbClr val="000000"/>
                </a:solidFill>
                <a:effectLst/>
                <a:latin typeface="+mj-lt"/>
                <a:cs typeface="Calibri" panose="020F0502020204030204" pitchFamily="34" charset="0"/>
              </a:rPr>
              <a:t>- Sao dưới bụng con gà mái mẹ lại có một hàng chấm chấm?</a:t>
            </a:r>
          </a:p>
          <a:p>
            <a:pPr algn="just" rtl="0" latinLnBrk="0"/>
            <a:r>
              <a:rPr lang="en-US" sz="2200" b="0" i="0" dirty="0">
                <a:solidFill>
                  <a:srgbClr val="000000"/>
                </a:solidFill>
                <a:effectLst/>
                <a:latin typeface="+mj-lt"/>
                <a:cs typeface="Calibri" panose="020F0502020204030204" pitchFamily="34" charset="0"/>
              </a:rPr>
              <a:t>   </a:t>
            </a:r>
            <a:r>
              <a:rPr lang="vi-VN" sz="2200" b="0" i="0" dirty="0">
                <a:solidFill>
                  <a:srgbClr val="000000"/>
                </a:solidFill>
                <a:effectLst/>
                <a:latin typeface="+mj-lt"/>
                <a:cs typeface="Calibri" panose="020F0502020204030204" pitchFamily="34" charset="0"/>
              </a:rPr>
              <a:t>- Đó là tí của nó ạ. Không có tí, gà con bú mẹ sao được ạ.</a:t>
            </a:r>
          </a:p>
          <a:p>
            <a:pPr algn="just" rtl="0" latinLnBrk="0"/>
            <a:r>
              <a:rPr lang="en-US" sz="2200" b="0" i="0" dirty="0">
                <a:solidFill>
                  <a:srgbClr val="000000"/>
                </a:solidFill>
                <a:effectLst/>
                <a:latin typeface="+mj-lt"/>
                <a:cs typeface="Calibri" panose="020F0502020204030204" pitchFamily="34" charset="0"/>
              </a:rPr>
              <a:t>   </a:t>
            </a:r>
            <a:r>
              <a:rPr lang="vi-VN" sz="2200" b="0" i="0" dirty="0">
                <a:solidFill>
                  <a:srgbClr val="000000"/>
                </a:solidFill>
                <a:effectLst/>
                <a:latin typeface="+mj-lt"/>
                <a:cs typeface="Calibri" panose="020F0502020204030204" pitchFamily="34" charset="0"/>
              </a:rPr>
              <a:t>- Thế con chuột nhắt đứng cạnh cái vòng tròn có hai chóp nhọn là cái gì?</a:t>
            </a:r>
          </a:p>
          <a:p>
            <a:pPr algn="just" rtl="0" latinLnBrk="0"/>
            <a:r>
              <a:rPr lang="en-US" sz="2200" b="0" i="0" dirty="0">
                <a:solidFill>
                  <a:srgbClr val="000000"/>
                </a:solidFill>
                <a:effectLst/>
                <a:latin typeface="+mj-lt"/>
                <a:cs typeface="Calibri" panose="020F0502020204030204" pitchFamily="34" charset="0"/>
              </a:rPr>
              <a:t>   </a:t>
            </a:r>
            <a:r>
              <a:rPr lang="vi-VN" sz="2200" b="0" i="0" dirty="0">
                <a:solidFill>
                  <a:srgbClr val="000000"/>
                </a:solidFill>
                <a:effectLst/>
                <a:latin typeface="+mj-lt"/>
                <a:cs typeface="Calibri" panose="020F0502020204030204" pitchFamily="34" charset="0"/>
              </a:rPr>
              <a:t>- Là lưng con mèo. Ý cháu là... hỡi tên chuột kia, mi hãy giờ hồn, mèo chưa quay đầu lại đâu!</a:t>
            </a:r>
          </a:p>
          <a:p>
            <a:pPr algn="r" rtl="0" latinLnBrk="0"/>
            <a:r>
              <a:rPr lang="vi-VN" sz="2200" b="0" i="0" dirty="0">
                <a:solidFill>
                  <a:srgbClr val="000000"/>
                </a:solidFill>
                <a:effectLst/>
                <a:latin typeface="+mj-lt"/>
                <a:cs typeface="Calibri" panose="020F0502020204030204" pitchFamily="34" charset="0"/>
              </a:rPr>
              <a:t>(Theo Ma Văn Kháng)</a:t>
            </a:r>
          </a:p>
        </p:txBody>
      </p:sp>
    </p:spTree>
    <p:extLst>
      <p:ext uri="{BB962C8B-B14F-4D97-AF65-F5344CB8AC3E}">
        <p14:creationId xmlns:p14="http://schemas.microsoft.com/office/powerpoint/2010/main" val="1526904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 name="TextBox 1">
            <a:extLst>
              <a:ext uri="{FF2B5EF4-FFF2-40B4-BE49-F238E27FC236}">
                <a16:creationId xmlns:a16="http://schemas.microsoft.com/office/drawing/2014/main" id="{93FA7FE6-3EFB-CD24-0799-DA8A49B7D08E}"/>
              </a:ext>
            </a:extLst>
          </p:cNvPr>
          <p:cNvSpPr txBox="1">
            <a:spLocks noChangeArrowheads="1"/>
          </p:cNvSpPr>
          <p:nvPr/>
        </p:nvSpPr>
        <p:spPr bwMode="auto">
          <a:xfrm>
            <a:off x="600075" y="1665219"/>
            <a:ext cx="11226128" cy="293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761981" indent="-761981" defTabSz="914377">
              <a:lnSpc>
                <a:spcPct val="150000"/>
              </a:lnSpc>
              <a:spcBef>
                <a:spcPct val="0"/>
              </a:spcBef>
              <a:buFont typeface="Wingdings" panose="05000000000000000000" pitchFamily="2" charset="2"/>
              <a:buChar char="q"/>
            </a:pP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Đoạn</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 1: </a:t>
            </a: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Từ</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đầu</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đến</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các</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chàng</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công</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C00000"/>
                </a:solidFill>
                <a:latin typeface="Times New Roman" panose="02020603050405020304" pitchFamily="18" charset="0"/>
                <a:cs typeface="Times New Roman" panose="02020603050405020304" pitchFamily="18" charset="0"/>
                <a:sym typeface="Arial" panose="020B0604020202020204"/>
              </a:rPr>
              <a:t>tử</a:t>
            </a:r>
            <a:r>
              <a:rPr lang="en-US" altLang="en-US" sz="4400" b="1" dirty="0">
                <a:solidFill>
                  <a:srgbClr val="C00000"/>
                </a:solidFill>
                <a:latin typeface="Times New Roman" panose="02020603050405020304" pitchFamily="18" charset="0"/>
                <a:cs typeface="Times New Roman" panose="02020603050405020304" pitchFamily="18" charset="0"/>
                <a:sym typeface="Arial" panose="020B0604020202020204"/>
              </a:rPr>
              <a:t>.</a:t>
            </a:r>
          </a:p>
          <a:p>
            <a:pPr marL="761981" indent="-761981" defTabSz="1219170">
              <a:buClr>
                <a:srgbClr val="000000"/>
              </a:buClr>
              <a:buFont typeface="Wingdings" panose="05000000000000000000" pitchFamily="2" charset="2"/>
              <a:buChar char="q"/>
            </a:pPr>
            <a:r>
              <a:rPr lang="en-US" altLang="en-US" sz="4400" b="1" dirty="0" err="1">
                <a:solidFill>
                  <a:srgbClr val="0070C0"/>
                </a:solidFill>
                <a:latin typeface="Times New Roman" panose="02020603050405020304" pitchFamily="18" charset="0"/>
                <a:cs typeface="Times New Roman" panose="02020603050405020304" pitchFamily="18" charset="0"/>
                <a:sym typeface="Arial" panose="020B0604020202020204"/>
              </a:rPr>
              <a:t>Đoạn</a:t>
            </a:r>
            <a:r>
              <a:rPr lang="en-US" altLang="en-US" sz="4400" b="1" dirty="0">
                <a:solidFill>
                  <a:srgbClr val="0070C0"/>
                </a:solidFill>
                <a:latin typeface="Times New Roman" panose="02020603050405020304" pitchFamily="18" charset="0"/>
                <a:cs typeface="Times New Roman" panose="02020603050405020304" pitchFamily="18" charset="0"/>
                <a:sym typeface="Arial" panose="020B0604020202020204"/>
              </a:rPr>
              <a:t> 2: </a:t>
            </a:r>
            <a:r>
              <a:rPr lang="en-US" altLang="en-US" sz="4400" b="1" dirty="0" err="1">
                <a:solidFill>
                  <a:srgbClr val="0070C0"/>
                </a:solidFill>
                <a:latin typeface="Times New Roman" panose="02020603050405020304" pitchFamily="18" charset="0"/>
                <a:cs typeface="Times New Roman" panose="02020603050405020304" pitchFamily="18" charset="0"/>
                <a:sym typeface="Arial" panose="020B0604020202020204"/>
              </a:rPr>
              <a:t>Tiếp</a:t>
            </a:r>
            <a:r>
              <a:rPr lang="en-US" altLang="en-US" sz="4400" b="1" dirty="0">
                <a:solidFill>
                  <a:srgbClr val="0070C0"/>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0070C0"/>
                </a:solidFill>
                <a:latin typeface="Times New Roman" panose="02020603050405020304" pitchFamily="18" charset="0"/>
                <a:cs typeface="Times New Roman" panose="02020603050405020304" pitchFamily="18" charset="0"/>
                <a:sym typeface="Arial" panose="020B0604020202020204"/>
              </a:rPr>
              <a:t>theo</a:t>
            </a:r>
            <a:r>
              <a:rPr lang="en-US" altLang="en-US" sz="4400" b="1" dirty="0">
                <a:solidFill>
                  <a:srgbClr val="0070C0"/>
                </a:solidFill>
                <a:latin typeface="Times New Roman" panose="02020603050405020304" pitchFamily="18" charset="0"/>
                <a:cs typeface="Times New Roman" panose="02020603050405020304" pitchFamily="18" charset="0"/>
                <a:sym typeface="Arial" panose="020B0604020202020204"/>
              </a:rPr>
              <a:t>… </a:t>
            </a:r>
            <a:r>
              <a:rPr lang="vi-VN" sz="4400" b="1" kern="0" dirty="0">
                <a:solidFill>
                  <a:srgbClr val="0070C0"/>
                </a:solidFill>
                <a:latin typeface="Times New Roman" panose="02020603050405020304" pitchFamily="18" charset="0"/>
                <a:cs typeface="Times New Roman" panose="02020603050405020304" pitchFamily="18" charset="0"/>
                <a:sym typeface="Arial" panose="020B0604020202020204"/>
              </a:rPr>
              <a:t>đến </a:t>
            </a:r>
            <a:r>
              <a:rPr lang="en-US" sz="4400" b="1" kern="0" dirty="0">
                <a:solidFill>
                  <a:srgbClr val="0070C0"/>
                </a:solidFill>
                <a:latin typeface="Times New Roman" panose="02020603050405020304" pitchFamily="18" charset="0"/>
                <a:cs typeface="Times New Roman" panose="02020603050405020304" pitchFamily="18" charset="0"/>
                <a:sym typeface="Arial" panose="020B0604020202020204"/>
              </a:rPr>
              <a:t>con </a:t>
            </a:r>
            <a:r>
              <a:rPr lang="en-US" sz="4400" b="1" kern="0" dirty="0" err="1">
                <a:solidFill>
                  <a:srgbClr val="0070C0"/>
                </a:solidFill>
                <a:latin typeface="Times New Roman" panose="02020603050405020304" pitchFamily="18" charset="0"/>
                <a:cs typeface="Times New Roman" panose="02020603050405020304" pitchFamily="18" charset="0"/>
                <a:sym typeface="Arial" panose="020B0604020202020204"/>
              </a:rPr>
              <a:t>mắt</a:t>
            </a:r>
            <a:r>
              <a:rPr lang="en-US" sz="4400" b="1" kern="0" dirty="0">
                <a:solidFill>
                  <a:srgbClr val="0070C0"/>
                </a:solidFill>
                <a:latin typeface="Times New Roman" panose="02020603050405020304" pitchFamily="18" charset="0"/>
                <a:cs typeface="Times New Roman" panose="02020603050405020304" pitchFamily="18" charset="0"/>
                <a:sym typeface="Arial" panose="020B0604020202020204"/>
              </a:rPr>
              <a:t> </a:t>
            </a:r>
            <a:r>
              <a:rPr lang="en-US" sz="4400" b="1" kern="0" dirty="0" err="1">
                <a:solidFill>
                  <a:srgbClr val="0070C0"/>
                </a:solidFill>
                <a:latin typeface="Times New Roman" panose="02020603050405020304" pitchFamily="18" charset="0"/>
                <a:cs typeface="Times New Roman" panose="02020603050405020304" pitchFamily="18" charset="0"/>
                <a:sym typeface="Arial" panose="020B0604020202020204"/>
              </a:rPr>
              <a:t>lá</a:t>
            </a:r>
            <a:r>
              <a:rPr lang="en-US" sz="4400" b="1" kern="0" dirty="0">
                <a:solidFill>
                  <a:srgbClr val="0070C0"/>
                </a:solidFill>
                <a:latin typeface="Times New Roman" panose="02020603050405020304" pitchFamily="18" charset="0"/>
                <a:cs typeface="Times New Roman" panose="02020603050405020304" pitchFamily="18" charset="0"/>
                <a:sym typeface="Arial" panose="020B0604020202020204"/>
              </a:rPr>
              <a:t> </a:t>
            </a:r>
            <a:r>
              <a:rPr lang="en-US" sz="4400" b="1" kern="0" dirty="0" err="1">
                <a:solidFill>
                  <a:srgbClr val="0070C0"/>
                </a:solidFill>
                <a:latin typeface="Times New Roman" panose="02020603050405020304" pitchFamily="18" charset="0"/>
                <a:cs typeface="Times New Roman" panose="02020603050405020304" pitchFamily="18" charset="0"/>
                <a:sym typeface="Arial" panose="020B0604020202020204"/>
              </a:rPr>
              <a:t>răm</a:t>
            </a:r>
            <a:r>
              <a:rPr lang="en-US" sz="4400" b="1" kern="0" dirty="0">
                <a:solidFill>
                  <a:srgbClr val="0070C0"/>
                </a:solidFill>
                <a:latin typeface="Times New Roman" panose="02020603050405020304" pitchFamily="18" charset="0"/>
                <a:cs typeface="Times New Roman" panose="02020603050405020304" pitchFamily="18" charset="0"/>
                <a:sym typeface="Arial" panose="020B0604020202020204"/>
              </a:rPr>
              <a:t>.</a:t>
            </a:r>
          </a:p>
          <a:p>
            <a:pPr marL="761981" indent="-761981" defTabSz="914377">
              <a:lnSpc>
                <a:spcPct val="150000"/>
              </a:lnSpc>
              <a:spcBef>
                <a:spcPct val="0"/>
              </a:spcBef>
              <a:buFont typeface="Wingdings" panose="05000000000000000000" pitchFamily="2" charset="2"/>
              <a:buChar char="q"/>
            </a:pPr>
            <a:r>
              <a:rPr lang="en-US" altLang="en-US" sz="4400" b="1" dirty="0" err="1">
                <a:solidFill>
                  <a:srgbClr val="FFC000">
                    <a:lumMod val="75000"/>
                  </a:srgbClr>
                </a:solidFill>
                <a:latin typeface="Times New Roman" panose="02020603050405020304" pitchFamily="18" charset="0"/>
                <a:cs typeface="Times New Roman" panose="02020603050405020304" pitchFamily="18" charset="0"/>
                <a:sym typeface="Arial" panose="020B0604020202020204"/>
              </a:rPr>
              <a:t>Đoạn</a:t>
            </a:r>
            <a:r>
              <a:rPr lang="en-US" altLang="en-US" sz="4400" b="1" dirty="0">
                <a:solidFill>
                  <a:srgbClr val="FFC000">
                    <a:lumMod val="75000"/>
                  </a:srgbClr>
                </a:solidFill>
                <a:latin typeface="Times New Roman" panose="02020603050405020304" pitchFamily="18" charset="0"/>
                <a:cs typeface="Times New Roman" panose="02020603050405020304" pitchFamily="18" charset="0"/>
                <a:sym typeface="Arial" panose="020B0604020202020204"/>
              </a:rPr>
              <a:t> 3: </a:t>
            </a:r>
            <a:r>
              <a:rPr lang="en-US" altLang="en-US" sz="4400" b="1" dirty="0" err="1">
                <a:solidFill>
                  <a:srgbClr val="FFC000">
                    <a:lumMod val="75000"/>
                  </a:srgbClr>
                </a:solidFill>
                <a:latin typeface="Times New Roman" panose="02020603050405020304" pitchFamily="18" charset="0"/>
                <a:cs typeface="Times New Roman" panose="02020603050405020304" pitchFamily="18" charset="0"/>
                <a:sym typeface="Arial" panose="020B0604020202020204"/>
              </a:rPr>
              <a:t>Còn</a:t>
            </a:r>
            <a:r>
              <a:rPr lang="en-US" altLang="en-US" sz="4400" b="1" dirty="0">
                <a:solidFill>
                  <a:srgbClr val="FFC000">
                    <a:lumMod val="75000"/>
                  </a:srgbClr>
                </a:solidFill>
                <a:latin typeface="Times New Roman" panose="02020603050405020304" pitchFamily="18" charset="0"/>
                <a:cs typeface="Times New Roman" panose="02020603050405020304" pitchFamily="18" charset="0"/>
                <a:sym typeface="Arial" panose="020B0604020202020204"/>
              </a:rPr>
              <a:t> </a:t>
            </a:r>
            <a:r>
              <a:rPr lang="en-US" altLang="en-US" sz="4400" b="1" dirty="0" err="1">
                <a:solidFill>
                  <a:srgbClr val="FFC000">
                    <a:lumMod val="75000"/>
                  </a:srgbClr>
                </a:solidFill>
                <a:latin typeface="Times New Roman" panose="02020603050405020304" pitchFamily="18" charset="0"/>
                <a:cs typeface="Times New Roman" panose="02020603050405020304" pitchFamily="18" charset="0"/>
                <a:sym typeface="Arial" panose="020B0604020202020204"/>
              </a:rPr>
              <a:t>lại</a:t>
            </a:r>
            <a:endParaRPr lang="en-US" altLang="en-US" sz="4400" b="1" dirty="0">
              <a:solidFill>
                <a:srgbClr val="FFC000">
                  <a:lumMod val="75000"/>
                </a:srgbClr>
              </a:solidFill>
              <a:latin typeface="Times New Roman" panose="02020603050405020304" pitchFamily="18" charset="0"/>
              <a:cs typeface="Times New Roman" panose="02020603050405020304" pitchFamily="18" charset="0"/>
              <a:sym typeface="Arial" panose="020B0604020202020204"/>
            </a:endParaRPr>
          </a:p>
        </p:txBody>
      </p:sp>
      <p:sp>
        <p:nvSpPr>
          <p:cNvPr id="3" name="矩形: 圆角 30">
            <a:extLst>
              <a:ext uri="{FF2B5EF4-FFF2-40B4-BE49-F238E27FC236}">
                <a16:creationId xmlns:a16="http://schemas.microsoft.com/office/drawing/2014/main" id="{67078DDC-4AF0-41E7-B45F-BEFB051D08C9}"/>
              </a:ext>
            </a:extLst>
          </p:cNvPr>
          <p:cNvSpPr/>
          <p:nvPr/>
        </p:nvSpPr>
        <p:spPr>
          <a:xfrm>
            <a:off x="4482718" y="613875"/>
            <a:ext cx="4165600" cy="1051344"/>
          </a:xfrm>
          <a:prstGeom prst="roundRect">
            <a:avLst>
              <a:gd name="adj" fmla="val 50000"/>
            </a:avLst>
          </a:prstGeom>
          <a:solidFill>
            <a:srgbClr val="00823B"/>
          </a:solid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r>
              <a:rPr lang="en-US" altLang="zh-CN" sz="5400" b="1">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sym typeface="Arial" panose="020B0604020202020204"/>
              </a:rPr>
              <a:t>Chia đoạn</a:t>
            </a:r>
            <a:endParaRPr lang="zh-CN" altLang="en-US" sz="5400" b="1" dirty="0">
              <a:solidFill>
                <a:prstClr val="white"/>
              </a:solidFill>
              <a:latin typeface="Times New Roman" panose="02020603050405020304" pitchFamily="18" charset="0"/>
              <a:ea typeface="字魂27号-布丁体" panose="00000500000000000000" pitchFamily="2" charset="-122"/>
              <a:cs typeface="Times New Roman" panose="02020603050405020304" pitchFamily="18" charset="0"/>
              <a:sym typeface="Arial" panose="020B0604020202020204"/>
            </a:endParaRPr>
          </a:p>
        </p:txBody>
      </p:sp>
    </p:spTree>
    <p:extLst>
      <p:ext uri="{BB962C8B-B14F-4D97-AF65-F5344CB8AC3E}">
        <p14:creationId xmlns:p14="http://schemas.microsoft.com/office/powerpoint/2010/main" val="245171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xEl>
                                              <p:pRg st="0" end="0"/>
                                            </p:txEl>
                                          </p:spTgt>
                                        </p:tgtEl>
                                        <p:attrNameLst>
                                          <p:attrName>style.visibility</p:attrName>
                                        </p:attrNameLst>
                                      </p:cBhvr>
                                      <p:to>
                                        <p:strVal val="visible"/>
                                      </p:to>
                                    </p:set>
                                    <p:anim calcmode="lin" valueType="num">
                                      <p:cBhvr additive="base">
                                        <p:cTn id="13"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 calcmode="lin" valueType="num">
                                      <p:cBhvr additive="base">
                                        <p:cTn id="1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 calcmode="lin" valueType="num">
                                      <p:cBhvr additive="base">
                                        <p:cTn id="25"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330506"/>
            <a:ext cx="11839575" cy="605927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4" name="Picture 3">
            <a:extLst>
              <a:ext uri="{FF2B5EF4-FFF2-40B4-BE49-F238E27FC236}">
                <a16:creationId xmlns:a16="http://schemas.microsoft.com/office/drawing/2014/main" id="{76EEDB7C-91B3-6615-FF14-88588AFD5A2E}"/>
              </a:ext>
            </a:extLst>
          </p:cNvPr>
          <p:cNvPicPr>
            <a:picLocks noChangeAspect="1"/>
          </p:cNvPicPr>
          <p:nvPr/>
        </p:nvPicPr>
        <p:blipFill>
          <a:blip r:embed="rId3"/>
          <a:stretch>
            <a:fillRect/>
          </a:stretch>
        </p:blipFill>
        <p:spPr>
          <a:xfrm>
            <a:off x="1291246" y="679749"/>
            <a:ext cx="9620322" cy="1670449"/>
          </a:xfrm>
          <a:prstGeom prst="rect">
            <a:avLst/>
          </a:prstGeom>
        </p:spPr>
      </p:pic>
      <p:sp>
        <p:nvSpPr>
          <p:cNvPr id="5" name="圆角矩形 17">
            <a:extLst>
              <a:ext uri="{FF2B5EF4-FFF2-40B4-BE49-F238E27FC236}">
                <a16:creationId xmlns:a16="http://schemas.microsoft.com/office/drawing/2014/main" id="{1C5A40E2-C7BD-6A11-5FDC-E82AE6D9F590}"/>
              </a:ext>
            </a:extLst>
          </p:cNvPr>
          <p:cNvSpPr/>
          <p:nvPr/>
        </p:nvSpPr>
        <p:spPr>
          <a:xfrm>
            <a:off x="2687290" y="2679570"/>
            <a:ext cx="3118584" cy="907594"/>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6" name="TextBox 5">
            <a:extLst>
              <a:ext uri="{FF2B5EF4-FFF2-40B4-BE49-F238E27FC236}">
                <a16:creationId xmlns:a16="http://schemas.microsoft.com/office/drawing/2014/main" id="{17EF6206-2ECD-F084-E003-1048D0C65A8F}"/>
              </a:ext>
            </a:extLst>
          </p:cNvPr>
          <p:cNvSpPr txBox="1"/>
          <p:nvPr/>
        </p:nvSpPr>
        <p:spPr>
          <a:xfrm>
            <a:off x="3301397" y="284648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xấp</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tranh</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圆角矩形 17">
            <a:extLst>
              <a:ext uri="{FF2B5EF4-FFF2-40B4-BE49-F238E27FC236}">
                <a16:creationId xmlns:a16="http://schemas.microsoft.com/office/drawing/2014/main" id="{10D4D1B1-1BEA-C98C-93D0-B0F91263F349}"/>
              </a:ext>
            </a:extLst>
          </p:cNvPr>
          <p:cNvSpPr/>
          <p:nvPr/>
        </p:nvSpPr>
        <p:spPr>
          <a:xfrm>
            <a:off x="2673795" y="3863998"/>
            <a:ext cx="3147461"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9" name="TextBox 8">
            <a:extLst>
              <a:ext uri="{FF2B5EF4-FFF2-40B4-BE49-F238E27FC236}">
                <a16:creationId xmlns:a16="http://schemas.microsoft.com/office/drawing/2014/main" id="{9B8D2456-CE37-750F-FEC0-0C0DB425F25C}"/>
              </a:ext>
            </a:extLst>
          </p:cNvPr>
          <p:cNvSpPr txBox="1"/>
          <p:nvPr/>
        </p:nvSpPr>
        <p:spPr>
          <a:xfrm>
            <a:off x="3389857" y="4052628"/>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trầm</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trồ</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0" name="圆角矩形 17">
            <a:extLst>
              <a:ext uri="{FF2B5EF4-FFF2-40B4-BE49-F238E27FC236}">
                <a16:creationId xmlns:a16="http://schemas.microsoft.com/office/drawing/2014/main" id="{A8EC6FB3-4BF6-60DE-FE1E-633AE80324BA}"/>
              </a:ext>
            </a:extLst>
          </p:cNvPr>
          <p:cNvSpPr/>
          <p:nvPr/>
        </p:nvSpPr>
        <p:spPr>
          <a:xfrm>
            <a:off x="6509426" y="2665502"/>
            <a:ext cx="2783739" cy="837572"/>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dirty="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1" name="TextBox 10">
            <a:extLst>
              <a:ext uri="{FF2B5EF4-FFF2-40B4-BE49-F238E27FC236}">
                <a16:creationId xmlns:a16="http://schemas.microsoft.com/office/drawing/2014/main" id="{813CAE5B-4461-7690-589B-A3EF479B0AB5}"/>
              </a:ext>
            </a:extLst>
          </p:cNvPr>
          <p:cNvSpPr txBox="1"/>
          <p:nvPr/>
        </p:nvSpPr>
        <p:spPr>
          <a:xfrm>
            <a:off x="6982721" y="2708721"/>
            <a:ext cx="259882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tặc</a:t>
            </a:r>
            <a:r>
              <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lưỡi</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12" name="圆角矩形 17">
            <a:extLst>
              <a:ext uri="{FF2B5EF4-FFF2-40B4-BE49-F238E27FC236}">
                <a16:creationId xmlns:a16="http://schemas.microsoft.com/office/drawing/2014/main" id="{5E5F2FF9-8D90-1C1B-86F0-66D72C06133F}"/>
              </a:ext>
            </a:extLst>
          </p:cNvPr>
          <p:cNvSpPr/>
          <p:nvPr/>
        </p:nvSpPr>
        <p:spPr>
          <a:xfrm>
            <a:off x="6338335" y="3863998"/>
            <a:ext cx="2783739" cy="992815"/>
          </a:xfrm>
          <a:prstGeom prst="roundRect">
            <a:avLst>
              <a:gd name="adj" fmla="val 24204"/>
            </a:avLst>
          </a:prstGeom>
          <a:solidFill>
            <a:schemeClr val="bg1"/>
          </a:solidFill>
          <a:ln w="38100">
            <a:solidFill>
              <a:srgbClr val="35857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600" b="1" i="0" u="none" strike="noStrike" kern="1200" cap="none" spc="0" normalizeH="0" baseline="0" noProof="0">
              <a:ln>
                <a:noFill/>
              </a:ln>
              <a:solidFill>
                <a:prstClr val="white"/>
              </a:solidFill>
              <a:effectLst/>
              <a:uLnTx/>
              <a:uFillTx/>
              <a:latin typeface="Cambria" panose="02040503050406030204" pitchFamily="18" charset="0"/>
              <a:ea typeface="思源黑体 CN Bold" panose="020B0800000000000000"/>
              <a:cs typeface="+mn-cs"/>
            </a:endParaRPr>
          </a:p>
        </p:txBody>
      </p:sp>
      <p:sp>
        <p:nvSpPr>
          <p:cNvPr id="13" name="TextBox 12">
            <a:extLst>
              <a:ext uri="{FF2B5EF4-FFF2-40B4-BE49-F238E27FC236}">
                <a16:creationId xmlns:a16="http://schemas.microsoft.com/office/drawing/2014/main" id="{CDF89559-D456-30A2-16BE-48F90C60D0E2}"/>
              </a:ext>
            </a:extLst>
          </p:cNvPr>
          <p:cNvSpPr txBox="1"/>
          <p:nvPr/>
        </p:nvSpPr>
        <p:spPr>
          <a:xfrm>
            <a:off x="6601998" y="4001373"/>
            <a:ext cx="259882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chóp</a:t>
            </a:r>
            <a:r>
              <a:rPr kumimoji="0" lang="en-US" sz="36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36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nhọn</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1147213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1000"/>
                                        <p:tgtEl>
                                          <p:spTgt spid="12"/>
                                        </p:tgtEl>
                                      </p:cBhvr>
                                    </p:animEffect>
                                    <p:anim calcmode="lin" valueType="num">
                                      <p:cBhvr>
                                        <p:cTn id="44" dur="1000" fill="hold"/>
                                        <p:tgtEl>
                                          <p:spTgt spid="12"/>
                                        </p:tgtEl>
                                        <p:attrNameLst>
                                          <p:attrName>ppt_x</p:attrName>
                                        </p:attrNameLst>
                                      </p:cBhvr>
                                      <p:tavLst>
                                        <p:tav tm="0">
                                          <p:val>
                                            <p:strVal val="#ppt_x"/>
                                          </p:val>
                                        </p:tav>
                                        <p:tav tm="100000">
                                          <p:val>
                                            <p:strVal val="#ppt_x"/>
                                          </p:val>
                                        </p:tav>
                                      </p:tavLst>
                                    </p:anim>
                                    <p:anim calcmode="lin" valueType="num">
                                      <p:cBhvr>
                                        <p:cTn id="45" dur="1000" fill="hold"/>
                                        <p:tgtEl>
                                          <p:spTgt spid="12"/>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8" grpId="0" animBg="1"/>
      <p:bldP spid="9" grpId="0"/>
      <p:bldP spid="10" grpId="0" animBg="1"/>
      <p:bldP spid="11" grpId="0"/>
      <p:bldP spid="12" grpId="0"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Background pattern&#10;&#10;Description automatically generated with low confidence">
            <a:extLst>
              <a:ext uri="{FF2B5EF4-FFF2-40B4-BE49-F238E27FC236}">
                <a16:creationId xmlns:a16="http://schemas.microsoft.com/office/drawing/2014/main" id="{4EABCA52-3CD4-E556-8E5E-B4BAD7151247}"/>
              </a:ext>
            </a:extLst>
          </p:cNvPr>
          <p:cNvPicPr>
            <a:picLocks noChangeAspect="1"/>
          </p:cNvPicPr>
          <p:nvPr/>
        </p:nvPicPr>
        <p:blipFill rotWithShape="1">
          <a:blip r:embed="rId2">
            <a:extLst>
              <a:ext uri="{28A0092B-C50C-407E-A947-70E740481C1C}">
                <a14:useLocalDpi xmlns:a14="http://schemas.microsoft.com/office/drawing/2010/main" val="0"/>
              </a:ext>
            </a:extLst>
          </a:blip>
          <a:srcRect b="22170"/>
          <a:stretch/>
        </p:blipFill>
        <p:spPr>
          <a:xfrm>
            <a:off x="0" y="-1"/>
            <a:ext cx="12192000" cy="6858001"/>
          </a:xfrm>
          <a:prstGeom prst="rect">
            <a:avLst/>
          </a:prstGeom>
        </p:spPr>
      </p:pic>
      <p:sp>
        <p:nvSpPr>
          <p:cNvPr id="38" name="Hình chữ nhật: Góc Tròn 1">
            <a:extLst>
              <a:ext uri="{FF2B5EF4-FFF2-40B4-BE49-F238E27FC236}">
                <a16:creationId xmlns:a16="http://schemas.microsoft.com/office/drawing/2014/main" id="{C3FD1603-FD12-1377-D82B-FBBEEE51D85A}"/>
              </a:ext>
            </a:extLst>
          </p:cNvPr>
          <p:cNvSpPr/>
          <p:nvPr/>
        </p:nvSpPr>
        <p:spPr>
          <a:xfrm>
            <a:off x="238125" y="253386"/>
            <a:ext cx="11839575" cy="6334701"/>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3" name="Picture 2" descr="A close-up of a magnifying glass&#10;&#10;Description automatically generated">
            <a:extLst>
              <a:ext uri="{FF2B5EF4-FFF2-40B4-BE49-F238E27FC236}">
                <a16:creationId xmlns:a16="http://schemas.microsoft.com/office/drawing/2014/main" id="{A04C7C67-6D4A-E4F4-6C6E-FA6F4A7A8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311399">
            <a:off x="9411957" y="3415482"/>
            <a:ext cx="3262597" cy="4954874"/>
          </a:xfrm>
          <a:prstGeom prst="rect">
            <a:avLst/>
          </a:prstGeom>
        </p:spPr>
      </p:pic>
      <p:pic>
        <p:nvPicPr>
          <p:cNvPr id="4" name="Picture 3" descr="A picture containing text, indoor&#10;&#10;Description automatically generated">
            <a:extLst>
              <a:ext uri="{FF2B5EF4-FFF2-40B4-BE49-F238E27FC236}">
                <a16:creationId xmlns:a16="http://schemas.microsoft.com/office/drawing/2014/main" id="{10E8A58B-0693-8A53-FFC4-B35A475B2A8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313830" y="4466677"/>
            <a:ext cx="2183661" cy="1178290"/>
          </a:xfrm>
          <a:prstGeom prst="rect">
            <a:avLst/>
          </a:prstGeom>
        </p:spPr>
      </p:pic>
      <p:pic>
        <p:nvPicPr>
          <p:cNvPr id="6" name="Picture 5">
            <a:extLst>
              <a:ext uri="{FF2B5EF4-FFF2-40B4-BE49-F238E27FC236}">
                <a16:creationId xmlns:a16="http://schemas.microsoft.com/office/drawing/2014/main" id="{7B5EFE87-7481-000E-ABFA-9F2DF2DA0BB3}"/>
              </a:ext>
            </a:extLst>
          </p:cNvPr>
          <p:cNvPicPr>
            <a:picLocks noChangeAspect="1"/>
          </p:cNvPicPr>
          <p:nvPr/>
        </p:nvPicPr>
        <p:blipFill>
          <a:blip r:embed="rId5">
            <a:extLst>
              <a:ext uri="{BEBA8EAE-BF5A-486C-A8C5-ECC9F3942E4B}">
                <a14:imgProps xmlns:a14="http://schemas.microsoft.com/office/drawing/2010/main">
                  <a14:imgLayer r:embed="rId6">
                    <a14:imgEffect>
                      <a14:artisticFilmGrain/>
                    </a14:imgEffect>
                  </a14:imgLayer>
                </a14:imgProps>
              </a:ext>
            </a:extLst>
          </a:blip>
          <a:stretch>
            <a:fillRect/>
          </a:stretch>
        </p:blipFill>
        <p:spPr>
          <a:xfrm>
            <a:off x="471265" y="2151480"/>
            <a:ext cx="2261812" cy="4706520"/>
          </a:xfrm>
          <a:prstGeom prst="rect">
            <a:avLst/>
          </a:prstGeom>
        </p:spPr>
      </p:pic>
      <p:sp>
        <p:nvSpPr>
          <p:cNvPr id="8" name="TextBox 7">
            <a:extLst>
              <a:ext uri="{FF2B5EF4-FFF2-40B4-BE49-F238E27FC236}">
                <a16:creationId xmlns:a16="http://schemas.microsoft.com/office/drawing/2014/main" id="{5FAAA977-E6E3-1D37-FD26-D71F0CB771A6}"/>
              </a:ext>
            </a:extLst>
          </p:cNvPr>
          <p:cNvSpPr txBox="1"/>
          <p:nvPr/>
        </p:nvSpPr>
        <p:spPr>
          <a:xfrm>
            <a:off x="3153084" y="1280159"/>
            <a:ext cx="8117171" cy="258532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Đồng</a:t>
            </a:r>
            <a:r>
              <a:rPr kumimoji="0" lang="en-US" sz="54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cỏ</a:t>
            </a:r>
            <a:r>
              <a:rPr kumimoji="0" lang="en-US" sz="54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nở</a:t>
            </a:r>
            <a:r>
              <a:rPr kumimoji="0" lang="en-US" sz="5400" b="1" i="0" u="none" strike="noStrike" kern="1200" cap="none" spc="0" normalizeH="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hoa</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pt-BR" sz="5400" b="1" i="0"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nào em chưa hiểu nghĩa?</a:t>
            </a:r>
          </a:p>
        </p:txBody>
      </p:sp>
    </p:spTree>
    <p:extLst>
      <p:ext uri="{BB962C8B-B14F-4D97-AF65-F5344CB8AC3E}">
        <p14:creationId xmlns:p14="http://schemas.microsoft.com/office/powerpoint/2010/main" val="1751730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0-#ppt_w/2"/>
                                          </p:val>
                                        </p:tav>
                                        <p:tav tm="100000">
                                          <p:val>
                                            <p:strVal val="#ppt_x"/>
                                          </p:val>
                                        </p:tav>
                                      </p:tavLst>
                                    </p:anim>
                                    <p:anim calcmode="lin" valueType="num">
                                      <p:cBhvr additive="base">
                                        <p:cTn id="17" dur="500" fill="hold"/>
                                        <p:tgtEl>
                                          <p:spTgt spid="6"/>
                                        </p:tgtEl>
                                        <p:attrNameLst>
                                          <p:attrName>ppt_y</p:attrName>
                                        </p:attrNameLst>
                                      </p:cBhvr>
                                      <p:tavLst>
                                        <p:tav tm="0">
                                          <p:val>
                                            <p:strVal val="#ppt_y"/>
                                          </p:val>
                                        </p:tav>
                                        <p:tav tm="100000">
                                          <p:val>
                                            <p:strVal val="#ppt_y"/>
                                          </p:val>
                                        </p:tav>
                                      </p:tavLst>
                                    </p:anim>
                                  </p:childTnLst>
                                </p:cTn>
                              </p:par>
                              <p:par>
                                <p:cTn id="18" presetID="32" presetClass="emph" presetSubtype="0" fill="hold" nodeType="withEffect">
                                  <p:stCondLst>
                                    <p:cond delay="0"/>
                                  </p:stCondLst>
                                  <p:childTnLst>
                                    <p:animRot by="120000">
                                      <p:cBhvr>
                                        <p:cTn id="19" dur="300" fill="hold">
                                          <p:stCondLst>
                                            <p:cond delay="0"/>
                                          </p:stCondLst>
                                        </p:cTn>
                                        <p:tgtEl>
                                          <p:spTgt spid="6"/>
                                        </p:tgtEl>
                                        <p:attrNameLst>
                                          <p:attrName>r</p:attrName>
                                        </p:attrNameLst>
                                      </p:cBhvr>
                                    </p:animRot>
                                    <p:animRot by="-240000">
                                      <p:cBhvr>
                                        <p:cTn id="20" dur="600" fill="hold">
                                          <p:stCondLst>
                                            <p:cond delay="600"/>
                                          </p:stCondLst>
                                        </p:cTn>
                                        <p:tgtEl>
                                          <p:spTgt spid="6"/>
                                        </p:tgtEl>
                                        <p:attrNameLst>
                                          <p:attrName>r</p:attrName>
                                        </p:attrNameLst>
                                      </p:cBhvr>
                                    </p:animRot>
                                    <p:animRot by="240000">
                                      <p:cBhvr>
                                        <p:cTn id="21" dur="600" fill="hold">
                                          <p:stCondLst>
                                            <p:cond delay="1200"/>
                                          </p:stCondLst>
                                        </p:cTn>
                                        <p:tgtEl>
                                          <p:spTgt spid="6"/>
                                        </p:tgtEl>
                                        <p:attrNameLst>
                                          <p:attrName>r</p:attrName>
                                        </p:attrNameLst>
                                      </p:cBhvr>
                                    </p:animRot>
                                    <p:animRot by="-240000">
                                      <p:cBhvr>
                                        <p:cTn id="22" dur="600" fill="hold">
                                          <p:stCondLst>
                                            <p:cond delay="1800"/>
                                          </p:stCondLst>
                                        </p:cTn>
                                        <p:tgtEl>
                                          <p:spTgt spid="6"/>
                                        </p:tgtEl>
                                        <p:attrNameLst>
                                          <p:attrName>r</p:attrName>
                                        </p:attrNameLst>
                                      </p:cBhvr>
                                    </p:animRot>
                                    <p:animRot by="120000">
                                      <p:cBhvr>
                                        <p:cTn id="23" dur="600" fill="hold">
                                          <p:stCondLst>
                                            <p:cond delay="2400"/>
                                          </p:stCondLst>
                                        </p:cTn>
                                        <p:tgtEl>
                                          <p:spTgt spid="6"/>
                                        </p:tgtEl>
                                        <p:attrNameLst>
                                          <p:attrName>r</p:attrName>
                                        </p:attrNameLst>
                                      </p:cBhvr>
                                    </p:animRot>
                                  </p:childTnLst>
                                </p:cTn>
                              </p:par>
                              <p:par>
                                <p:cTn id="24" presetID="53" presetClass="entr" presetSubtype="16"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Effect transition="in" filter="fade">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4.xml><?xml version="1.0" encoding="utf-8"?>
<p:tagLst xmlns:a="http://schemas.openxmlformats.org/drawingml/2006/main" xmlns:r="http://schemas.openxmlformats.org/officeDocument/2006/relationships" xmlns:p="http://schemas.openxmlformats.org/presentationml/2006/main">
  <p:tag name="GENSWF_SLIDE_UID" val="{C4310BFC-092C-4B6F-B30A-E6E01F683979}:2007577189"/>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Simple Light">
      <a:dk1>
        <a:srgbClr val="434343"/>
      </a:dk1>
      <a:lt1>
        <a:srgbClr val="9E9E9E"/>
      </a:lt1>
      <a:dk2>
        <a:srgbClr val="D5D5D5"/>
      </a:dk2>
      <a:lt2>
        <a:srgbClr val="0593AA"/>
      </a:lt2>
      <a:accent1>
        <a:srgbClr val="92DDCE"/>
      </a:accent1>
      <a:accent2>
        <a:srgbClr val="FFE8B0"/>
      </a:accent2>
      <a:accent3>
        <a:srgbClr val="FFFFFF"/>
      </a:accent3>
      <a:accent4>
        <a:srgbClr val="FFFFFF"/>
      </a:accent4>
      <a:accent5>
        <a:srgbClr val="FFFFFF"/>
      </a:accent5>
      <a:accent6>
        <a:srgbClr val="FFFFFF"/>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TsangerYuMo W04"/>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TsangerYuMo W04"/>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hq4aate">
      <a:majorFont>
        <a:latin typeface="华康少女文字W5(P)"/>
        <a:ea typeface="华康少女文字W5(P)"/>
        <a:cs typeface=""/>
      </a:majorFont>
      <a:minorFont>
        <a:latin typeface="华康少女文字W5(P)"/>
        <a:ea typeface="华康少女文字W5(P)"/>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195</TotalTime>
  <Words>2477</Words>
  <Application>Microsoft Office PowerPoint</Application>
  <PresentationFormat>Widescreen</PresentationFormat>
  <Paragraphs>124</Paragraphs>
  <Slides>34</Slides>
  <Notes>6</Notes>
  <HiddenSlides>0</HiddenSlides>
  <MMClips>0</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34</vt:i4>
      </vt:variant>
    </vt:vector>
  </HeadingPairs>
  <TitlesOfParts>
    <vt:vector size="55" baseType="lpstr">
      <vt:lpstr>微软雅黑</vt:lpstr>
      <vt:lpstr>Arial</vt:lpstr>
      <vt:lpstr>Arial-Rounded</vt:lpstr>
      <vt:lpstr>Calibri</vt:lpstr>
      <vt:lpstr>Calibri Light</vt:lpstr>
      <vt:lpstr>Cambria</vt:lpstr>
      <vt:lpstr>等线</vt:lpstr>
      <vt:lpstr>iCiel Crocante</vt:lpstr>
      <vt:lpstr>PT Sans</vt:lpstr>
      <vt:lpstr>Segoe UI Historic</vt:lpstr>
      <vt:lpstr>Times New Roman</vt:lpstr>
      <vt:lpstr>TsangerYuMo W04</vt:lpstr>
      <vt:lpstr>UTM Cookies</vt:lpstr>
      <vt:lpstr>Wingdings</vt:lpstr>
      <vt:lpstr>华康少女文字W5(P)</vt:lpstr>
      <vt:lpstr>字魂27号-布丁体</vt:lpstr>
      <vt:lpstr>思源黑体 CN Bold</vt:lpstr>
      <vt:lpstr>思源黑体 CN Light</vt:lpstr>
      <vt:lpstr>1_Office Theme</vt:lpstr>
      <vt:lpstr>office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STD_MO</cp:lastModifiedBy>
  <cp:revision>87</cp:revision>
  <dcterms:created xsi:type="dcterms:W3CDTF">2023-08-17T11:22:51Z</dcterms:created>
  <dcterms:modified xsi:type="dcterms:W3CDTF">2024-11-07T14:52:16Z</dcterms:modified>
</cp:coreProperties>
</file>