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  <p:sldMasterId id="2147483756" r:id="rId2"/>
  </p:sldMasterIdLst>
  <p:notesMasterIdLst>
    <p:notesMasterId r:id="rId13"/>
  </p:notesMasterIdLst>
  <p:sldIdLst>
    <p:sldId id="400" r:id="rId3"/>
    <p:sldId id="259" r:id="rId4"/>
    <p:sldId id="515" r:id="rId5"/>
    <p:sldId id="297" r:id="rId6"/>
    <p:sldId id="449" r:id="rId7"/>
    <p:sldId id="451" r:id="rId8"/>
    <p:sldId id="455" r:id="rId9"/>
    <p:sldId id="459" r:id="rId10"/>
    <p:sldId id="500" r:id="rId11"/>
    <p:sldId id="511" r:id="rId12"/>
  </p:sldIdLst>
  <p:sldSz cx="12192000" cy="6858000"/>
  <p:notesSz cx="6858000" cy="9144000"/>
  <p:embeddedFontLst>
    <p:embeddedFont>
      <p:font typeface=".VnAvant"/>
      <p:regular r:id="rId14"/>
      <p:bold r:id="rId15"/>
      <p:italic r:id="rId16"/>
      <p:boldItalic r:id="rId17"/>
    </p:embeddedFont>
    <p:embeddedFont>
      <p:font typeface="Arial Black" panose="020B0604020202020204" pitchFamily="34" charset="0"/>
      <p:bold r:id="rId18"/>
    </p:embeddedFont>
    <p:embeddedFont>
      <p:font typeface="Arial Rounded MT Bold" panose="020F0704030504030204" pitchFamily="34" charset="77"/>
      <p:regular r:id="rId19"/>
    </p:embeddedFont>
    <p:embeddedFont>
      <p:font typeface="Arial-Rounded" panose="020B0500000000000000"/>
      <p:regular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12D6"/>
    <a:srgbClr val="990000"/>
    <a:srgbClr val="009900"/>
    <a:srgbClr val="FFCC00"/>
    <a:srgbClr val="0000CC"/>
    <a:srgbClr val="FF0066"/>
    <a:srgbClr val="00CC00"/>
    <a:srgbClr val="000099"/>
    <a:srgbClr val="008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91" autoAdjust="0"/>
    <p:restoredTop sz="94676"/>
  </p:normalViewPr>
  <p:slideViewPr>
    <p:cSldViewPr>
      <p:cViewPr>
        <p:scale>
          <a:sx n="100" d="100"/>
          <a:sy n="100" d="100"/>
        </p:scale>
        <p:origin x="1288" y="5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72BB-78AD-4807-8726-F908E5E7D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HS đã</a:t>
            </a:r>
            <a:r>
              <a:rPr lang="en-US" baseline="0"/>
              <a:t> nắm được quy luật ghép tiếng nên mình đã thay đổi hình thức ghép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24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86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04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6FF543-F621-443A-A0AA-B591F586E898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61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25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F448D-067C-4AA7-8944-0B61205DCB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03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88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23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8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4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18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63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815" r:id="rId9"/>
    <p:sldLayoutId id="2147483816" r:id="rId10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544-CF4F-41DA-94B8-8C12CFFE3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C476D-635C-406D-BB2F-E6614B24E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3EA3A-1C49-4959-9BB2-B2DA7A2F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103" y="-637642"/>
            <a:ext cx="13096568" cy="749564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EAC11D-F9B6-4183-8162-FB51C27BA2E7}"/>
              </a:ext>
            </a:extLst>
          </p:cNvPr>
          <p:cNvGrpSpPr/>
          <p:nvPr/>
        </p:nvGrpSpPr>
        <p:grpSpPr>
          <a:xfrm>
            <a:off x="398069" y="406400"/>
            <a:ext cx="11075129" cy="5787559"/>
            <a:chOff x="1809873" y="2312459"/>
            <a:chExt cx="8492576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B592C820-AF41-481D-80EA-B1C73F7A98DB}"/>
                </a:ext>
              </a:extLst>
            </p:cNvPr>
            <p:cNvSpPr/>
            <p:nvPr/>
          </p:nvSpPr>
          <p:spPr>
            <a:xfrm>
              <a:off x="1809873" y="2312459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81B6-0125-474F-B186-938D6C14175D}"/>
                </a:ext>
              </a:extLst>
            </p:cNvPr>
            <p:cNvSpPr txBox="1"/>
            <p:nvPr/>
          </p:nvSpPr>
          <p:spPr>
            <a:xfrm>
              <a:off x="1993374" y="2556323"/>
              <a:ext cx="7985956" cy="66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 MỪNG CÁC CÔ ĐẾN DỰ  GIỜ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 </a:t>
              </a:r>
              <a:r>
                <a:rPr kumimoji="0" lang="en-US" sz="40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 VIỆT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FA24FE-73EF-4785-AA5D-FE94737A959A}"/>
                </a:ext>
              </a:extLst>
            </p:cNvPr>
            <p:cNvSpPr txBox="1"/>
            <p:nvPr/>
          </p:nvSpPr>
          <p:spPr>
            <a:xfrm>
              <a:off x="1924936" y="3456620"/>
              <a:ext cx="8377513" cy="605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7200" b="1" i="0" u="none" strike="noStrike" kern="1200" cap="none" spc="0" normalizeH="0" baseline="0" noProof="0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72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</a:rPr>
                <a:t>36</a:t>
              </a:r>
              <a:r>
                <a:rPr kumimoji="0" lang="en-US" sz="7200" b="1" i="0" u="none" strike="noStrike" kern="1200" cap="none" spc="0" normalizeH="0" baseline="0" noProof="0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: om </a:t>
              </a:r>
              <a:r>
                <a:rPr kumimoji="0" lang="en-US" sz="7200" b="1" i="0" u="none" strike="noStrike" kern="1200" cap="none" spc="0" normalizeH="0" baseline="0" noProof="0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ôm</a:t>
              </a:r>
              <a:r>
                <a:rPr kumimoji="0" lang="en-US" sz="7200" b="1" i="0" u="none" strike="noStrike" kern="1200" cap="none" spc="0" normalizeH="0" baseline="0" noProof="0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200" b="1" i="0" u="none" strike="noStrike" kern="1200" cap="none" spc="0" normalizeH="0" baseline="0" noProof="0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ơm</a:t>
              </a:r>
              <a:r>
                <a:rPr kumimoji="0" lang="en-US" sz="7200" b="1" i="0" u="none" strike="noStrike" kern="1200" cap="none" spc="0" normalizeH="0" baseline="0" noProof="0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7200" b="1" i="0" u="none" strike="noStrike" kern="1200" cap="none" spc="0" normalizeH="0" baseline="0" noProof="0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Tiết</a:t>
              </a:r>
              <a:r>
                <a:rPr kumimoji="0" lang="en-US" sz="7200" b="1" i="0" u="none" strike="noStrike" kern="1200" cap="none" spc="0" normalizeH="0" baseline="0" noProof="0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1) </a:t>
              </a:r>
              <a:endParaRPr kumimoji="0" lang="en-US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-211" panose="020B08030503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D89DAB-D94B-440B-AF03-A6E4BA152FB5}"/>
              </a:ext>
            </a:extLst>
          </p:cNvPr>
          <p:cNvSpPr txBox="1"/>
          <p:nvPr/>
        </p:nvSpPr>
        <p:spPr>
          <a:xfrm>
            <a:off x="1821904" y="4696527"/>
            <a:ext cx="837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Huế-Lớp1D</a:t>
            </a:r>
            <a:r>
              <a:rPr kumimoji="0" lang="en-US" sz="3600" b="1" i="1" u="none" strike="noStrike" kern="1200" cap="none" spc="0" normalizeH="0" baseline="0" noProof="0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4A2CD-2CA5-141E-17E4-3F72C7258F6E}"/>
              </a:ext>
            </a:extLst>
          </p:cNvPr>
          <p:cNvSpPr txBox="1"/>
          <p:nvPr/>
        </p:nvSpPr>
        <p:spPr>
          <a:xfrm>
            <a:off x="10660566" y="7683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2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134" y="493306"/>
            <a:ext cx="3505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+mn-ea"/>
                <a:cs typeface="Calibri" pitchFamily="34" charset="0"/>
              </a:rPr>
              <a:t>3.</a:t>
            </a:r>
            <a:r>
              <a:rPr lang="en-US" sz="4400" b="1" dirty="0" err="1">
                <a:solidFill>
                  <a:srgbClr val="FFFFFF"/>
                </a:solidFill>
                <a:latin typeface=".VnAvant" pitchFamily="34" charset="0"/>
                <a:cs typeface="Calibri" pitchFamily="34" charset="0"/>
              </a:rPr>
              <a:t>Viết</a:t>
            </a:r>
            <a:r>
              <a:rPr lang="en-US" sz="4400" b="1" dirty="0">
                <a:solidFill>
                  <a:srgbClr val="FFFFFF"/>
                </a:solidFill>
                <a:latin typeface=".VnAvant" pitchFamily="34" charset="0"/>
                <a:cs typeface="Calibri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.VnAvant" pitchFamily="34" charset="0"/>
                <a:cs typeface="Calibri" pitchFamily="34" charset="0"/>
              </a:rPr>
              <a:t>bảng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Avant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4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5211" y="295635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5530" y="379595"/>
            <a:ext cx="4280269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172544"/>
              </p:ext>
            </p:extLst>
          </p:nvPr>
        </p:nvGraphicFramePr>
        <p:xfrm>
          <a:off x="512870" y="1924328"/>
          <a:ext cx="4894050" cy="3373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" name="Title 1"/>
          <p:cNvSpPr txBox="1">
            <a:spLocks/>
          </p:cNvSpPr>
          <p:nvPr/>
        </p:nvSpPr>
        <p:spPr>
          <a:xfrm>
            <a:off x="743562" y="281229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43562" y="3677992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43562" y="4520418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368770" y="195608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998552" y="195608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267270" y="2821815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746412" y="2821815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816570" y="2805918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382862" y="2805918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273520" y="3682218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752662" y="3682218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3816570" y="3644118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4382862" y="3644118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2273520" y="4482318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2752662" y="4482318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3816570" y="4520418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382862" y="4520418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278647"/>
              </p:ext>
            </p:extLst>
          </p:nvPr>
        </p:nvGraphicFramePr>
        <p:xfrm>
          <a:off x="7543800" y="972148"/>
          <a:ext cx="3592976" cy="491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" name="Title 1"/>
          <p:cNvSpPr txBox="1">
            <a:spLocks/>
          </p:cNvSpPr>
          <p:nvPr/>
        </p:nvSpPr>
        <p:spPr>
          <a:xfrm>
            <a:off x="9698801" y="921446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931800" y="1503479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023265" y="2326089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023265" y="2932555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023265" y="3511155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023265" y="4127146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endParaRPr lang="en-US" sz="6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023265" y="4743137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023265" y="5362303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15505" y="150902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9707593" y="151199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0236119" y="2269358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801275" y="2272333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0236119" y="2859908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9801275" y="2862883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0236119" y="3489693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9801275" y="3492668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10236119" y="4125403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9801275" y="4128378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endParaRPr lang="en-US" sz="6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10236119" y="4744333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9801275" y="4747308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0236119" y="5355717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9801275" y="5358692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234F9-059C-401B-B0A0-855D88373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495300"/>
            <a:ext cx="10972800" cy="5867400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endParaRPr lang="en-US" sz="5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chậm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.”.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tồn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“Ta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nhé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.”.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hớn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hở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nhởn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nhơ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múa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ca,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mẫn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hẳn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33600" y="4563070"/>
            <a:ext cx="81534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/>
          <a:srcRect b="11196"/>
          <a:stretch/>
        </p:blipFill>
        <p:spPr bwMode="auto">
          <a:xfrm>
            <a:off x="1672132" y="228600"/>
            <a:ext cx="869106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4474344" y="4563070"/>
            <a:ext cx="9573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6210" y="4563070"/>
            <a:ext cx="9573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63000" y="4563069"/>
            <a:ext cx="9573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om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Hương cốm thơm thôn x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30739" y="5363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2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14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3048000" y="2914326"/>
            <a:ext cx="5105400" cy="2953074"/>
            <a:chOff x="384" y="1680"/>
            <a:chExt cx="1680" cy="960"/>
          </a:xfrm>
          <a:blipFill>
            <a:blip r:embed="rId4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2E12D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3657600" y="3144762"/>
            <a:ext cx="152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6600" b="1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743200" y="4181476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9779" y="1590890"/>
            <a:ext cx="16097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om</a:t>
            </a:r>
            <a:endParaRPr lang="en-US" sz="80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3466" y="1590889"/>
            <a:ext cx="16097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ôm</a:t>
            </a:r>
            <a:endParaRPr lang="en-US" sz="80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0967" y="1590888"/>
            <a:ext cx="15888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ơm</a:t>
            </a:r>
            <a:endParaRPr lang="en-US" sz="80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5771" y="3098596"/>
            <a:ext cx="16233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b="1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om</a:t>
            </a:r>
            <a:endParaRPr lang="en-US" sz="6600" b="1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1295" y="4551402"/>
            <a:ext cx="23567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b="1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</a:t>
            </a:r>
            <a:r>
              <a:rPr lang="en-US" sz="6600" b="1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óm</a:t>
            </a:r>
            <a:endParaRPr lang="en-US" sz="6600" b="1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362200" y="2507160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3124200" y="1757066"/>
            <a:ext cx="4562610" cy="1882775"/>
            <a:chOff x="384" y="1680"/>
            <a:chExt cx="1680" cy="960"/>
          </a:xfrm>
          <a:blipFill>
            <a:blip r:embed="rId3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7573262" y="4767925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5400" b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3600" y="649070"/>
            <a:ext cx="145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§äc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00832" y="-72672"/>
            <a:ext cx="2109855" cy="721741"/>
            <a:chOff x="-45531" y="54114"/>
            <a:chExt cx="2109855" cy="721741"/>
          </a:xfrm>
        </p:grpSpPr>
        <p:grpSp>
          <p:nvGrpSpPr>
            <p:cNvPr id="26" name="Group 25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0" y="54114"/>
              <a:ext cx="2064324" cy="707886"/>
              <a:chOff x="-804858" y="-253818"/>
              <a:chExt cx="2064324" cy="70788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-804858" y="-253818"/>
                <a:ext cx="4587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195258" y="-192263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endPara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227054" y="628951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om</a:t>
            </a:r>
            <a:endParaRPr lang="en-US" sz="66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8871" y="649069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ôm</a:t>
            </a:r>
            <a:endParaRPr lang="en-US" sz="66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0979" y="615454"/>
            <a:ext cx="13420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ơm</a:t>
            </a:r>
            <a:endParaRPr lang="en-US" sz="66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99542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160" y="1394323"/>
            <a:ext cx="22796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2067" y="2549652"/>
            <a:ext cx="17844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b="1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</a:t>
            </a:r>
            <a:r>
              <a:rPr lang="en-US" sz="6600" b="1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óm</a:t>
            </a:r>
            <a:endParaRPr lang="en-US" sz="6600" b="1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793" y="4290885"/>
            <a:ext cx="16914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khóm</a:t>
            </a:r>
            <a:endParaRPr lang="en-US" sz="48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3780" y="4304216"/>
            <a:ext cx="10406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om</a:t>
            </a:r>
            <a:endParaRPr lang="en-US" sz="48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1316" y="4319795"/>
            <a:ext cx="1290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vòm</a:t>
            </a:r>
            <a:endParaRPr lang="en-US" sz="48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4661" y="4319795"/>
            <a:ext cx="10406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om</a:t>
            </a:r>
            <a:endParaRPr lang="en-US" sz="48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8948" y="4352426"/>
            <a:ext cx="1383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nộm</a:t>
            </a:r>
            <a:endParaRPr lang="en-US" sz="48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51990" y="4352426"/>
            <a:ext cx="10406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ôm</a:t>
            </a:r>
            <a:endParaRPr lang="en-US" sz="48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96414" y="4342809"/>
            <a:ext cx="12121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tôm</a:t>
            </a:r>
            <a:endParaRPr lang="en-US" sz="48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1753" y="4328268"/>
            <a:ext cx="1212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ôm</a:t>
            </a:r>
            <a:endParaRPr lang="en-US" sz="48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72924" y="4318307"/>
            <a:ext cx="1370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bờm</a:t>
            </a:r>
            <a:endParaRPr lang="en-US" sz="48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15967" y="4287341"/>
            <a:ext cx="10278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ơm</a:t>
            </a:r>
            <a:endParaRPr lang="en-US" sz="48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90362" y="4295495"/>
            <a:ext cx="1221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rơm</a:t>
            </a:r>
            <a:endParaRPr lang="en-US" sz="48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84326" y="4262266"/>
            <a:ext cx="10278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ơm</a:t>
            </a:r>
            <a:endParaRPr lang="en-US" sz="48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9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69532" y="1"/>
            <a:ext cx="2109855" cy="721741"/>
            <a:chOff x="-45531" y="54114"/>
            <a:chExt cx="2109855" cy="721741"/>
          </a:xfrm>
        </p:grpSpPr>
        <p:grpSp>
          <p:nvGrpSpPr>
            <p:cNvPr id="15" name="Group 14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0" y="54114"/>
              <a:ext cx="2064324" cy="707886"/>
              <a:chOff x="-804858" y="-253818"/>
              <a:chExt cx="2064324" cy="70788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-804858" y="-253818"/>
                <a:ext cx="4587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195258" y="-192263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§äc</a:t>
                </a: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" b="21949"/>
          <a:stretch/>
        </p:blipFill>
        <p:spPr bwMode="auto">
          <a:xfrm>
            <a:off x="1797901" y="899492"/>
            <a:ext cx="2849038" cy="201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5575" y="721742"/>
            <a:ext cx="2721276" cy="218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5"/>
          <a:srcRect l="5147" r="4232" b="7182"/>
          <a:stretch/>
        </p:blipFill>
        <p:spPr bwMode="auto">
          <a:xfrm>
            <a:off x="4423631" y="3435120"/>
            <a:ext cx="2849038" cy="212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36763" y="2890647"/>
            <a:ext cx="2537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đom</a:t>
            </a:r>
            <a:r>
              <a:rPr lang="en-US" sz="44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đóm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14560" y="2890644"/>
            <a:ext cx="2258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chó</a:t>
            </a:r>
            <a:r>
              <a:rPr lang="en-US" sz="44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đốm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0359" y="5573787"/>
            <a:ext cx="25955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mâm</a:t>
            </a:r>
            <a:r>
              <a:rPr lang="en-US" sz="44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cơm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2124" y="2890646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1408" y="2890645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26243" y="2890643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0230" y="5585433"/>
            <a:ext cx="955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21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4567306" y="2032354"/>
            <a:ext cx="3128894" cy="1320447"/>
            <a:chOff x="384" y="1680"/>
            <a:chExt cx="1680" cy="960"/>
          </a:xfrm>
          <a:blipFill>
            <a:blip r:embed="rId3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rgbClr val="2E12D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2E12D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2E12D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7066378" y="3395143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bờm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0" y="30273"/>
            <a:ext cx="1676400" cy="707886"/>
            <a:chOff x="-45531" y="54114"/>
            <a:chExt cx="2109855" cy="750150"/>
          </a:xfrm>
        </p:grpSpPr>
        <p:grpSp>
          <p:nvGrpSpPr>
            <p:cNvPr id="26" name="Group 25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0" y="54114"/>
              <a:ext cx="2064324" cy="750150"/>
              <a:chOff x="-804858" y="-253818"/>
              <a:chExt cx="2064324" cy="75015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-804858" y="-253818"/>
                <a:ext cx="577404" cy="75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195258" y="-192263"/>
                <a:ext cx="1454724" cy="684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§äc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3183699" y="1230602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466" y="1230602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56545" y="1256109"/>
            <a:ext cx="955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9113" y="1864743"/>
            <a:ext cx="470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6546043" y="1852192"/>
            <a:ext cx="10406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om</a:t>
            </a:r>
            <a:endParaRPr lang="en-US" sz="48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0334" y="2607191"/>
            <a:ext cx="13484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</a:t>
            </a:r>
            <a:r>
              <a:rPr lang="en-US" sz="48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óm</a:t>
            </a:r>
            <a:endParaRPr lang="en-US" sz="48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0714" y="3341139"/>
            <a:ext cx="1564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khóm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402" y="3312861"/>
            <a:ext cx="1196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vòm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7307" y="3355838"/>
            <a:ext cx="1282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83230" y="3367729"/>
            <a:ext cx="11256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tôm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1782" y="3426083"/>
            <a:ext cx="11336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rơm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7032" y="3340864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41279" y="3312860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81495" y="3367729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40324" y="3367729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94235" y="3395143"/>
            <a:ext cx="955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04525" y="3438777"/>
            <a:ext cx="955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82527" y="5638801"/>
            <a:ext cx="2537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đom</a:t>
            </a:r>
            <a:r>
              <a:rPr lang="en-US" sz="44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đóm</a:t>
            </a:r>
            <a:endParaRPr lang="en-US" sz="44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98363" y="5638801"/>
            <a:ext cx="2258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chó</a:t>
            </a:r>
            <a:r>
              <a:rPr lang="en-US" sz="44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đốm</a:t>
            </a:r>
            <a:endParaRPr lang="en-US" sz="44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07180" y="5707819"/>
            <a:ext cx="25955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mâm</a:t>
            </a:r>
            <a:r>
              <a:rPr lang="en-US" sz="44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cơm</a:t>
            </a:r>
            <a:endParaRPr lang="en-US" sz="44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03807" y="5638801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51867" y="5638800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903439" y="5638801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262602" y="5708251"/>
            <a:ext cx="955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62" y="4137123"/>
            <a:ext cx="20478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96" y="4122700"/>
            <a:ext cx="19573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 descr="C:\Users\Tuan\Desktop\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7"/>
          <a:stretch/>
        </p:blipFill>
        <p:spPr bwMode="auto">
          <a:xfrm>
            <a:off x="7938597" y="4191210"/>
            <a:ext cx="1932748" cy="12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5" grpId="0"/>
      <p:bldP spid="36" grpId="0"/>
      <p:bldP spid="46" grpId="0"/>
      <p:bldP spid="55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B562A-73DF-456F-8666-D3FF222AECC3}:40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7194</TotalTime>
  <Words>250</Words>
  <Application>Microsoft Macintosh PowerPoint</Application>
  <PresentationFormat>Widescreen</PresentationFormat>
  <Paragraphs>128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 Black</vt:lpstr>
      <vt:lpstr>HP-211</vt:lpstr>
      <vt:lpstr>Arrus-Black</vt:lpstr>
      <vt:lpstr>Arial</vt:lpstr>
      <vt:lpstr>Times New Roman</vt:lpstr>
      <vt:lpstr>Arial-Rounded</vt:lpstr>
      <vt:lpstr>Calibri</vt:lpstr>
      <vt:lpstr>.VnAvant</vt:lpstr>
      <vt:lpstr>Arial Rounded MT Bold</vt:lpstr>
      <vt:lpstr>Essential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Nguyễn Thị Như</cp:lastModifiedBy>
  <cp:revision>771</cp:revision>
  <dcterms:created xsi:type="dcterms:W3CDTF">2006-08-16T00:00:00Z</dcterms:created>
  <dcterms:modified xsi:type="dcterms:W3CDTF">2024-11-12T08:02:33Z</dcterms:modified>
</cp:coreProperties>
</file>