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1" r:id="rId1"/>
    <p:sldMasterId id="2147483770" r:id="rId2"/>
  </p:sldMasterIdLst>
  <p:notesMasterIdLst>
    <p:notesMasterId r:id="rId16"/>
  </p:notesMasterIdLst>
  <p:sldIdLst>
    <p:sldId id="297" r:id="rId3"/>
    <p:sldId id="258" r:id="rId4"/>
    <p:sldId id="339" r:id="rId5"/>
    <p:sldId id="259" r:id="rId6"/>
    <p:sldId id="260" r:id="rId7"/>
    <p:sldId id="331" r:id="rId8"/>
    <p:sldId id="263" r:id="rId9"/>
    <p:sldId id="282" r:id="rId10"/>
    <p:sldId id="283" r:id="rId11"/>
    <p:sldId id="284" r:id="rId12"/>
    <p:sldId id="264" r:id="rId13"/>
    <p:sldId id="265" r:id="rId14"/>
    <p:sldId id="268" r:id="rId15"/>
  </p:sldIdLst>
  <p:sldSz cx="12192000" cy="6858000"/>
  <p:notesSz cx="6858000" cy="9144000"/>
  <p:embeddedFontLst>
    <p:embeddedFont>
      <p:font typeface=".VnCooper" panose="020B7200000000000000" pitchFamily="34" charset="0"/>
      <p:regular r:id="rId17"/>
    </p:embeddedFont>
    <p:embeddedFont>
      <p:font typeface="Arial Rounded MT Bold" panose="020F0704030504030204" pitchFamily="34" charset="77"/>
      <p:regular r:id="rId18"/>
    </p:embeddedFont>
    <p:embeddedFont>
      <p:font typeface="Arial-Rounded" panose="020B0500000000000000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1" autoAdjust="0"/>
    <p:restoredTop sz="94660"/>
  </p:normalViewPr>
  <p:slideViewPr>
    <p:cSldViewPr>
      <p:cViewPr varScale="1">
        <p:scale>
          <a:sx n="121" d="100"/>
          <a:sy n="121" d="100"/>
        </p:scale>
        <p:origin x="48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2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7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219200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524000" y="518408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676400" y="255555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 TIẾNG VIỆT - LỚP 1</a:t>
            </a:r>
          </a:p>
          <a:p>
            <a:pPr algn="ctr" defTabSz="68580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um (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676400" y="51054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6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tủm tỉm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75125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0"/>
          <a:stretch/>
        </p:blipFill>
        <p:spPr bwMode="auto">
          <a:xfrm>
            <a:off x="6000750" y="5570831"/>
            <a:ext cx="2730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Mẹ có biết ý nghĩa nụ cười của bé từ 0 đến 12 tháng tuổi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15" y="396313"/>
            <a:ext cx="5630781" cy="46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28600" y="5287256"/>
            <a:ext cx="4343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tem thư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98470" y="5287256"/>
            <a:ext cx="59931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thềm nhà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15200" y="528725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tủm tỉm</a:t>
            </a:r>
          </a:p>
        </p:txBody>
      </p:sp>
      <p:pic>
        <p:nvPicPr>
          <p:cNvPr id="11" name="Picture 10" descr="Mẹ có biết ý nghĩa nụ cười của bé từ 0 đến 12 tháng tuổi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57" y="1828801"/>
            <a:ext cx="3082486" cy="2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ách xây bậc thềm nhà theo phong thủ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23" y="1828800"/>
            <a:ext cx="3239024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 rot="2172865">
            <a:off x="6568717" y="2581996"/>
            <a:ext cx="313629" cy="106234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4" descr="Những Con Tem Đắt Giá Nhất Mọi Thời Đại - In Ấn 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1820191"/>
            <a:ext cx="3505200" cy="26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28600" y="5515706"/>
            <a:ext cx="4343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tem thư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98470" y="5515706"/>
            <a:ext cx="59931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thềm nhà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15200" y="5515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tủm tỉm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85" y="2910896"/>
            <a:ext cx="9986818" cy="280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62" y="-101451"/>
            <a:ext cx="6562086" cy="34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98" y="0"/>
            <a:ext cx="10117778" cy="513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9E8427-89F8-7B52-FF61-2DB50EADED85}"/>
              </a:ext>
            </a:extLst>
          </p:cNvPr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C36B71-E86E-10C0-3D73-11BFCC9F28D1}"/>
              </a:ext>
            </a:extLst>
          </p:cNvPr>
          <p:cNvSpPr txBox="1">
            <a:spLocks/>
          </p:cNvSpPr>
          <p:nvPr/>
        </p:nvSpPr>
        <p:spPr>
          <a:xfrm>
            <a:off x="274240" y="2514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qua,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xóm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thăm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Hà.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giỏ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cam. Hà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 to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khen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64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93"/>
          <a:stretch/>
        </p:blipFill>
        <p:spPr>
          <a:xfrm>
            <a:off x="-18675" y="-152400"/>
            <a:ext cx="12210675" cy="53198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902" y="-323394"/>
            <a:ext cx="12016608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70" y="1084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20533" y="-152860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prstClr val="white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060" y="53406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36688" y="-7755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um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1" y="5181600"/>
            <a:ext cx="1200967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5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Chị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trốn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tim.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r>
              <a:rPr lang="en-US" sz="5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ủm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tỉm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đếm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hai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D494A-EF75-4482-F2FB-F7E97642345B}"/>
              </a:ext>
            </a:extLst>
          </p:cNvPr>
          <p:cNvSpPr txBox="1"/>
          <p:nvPr/>
        </p:nvSpPr>
        <p:spPr>
          <a:xfrm>
            <a:off x="7696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64933-C782-0C98-AA3B-BF93B20403A8}"/>
              </a:ext>
            </a:extLst>
          </p:cNvPr>
          <p:cNvSpPr txBox="1"/>
          <p:nvPr/>
        </p:nvSpPr>
        <p:spPr>
          <a:xfrm>
            <a:off x="7432731" y="5111932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FAEA7-EFF8-FB32-849D-6BB98FE00514}"/>
              </a:ext>
            </a:extLst>
          </p:cNvPr>
          <p:cNvSpPr txBox="1"/>
          <p:nvPr/>
        </p:nvSpPr>
        <p:spPr>
          <a:xfrm>
            <a:off x="11192392" y="5118463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37B9-5957-4773-E159-720FD262FFDA}"/>
              </a:ext>
            </a:extLst>
          </p:cNvPr>
          <p:cNvSpPr txBox="1"/>
          <p:nvPr/>
        </p:nvSpPr>
        <p:spPr>
          <a:xfrm>
            <a:off x="439609" y="5881129"/>
            <a:ext cx="1003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0396-C237-9B36-493C-D484DFEED8F3}"/>
              </a:ext>
            </a:extLst>
          </p:cNvPr>
          <p:cNvSpPr txBox="1"/>
          <p:nvPr/>
        </p:nvSpPr>
        <p:spPr>
          <a:xfrm>
            <a:off x="9851125" y="5118463"/>
            <a:ext cx="1734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endParaRPr lang="en-VN" sz="5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5B201-DC23-8481-6A51-81F943DED5CA}"/>
              </a:ext>
            </a:extLst>
          </p:cNvPr>
          <p:cNvSpPr txBox="1"/>
          <p:nvPr/>
        </p:nvSpPr>
        <p:spPr>
          <a:xfrm rot="10800000" flipH="1" flipV="1">
            <a:off x="7389491" y="4972876"/>
            <a:ext cx="4726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D941A-1899-5FE3-7668-8F96187253A6}"/>
              </a:ext>
            </a:extLst>
          </p:cNvPr>
          <p:cNvSpPr txBox="1"/>
          <p:nvPr/>
        </p:nvSpPr>
        <p:spPr>
          <a:xfrm>
            <a:off x="11187858" y="4972876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ĐẾM NGƯỢC 1 PHÚT - BÓNG SỐ.mp4">
            <a:hlinkClick r:id="" action="ppaction://media"/>
            <a:extLst>
              <a:ext uri="{FF2B5EF4-FFF2-40B4-BE49-F238E27FC236}">
                <a16:creationId xmlns:a16="http://schemas.microsoft.com/office/drawing/2014/main" id="{1B16CA53-D026-C57B-87A1-83396FE0798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0800" y="-141322"/>
            <a:ext cx="1975346" cy="1455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34" grpId="0"/>
      <p:bldP spid="11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8800" y="16002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23592" y="28057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20405" y="28057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24900" y="41392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4191000" y="16002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81808" y="160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386808" y="1600200"/>
            <a:ext cx="21287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2341" y="430614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2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7867" y="254396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hẻm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42667" y="254396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7154" y="254396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0930" y="254396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4215" y="369569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mỉm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87002" y="369569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1266" y="236768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87294" y="236768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70534" y="236768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58916" y="236768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61059" y="3695699"/>
            <a:ext cx="265014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chụm</a:t>
            </a:r>
            <a:endParaRPr lang="en-US" sz="7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44314" y="3519415"/>
            <a:ext cx="212823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72552" y="369569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642334" y="3519415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1484493" y="3733800"/>
            <a:ext cx="204787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3733800" y="3733800"/>
            <a:ext cx="204787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1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971926"/>
            <a:ext cx="109855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28800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23592" y="14341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20405" y="14341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24900" y="27676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1808" y="228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6808" y="228600"/>
            <a:ext cx="21287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341" y="293454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4985" y="512862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tem thư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81401" y="5128624"/>
            <a:ext cx="31547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Phát hành đặc biệt bộ tem bưu chính chào mừng Đại hội XIII của Đảng | Tin 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936523"/>
            <a:ext cx="4611263" cy="35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hững Con Tem Đắt Giá Nhất Mọi Thời Đại - In Ấn 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69492"/>
            <a:ext cx="4648200" cy="34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61335" y="5259682"/>
            <a:ext cx="59931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thềm nhà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4942" y="5259682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êm</a:t>
            </a: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2" descr="Cách Bố Trí Bậc Thềm Nhà Vừa Đẹp Vừa Hợp Phong Thủy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Picture 4" descr="Cách xây bậc thềm nhà theo phong thủ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30" y="312738"/>
            <a:ext cx="5844255" cy="4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rot="2172865">
            <a:off x="7155202" y="1548647"/>
            <a:ext cx="362498" cy="21246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  <p:tag name="ISPRING_LMS_API_VERSION" val="SCORM 2004 (4th edition)"/>
  <p:tag name="ISPRING_ULTRA_SCORM_COURSE_ID" val="FA31881A-E7A3-44A5-8686-C7FA6A1900C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7  em êm im u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EECF06-1833-438A-BA3C-DC00F096D2DF}:2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06B850-D9C5-424A-A068-9F195A4AEC9F}:2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7FB663-530D-4EAE-8B52-611E2E35E682}:2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B5E2C7-AF6C-4D47-A380-A202A4B52414}:2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A7D445-CC26-4F4E-B167-F966757382EC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2F2D3-6203-4633-A500-7AC0344829B2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6662A1-84E0-4F4F-AE7E-11FD7C0B6333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E95AE9-BEBA-455F-8730-4EE74898CB9B}: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5EE7E8-1E92-4A68-8FA9-1C5011E094CB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8A70C0-9FEB-4ED0-A24D-C8727A7DC738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D9CF10-29BD-493B-A32A-675CC39C7754}:3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537FFD-9BA6-4B8D-A60F-10F2178174F0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F2F9FC-B6A0-40FA-8D4A-183594D055AF}:28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6431</TotalTime>
  <Words>192</Words>
  <Application>Microsoft Macintosh PowerPoint</Application>
  <PresentationFormat>Widescreen</PresentationFormat>
  <Paragraphs>75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Arrus-Black</vt:lpstr>
      <vt:lpstr>.VnCooper</vt:lpstr>
      <vt:lpstr>Arial</vt:lpstr>
      <vt:lpstr>Times New Roman</vt:lpstr>
      <vt:lpstr>Arial-Rounded</vt:lpstr>
      <vt:lpstr>Calibri</vt:lpstr>
      <vt:lpstr>Arial Rounded MT Bold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37  em êm im um</dc:title>
  <dc:creator>Quỳnh Trang</dc:creator>
  <cp:lastModifiedBy>Nguyễn Thị Như</cp:lastModifiedBy>
  <cp:revision>712</cp:revision>
  <dcterms:created xsi:type="dcterms:W3CDTF">2006-08-16T00:00:00Z</dcterms:created>
  <dcterms:modified xsi:type="dcterms:W3CDTF">2024-11-07T03:05:04Z</dcterms:modified>
</cp:coreProperties>
</file>