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5" r:id="rId3"/>
    <p:sldMasterId id="2147483738" r:id="rId4"/>
  </p:sldMasterIdLst>
  <p:notesMasterIdLst>
    <p:notesMasterId r:id="rId20"/>
  </p:notesMasterIdLst>
  <p:handoutMasterIdLst>
    <p:handoutMasterId r:id="rId21"/>
  </p:handoutMasterIdLst>
  <p:sldIdLst>
    <p:sldId id="2007577113" r:id="rId5"/>
    <p:sldId id="273" r:id="rId6"/>
    <p:sldId id="2007577116" r:id="rId7"/>
    <p:sldId id="308" r:id="rId8"/>
    <p:sldId id="2007577131" r:id="rId9"/>
    <p:sldId id="2007577117" r:id="rId10"/>
    <p:sldId id="2007577126" r:id="rId11"/>
    <p:sldId id="2007577119" r:id="rId12"/>
    <p:sldId id="309" r:id="rId13"/>
    <p:sldId id="2007577120" r:id="rId14"/>
    <p:sldId id="2007577125" r:id="rId15"/>
    <p:sldId id="2007577128" r:id="rId16"/>
    <p:sldId id="2007577129" r:id="rId17"/>
    <p:sldId id="2007577127" r:id="rId18"/>
    <p:sldId id="20075771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5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5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144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2739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8597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44060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836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48016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08892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2740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8473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1661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013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60162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2102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3113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1393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3042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79555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8159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77573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5177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9627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55694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3212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473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66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129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58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586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116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00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4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65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60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5"/>
            </a:lvl1pPr>
            <a:lvl2pPr marL="431268" indent="0" algn="ctr">
              <a:buNone/>
              <a:defRPr sz="1885"/>
            </a:lvl2pPr>
            <a:lvl3pPr marL="862536" indent="0" algn="ctr">
              <a:buNone/>
              <a:defRPr sz="1696"/>
            </a:lvl3pPr>
            <a:lvl4pPr marL="1293805" indent="0" algn="ctr">
              <a:buNone/>
              <a:defRPr sz="1508"/>
            </a:lvl4pPr>
            <a:lvl5pPr marL="1724638" indent="0" algn="ctr">
              <a:buNone/>
              <a:defRPr sz="1508"/>
            </a:lvl5pPr>
            <a:lvl6pPr marL="2155906" indent="0" algn="ctr">
              <a:buNone/>
              <a:defRPr sz="1508"/>
            </a:lvl6pPr>
            <a:lvl7pPr marL="2587175" indent="0" algn="ctr">
              <a:buNone/>
              <a:defRPr sz="1508"/>
            </a:lvl7pPr>
            <a:lvl8pPr marL="3018443" indent="0" algn="ctr">
              <a:buNone/>
              <a:defRPr sz="1508"/>
            </a:lvl8pPr>
            <a:lvl9pPr marL="3449711" indent="0" algn="ctr">
              <a:buNone/>
              <a:defRPr sz="1508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3743245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180901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5" y="1158129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7916922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7" y="1709796"/>
            <a:ext cx="10515799" cy="2852832"/>
          </a:xfrm>
          <a:prstGeom prst="rect">
            <a:avLst/>
          </a:prstGeom>
        </p:spPr>
        <p:txBody>
          <a:bodyPr anchor="b"/>
          <a:lstStyle>
            <a:lvl1pPr>
              <a:defRPr sz="565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7" y="4589618"/>
            <a:ext cx="10515799" cy="150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>
                <a:solidFill>
                  <a:schemeClr val="tx1">
                    <a:tint val="75000"/>
                  </a:schemeClr>
                </a:solidFill>
              </a:defRPr>
            </a:lvl1pPr>
            <a:lvl2pPr marL="431268" indent="0">
              <a:buNone/>
              <a:defRPr sz="1885">
                <a:solidFill>
                  <a:schemeClr val="tx1">
                    <a:tint val="75000"/>
                  </a:schemeClr>
                </a:solidFill>
              </a:defRPr>
            </a:lvl2pPr>
            <a:lvl3pPr marL="862536" indent="0">
              <a:buNone/>
              <a:defRPr sz="1696">
                <a:solidFill>
                  <a:schemeClr val="tx1">
                    <a:tint val="75000"/>
                  </a:schemeClr>
                </a:solidFill>
              </a:defRPr>
            </a:lvl3pPr>
            <a:lvl4pPr marL="1293805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4pPr>
            <a:lvl5pPr marL="1724638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5pPr>
            <a:lvl6pPr marL="2155906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6pPr>
            <a:lvl7pPr marL="2587175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7pPr>
            <a:lvl8pPr marL="3018443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8pPr>
            <a:lvl9pPr marL="3449711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5959072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81729371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365137"/>
            <a:ext cx="10515799" cy="132560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8"/>
            <a:ext cx="487366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43"/>
            </a:lvl1pPr>
            <a:lvl2pPr marL="431268" indent="0">
              <a:buNone/>
              <a:defRPr sz="2265"/>
            </a:lvl2pPr>
            <a:lvl3pPr marL="862536" indent="0">
              <a:buNone/>
              <a:defRPr sz="1885"/>
            </a:lvl3pPr>
            <a:lvl4pPr marL="1293805" indent="0">
              <a:buNone/>
              <a:defRPr sz="1696"/>
            </a:lvl4pPr>
            <a:lvl5pPr marL="1724638" indent="0">
              <a:buNone/>
              <a:defRPr sz="1696"/>
            </a:lvl5pPr>
            <a:lvl6pPr marL="2155906" indent="0">
              <a:buNone/>
              <a:defRPr sz="1696"/>
            </a:lvl6pPr>
            <a:lvl7pPr marL="2587175" indent="0">
              <a:buNone/>
              <a:defRPr sz="1696"/>
            </a:lvl7pPr>
            <a:lvl8pPr marL="3018443" indent="0">
              <a:buNone/>
              <a:defRPr sz="1696"/>
            </a:lvl8pPr>
            <a:lvl9pPr marL="3449711" indent="0">
              <a:buNone/>
              <a:defRPr sz="169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70"/>
            <a:ext cx="4873667" cy="35244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8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43"/>
            </a:lvl1pPr>
            <a:lvl2pPr marL="431268" indent="0">
              <a:buNone/>
              <a:defRPr sz="2265"/>
            </a:lvl2pPr>
            <a:lvl3pPr marL="862536" indent="0">
              <a:buNone/>
              <a:defRPr sz="1885"/>
            </a:lvl3pPr>
            <a:lvl4pPr marL="1293805" indent="0">
              <a:buNone/>
              <a:defRPr sz="1696"/>
            </a:lvl4pPr>
            <a:lvl5pPr marL="1724638" indent="0">
              <a:buNone/>
              <a:defRPr sz="1696"/>
            </a:lvl5pPr>
            <a:lvl6pPr marL="2155906" indent="0">
              <a:buNone/>
              <a:defRPr sz="1696"/>
            </a:lvl6pPr>
            <a:lvl7pPr marL="2587175" indent="0">
              <a:buNone/>
              <a:defRPr sz="1696"/>
            </a:lvl7pPr>
            <a:lvl8pPr marL="3018443" indent="0">
              <a:buNone/>
              <a:defRPr sz="1696"/>
            </a:lvl8pPr>
            <a:lvl9pPr marL="3449711" indent="0">
              <a:buNone/>
              <a:defRPr sz="169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70"/>
            <a:ext cx="4897668" cy="35244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112457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52046643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11545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97749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07975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01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9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019"/>
            </a:lvl1pPr>
            <a:lvl2pPr>
              <a:defRPr sz="2643"/>
            </a:lvl2pPr>
            <a:lvl3pPr>
              <a:defRPr sz="2265"/>
            </a:lvl3pPr>
            <a:lvl4pPr>
              <a:defRPr sz="1885"/>
            </a:lvl4pPr>
            <a:lvl5pPr>
              <a:defRPr sz="1885"/>
            </a:lvl5pPr>
            <a:lvl6pPr>
              <a:defRPr sz="1885"/>
            </a:lvl6pPr>
            <a:lvl7pPr>
              <a:defRPr sz="1885"/>
            </a:lvl7pPr>
            <a:lvl8pPr>
              <a:defRPr sz="1885"/>
            </a:lvl8pPr>
            <a:lvl9pPr>
              <a:defRPr sz="188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71"/>
            <a:ext cx="3932311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8"/>
            </a:lvl1pPr>
            <a:lvl2pPr marL="431268" indent="0">
              <a:buNone/>
              <a:defRPr sz="1319"/>
            </a:lvl2pPr>
            <a:lvl3pPr marL="862536" indent="0">
              <a:buNone/>
              <a:defRPr sz="1131"/>
            </a:lvl3pPr>
            <a:lvl4pPr marL="1293805" indent="0">
              <a:buNone/>
              <a:defRPr sz="943"/>
            </a:lvl4pPr>
            <a:lvl5pPr marL="1724638" indent="0">
              <a:buNone/>
              <a:defRPr sz="943"/>
            </a:lvl5pPr>
            <a:lvl6pPr marL="2155906" indent="0">
              <a:buNone/>
              <a:defRPr sz="943"/>
            </a:lvl6pPr>
            <a:lvl7pPr marL="2587175" indent="0">
              <a:buNone/>
              <a:defRPr sz="943"/>
            </a:lvl7pPr>
            <a:lvl8pPr marL="3018443" indent="0">
              <a:buNone/>
              <a:defRPr sz="943"/>
            </a:lvl8pPr>
            <a:lvl9pPr marL="3449711" indent="0">
              <a:buNone/>
              <a:defRPr sz="9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6137793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01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8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19"/>
            </a:lvl1pPr>
            <a:lvl2pPr marL="431268" indent="0">
              <a:buNone/>
              <a:defRPr sz="2643"/>
            </a:lvl2pPr>
            <a:lvl3pPr marL="862536" indent="0">
              <a:buNone/>
              <a:defRPr sz="2265"/>
            </a:lvl3pPr>
            <a:lvl4pPr marL="1293805" indent="0">
              <a:buNone/>
              <a:defRPr sz="1885"/>
            </a:lvl4pPr>
            <a:lvl5pPr marL="1724638" indent="0">
              <a:buNone/>
              <a:defRPr sz="1885"/>
            </a:lvl5pPr>
            <a:lvl6pPr marL="2155906" indent="0">
              <a:buNone/>
              <a:defRPr sz="1885"/>
            </a:lvl6pPr>
            <a:lvl7pPr marL="2587175" indent="0">
              <a:buNone/>
              <a:defRPr sz="1885"/>
            </a:lvl7pPr>
            <a:lvl8pPr marL="3018443" indent="0">
              <a:buNone/>
              <a:defRPr sz="1885"/>
            </a:lvl8pPr>
            <a:lvl9pPr marL="3449711" indent="0">
              <a:buNone/>
              <a:defRPr sz="188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71"/>
            <a:ext cx="4165428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85"/>
            </a:lvl1pPr>
            <a:lvl2pPr marL="431268" indent="0">
              <a:buNone/>
              <a:defRPr sz="1696"/>
            </a:lvl2pPr>
            <a:lvl3pPr marL="862536" indent="0">
              <a:buNone/>
              <a:defRPr sz="1508"/>
            </a:lvl3pPr>
            <a:lvl4pPr marL="1293805" indent="0">
              <a:buNone/>
              <a:defRPr sz="1319"/>
            </a:lvl4pPr>
            <a:lvl5pPr marL="1724638" indent="0">
              <a:buNone/>
              <a:defRPr sz="1319"/>
            </a:lvl5pPr>
            <a:lvl6pPr marL="2155906" indent="0">
              <a:buNone/>
              <a:defRPr sz="1319"/>
            </a:lvl6pPr>
            <a:lvl7pPr marL="2587175" indent="0">
              <a:buNone/>
              <a:defRPr sz="1319"/>
            </a:lvl7pPr>
            <a:lvl8pPr marL="3018443" indent="0">
              <a:buNone/>
              <a:defRPr sz="1319"/>
            </a:lvl8pPr>
            <a:lvl9pPr marL="3449711" indent="0">
              <a:buNone/>
              <a:defRPr sz="131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378165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67972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5" y="1158129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733836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9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9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72155765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9661532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59335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3676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146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3059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5664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513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5618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8175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43373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84172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57514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0108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11990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random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80" r:id="rId3"/>
    <p:sldLayoutId id="2147483777" r:id="rId4"/>
    <p:sldLayoutId id="2147483776" r:id="rId5"/>
    <p:sldLayoutId id="2147483695" r:id="rId6"/>
    <p:sldLayoutId id="2147483783" r:id="rId7"/>
    <p:sldLayoutId id="2147483782" r:id="rId8"/>
    <p:sldLayoutId id="2147483781" r:id="rId9"/>
    <p:sldLayoutId id="2147483779" r:id="rId10"/>
    <p:sldLayoutId id="2147483778" r:id="rId11"/>
    <p:sldLayoutId id="2147483775" r:id="rId12"/>
    <p:sldLayoutId id="2147483773" r:id="rId13"/>
    <p:sldLayoutId id="2147483772" r:id="rId14"/>
    <p:sldLayoutId id="2147483771" r:id="rId15"/>
    <p:sldLayoutId id="2147483770" r:id="rId16"/>
    <p:sldLayoutId id="2147483769" r:id="rId17"/>
    <p:sldLayoutId id="2147483768" r:id="rId18"/>
    <p:sldLayoutId id="2147483766" r:id="rId19"/>
    <p:sldLayoutId id="2147483765" r:id="rId20"/>
    <p:sldLayoutId id="2147483764" r:id="rId21"/>
    <p:sldLayoutId id="2147483763" r:id="rId22"/>
    <p:sldLayoutId id="2147483762" r:id="rId23"/>
    <p:sldLayoutId id="2147483761" r:id="rId24"/>
    <p:sldLayoutId id="2147483758" r:id="rId25"/>
    <p:sldLayoutId id="2147483756" r:id="rId26"/>
    <p:sldLayoutId id="2147483755" r:id="rId27"/>
    <p:sldLayoutId id="2147483754" r:id="rId28"/>
    <p:sldLayoutId id="2147483752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85" r:id="rId35"/>
    <p:sldLayoutId id="2147483784" r:id="rId36"/>
    <p:sldLayoutId id="2147483774" r:id="rId37"/>
    <p:sldLayoutId id="2147483760" r:id="rId38"/>
    <p:sldLayoutId id="2147483759" r:id="rId39"/>
    <p:sldLayoutId id="2147483753" r:id="rId40"/>
    <p:sldLayoutId id="2147483751" r:id="rId41"/>
    <p:sldLayoutId id="2147483750" r:id="rId42"/>
    <p:sldLayoutId id="2147483701" r:id="rId43"/>
    <p:sldLayoutId id="2147483702" r:id="rId44"/>
    <p:sldLayoutId id="2147483703" r:id="rId45"/>
    <p:sldLayoutId id="2147483704" r:id="rId46"/>
  </p:sldLayoutIdLst>
  <p:transition>
    <p:random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533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67" r:id="rId8"/>
    <p:sldLayoutId id="2147483757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ransition>
    <p:random/>
  </p:transition>
  <p:hf sldNum="0" hdr="0"/>
  <p:txStyles>
    <p:titleStyle>
      <a:lvl1pPr marL="0" lvl="0" indent="0" algn="ctr" defTabSz="102834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93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5138" lvl="0" indent="-385138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6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35555" lvl="1" indent="-32203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5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85101" lvl="2" indent="-256759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99490" lvl="3" indent="-257630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313008" lvl="4" indent="-256759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23332" lvl="5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36665" lvl="6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49999" lvl="7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3332" lvl="8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3333" lvl="1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6666" lvl="2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9999" lvl="3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53333" lvl="4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66665" lvl="5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79998" lvl="6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3332" lvl="7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506665" lvl="8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0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124893" y="876833"/>
            <a:ext cx="7942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A2A6D-F822-5A77-46E1-8E91EEFCEC7D}"/>
              </a:ext>
            </a:extLst>
          </p:cNvPr>
          <p:cNvSpPr txBox="1"/>
          <p:nvPr/>
        </p:nvSpPr>
        <p:spPr>
          <a:xfrm>
            <a:off x="2124893" y="223598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6317E-A377-4555-0D92-8C49DE0476E9}"/>
              </a:ext>
            </a:extLst>
          </p:cNvPr>
          <p:cNvSpPr txBox="1"/>
          <p:nvPr/>
        </p:nvSpPr>
        <p:spPr>
          <a:xfrm>
            <a:off x="2277293" y="4698349"/>
            <a:ext cx="794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5EC20-9AC7-1F5C-75A7-3D6E70719C2B}"/>
              </a:ext>
            </a:extLst>
          </p:cNvPr>
          <p:cNvSpPr txBox="1"/>
          <p:nvPr/>
        </p:nvSpPr>
        <p:spPr>
          <a:xfrm>
            <a:off x="1849547" y="3150568"/>
            <a:ext cx="879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9: LUYỆN TẬP CHUNG 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0205" y="821174"/>
            <a:ext cx="8023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Hình thích hợp đặt vào dấu “?” là hình nào?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4616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481" y="164638"/>
            <a:ext cx="863308" cy="995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867" b="1" dirty="0">
                <a:solidFill>
                  <a:srgbClr val="ED5011"/>
                </a:solidFill>
                <a:latin typeface="Calibri" pitchFamily="34" charset="0"/>
                <a:cs typeface="Calibri" pitchFamily="34" charset="0"/>
              </a:rPr>
              <a:t>4.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7683" y="330167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ight Triangle 1"/>
          <p:cNvSpPr/>
          <p:nvPr/>
        </p:nvSpPr>
        <p:spPr>
          <a:xfrm>
            <a:off x="9340922" y="133870"/>
            <a:ext cx="1920213" cy="1901196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42341" y="1711901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5787" y="2582404"/>
            <a:ext cx="3840427" cy="19202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ight Triangle 8"/>
          <p:cNvSpPr/>
          <p:nvPr/>
        </p:nvSpPr>
        <p:spPr>
          <a:xfrm rot="13464273">
            <a:off x="6647647" y="2180862"/>
            <a:ext cx="2708021" cy="2723297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/>
          <p:cNvCxnSpPr>
            <a:stCxn id="8" idx="0"/>
            <a:endCxn id="8" idx="2"/>
          </p:cNvCxnSpPr>
          <p:nvPr/>
        </p:nvCxnSpPr>
        <p:spPr>
          <a:xfrm>
            <a:off x="6096000" y="2582404"/>
            <a:ext cx="0" cy="1920213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01657" y="2565539"/>
            <a:ext cx="0" cy="1920213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2"/>
          </p:cNvCxnSpPr>
          <p:nvPr/>
        </p:nvCxnSpPr>
        <p:spPr>
          <a:xfrm>
            <a:off x="4175787" y="2582404"/>
            <a:ext cx="1920213" cy="1920213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942843" y="3508723"/>
            <a:ext cx="1920101" cy="25356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0"/>
          </p:cNvCxnSpPr>
          <p:nvPr/>
        </p:nvCxnSpPr>
        <p:spPr>
          <a:xfrm>
            <a:off x="6096001" y="2582404"/>
            <a:ext cx="1905657" cy="1920213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36848" y="3441678"/>
            <a:ext cx="5261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76180" y="2745014"/>
            <a:ext cx="5261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2559" y="3457597"/>
            <a:ext cx="5261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07332" y="2612910"/>
            <a:ext cx="5261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51836" y="2485153"/>
            <a:ext cx="5261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51836" y="3542511"/>
            <a:ext cx="5261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0" name="y2mate.com - 30 seconds countdown Đồng hồ đếm ngược 3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63" y="2318203"/>
            <a:ext cx="3620412" cy="2036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4457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/>
      <p:bldP spid="2" grpId="0" animBg="1"/>
      <p:bldP spid="7" grpId="0"/>
      <p:bldP spid="8" grpId="0" animBg="1"/>
      <p:bldP spid="9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bóng đèn">
            <a:extLst>
              <a:ext uri="{FF2B5EF4-FFF2-40B4-BE49-F238E27FC236}">
                <a16:creationId xmlns:a16="http://schemas.microsoft.com/office/drawing/2014/main" id="{12479998-4678-4F60-8214-FD051981E3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" y="136505"/>
            <a:ext cx="1281759" cy="1371837"/>
          </a:xfrm>
          <a:prstGeom prst="rect">
            <a:avLst/>
          </a:prstGeom>
        </p:spPr>
      </p:pic>
      <p:sp>
        <p:nvSpPr>
          <p:cNvPr id="7" name="Vận dụng">
            <a:extLst>
              <a:ext uri="{FF2B5EF4-FFF2-40B4-BE49-F238E27FC236}">
                <a16:creationId xmlns:a16="http://schemas.microsoft.com/office/drawing/2014/main" id="{1939F746-D3CB-4D53-887E-0006A0D4C68B}"/>
              </a:ext>
            </a:extLst>
          </p:cNvPr>
          <p:cNvSpPr txBox="1"/>
          <p:nvPr/>
        </p:nvSpPr>
        <p:spPr>
          <a:xfrm>
            <a:off x="1769439" y="492679"/>
            <a:ext cx="6002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1538FA-FABF-4287-9675-3283A7A1DE07}"/>
              </a:ext>
            </a:extLst>
          </p:cNvPr>
          <p:cNvSpPr/>
          <p:nvPr/>
        </p:nvSpPr>
        <p:spPr>
          <a:xfrm>
            <a:off x="0" y="1864516"/>
            <a:ext cx="12170972" cy="2341055"/>
          </a:xfrm>
          <a:prstGeom prst="rect">
            <a:avLst/>
          </a:prstGeom>
          <a:noFill/>
        </p:spPr>
        <p:txBody>
          <a:bodyPr wrap="squar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7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>
              <a:ln/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917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dùng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ghép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bởi</a:t>
            </a:r>
            <a:r>
              <a:rPr kumimoji="0" lang="en-US" sz="48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7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7784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1920" y="121625"/>
            <a:ext cx="5470776" cy="1045617"/>
            <a:chOff x="870857" y="722223"/>
            <a:chExt cx="5470776" cy="1045617"/>
          </a:xfrm>
        </p:grpSpPr>
        <p:pic>
          <p:nvPicPr>
            <p:cNvPr id="5" name="Bkgr bóng đèn">
              <a:extLst>
                <a:ext uri="{FF2B5EF4-FFF2-40B4-BE49-F238E27FC236}">
                  <a16:creationId xmlns:a16="http://schemas.microsoft.com/office/drawing/2014/main" id="{12479998-4678-4F60-8214-FD051981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857" y="722223"/>
              <a:ext cx="976959" cy="1045617"/>
            </a:xfrm>
            <a:prstGeom prst="rect">
              <a:avLst/>
            </a:prstGeom>
          </p:spPr>
        </p:pic>
        <p:sp>
          <p:nvSpPr>
            <p:cNvPr id="6" name="Vận dụng">
              <a:extLst>
                <a:ext uri="{FF2B5EF4-FFF2-40B4-BE49-F238E27FC236}">
                  <a16:creationId xmlns:a16="http://schemas.microsoft.com/office/drawing/2014/main" id="{1939F746-D3CB-4D53-887E-0006A0D4C68B}"/>
                </a:ext>
              </a:extLst>
            </p:cNvPr>
            <p:cNvSpPr txBox="1"/>
            <p:nvPr/>
          </p:nvSpPr>
          <p:spPr>
            <a:xfrm>
              <a:off x="1766458" y="1033226"/>
              <a:ext cx="4575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4" name="Picture 6" descr="https://product.hstatic.net/1000319522/product/img_4513_mas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5" t="20738" r="20436" b="13850"/>
          <a:stretch/>
        </p:blipFill>
        <p:spPr bwMode="auto">
          <a:xfrm>
            <a:off x="723610" y="1602376"/>
            <a:ext cx="4415246" cy="44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f.shopee.vn/file/f59ec8f13fa59e0f615ce81ee08f849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b="12838"/>
          <a:stretch/>
        </p:blipFill>
        <p:spPr bwMode="auto">
          <a:xfrm>
            <a:off x="5888787" y="1602376"/>
            <a:ext cx="5876493" cy="44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74093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ingfagroup.vn/uploads/products/2019/07/cua-nhom-xingfa-mo-qu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4" y="1797907"/>
            <a:ext cx="4909619" cy="378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amtienwindow.vn/wp-content/uploads/14-cua-kinh-cuong-luc-dang-xep-tru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12399"/>
          <a:stretch/>
        </p:blipFill>
        <p:spPr bwMode="auto">
          <a:xfrm>
            <a:off x="5479204" y="1797907"/>
            <a:ext cx="6494684" cy="379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65035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izweb.dktcdn.net/thumb/1024x1024/100/347/373/products/tivisonykdl49w750e9org-5694.jpg?v=15556639946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483294"/>
            <a:ext cx="9017635" cy="60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71115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sz="115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15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115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079" y="566830"/>
            <a:ext cx="2381291" cy="1058485"/>
          </a:xfrm>
          <a:prstGeom prst="rect">
            <a:avLst/>
          </a:prstGeom>
          <a:noFill/>
        </p:spPr>
      </p:pic>
      <p:sp>
        <p:nvSpPr>
          <p:cNvPr id="3" name="Title 16"/>
          <p:cNvSpPr txBox="1">
            <a:spLocks/>
          </p:cNvSpPr>
          <p:nvPr/>
        </p:nvSpPr>
        <p:spPr>
          <a:xfrm>
            <a:off x="3592184" y="626256"/>
            <a:ext cx="5981087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345" t="-491" r="74289" b="76149"/>
          <a:stretch/>
        </p:blipFill>
        <p:spPr>
          <a:xfrm>
            <a:off x="2980677" y="1035791"/>
            <a:ext cx="1434353" cy="12819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45044" y="2385695"/>
            <a:ext cx="1697355" cy="2952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Khung cửa sổ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80325" y="2435822"/>
            <a:ext cx="2162175" cy="2667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hlinkClick r:id="rId6" action="ppaction://hlinksldjump"/>
              </a:rPr>
              <a:t>Biển báo giao thông 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94251" y="2483447"/>
            <a:ext cx="1076325" cy="219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Đĩa DVD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89629" y="4138777"/>
            <a:ext cx="1085850" cy="276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Bánh xe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9550" y="4081571"/>
            <a:ext cx="1165861" cy="3619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Bảng lớp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2099" y="6031311"/>
            <a:ext cx="1123950" cy="2782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Bìa sách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35857" y="6053862"/>
            <a:ext cx="752475" cy="2640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Ê ke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7112" y="6025277"/>
            <a:ext cx="990600" cy="3175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Con tem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49482" y="4083080"/>
            <a:ext cx="1165861" cy="3619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Cái bánh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38350" t="1855" r="41558" b="73803"/>
          <a:stretch/>
        </p:blipFill>
        <p:spPr>
          <a:xfrm>
            <a:off x="5609670" y="1114165"/>
            <a:ext cx="1488142" cy="1281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77566" t="4067" r="6458" b="75335"/>
          <a:stretch/>
        </p:blipFill>
        <p:spPr>
          <a:xfrm>
            <a:off x="8694251" y="1233871"/>
            <a:ext cx="1183341" cy="10847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5549" t="33857" r="77264" b="41630"/>
          <a:stretch/>
        </p:blipFill>
        <p:spPr>
          <a:xfrm>
            <a:off x="2857228" y="2721933"/>
            <a:ext cx="1272988" cy="12909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36171" t="35220" r="37080" b="42311"/>
          <a:stretch/>
        </p:blipFill>
        <p:spPr>
          <a:xfrm>
            <a:off x="5321881" y="2814577"/>
            <a:ext cx="1981201" cy="11833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77081" t="34539" r="6942" b="43502"/>
          <a:stretch/>
        </p:blipFill>
        <p:spPr>
          <a:xfrm>
            <a:off x="8591524" y="2814577"/>
            <a:ext cx="1183341" cy="1156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4218" t="65179" r="76175" b="8437"/>
          <a:stretch/>
        </p:blipFill>
        <p:spPr>
          <a:xfrm>
            <a:off x="2677933" y="4540928"/>
            <a:ext cx="1452283" cy="13895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38754" t="69214" r="41140" b="7138"/>
          <a:stretch/>
        </p:blipFill>
        <p:spPr>
          <a:xfrm>
            <a:off x="5609670" y="4646602"/>
            <a:ext cx="1489166" cy="12453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74792" t="66322" r="2751" b="6738"/>
          <a:stretch/>
        </p:blipFill>
        <p:spPr>
          <a:xfrm>
            <a:off x="8454252" y="4512129"/>
            <a:ext cx="1663337" cy="1418777"/>
          </a:xfrm>
          <a:prstGeom prst="rect">
            <a:avLst/>
          </a:prstGeom>
        </p:spPr>
      </p:pic>
      <p:pic>
        <p:nvPicPr>
          <p:cNvPr id="36" name="yt1s.com - 2 Minute Timer with Music for Kids Countdown Videos HD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079" y="2980955"/>
            <a:ext cx="2058350" cy="11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48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2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169" y="650766"/>
            <a:ext cx="2194429" cy="97542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27" y="2165564"/>
            <a:ext cx="1226690" cy="1267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14" y="2165564"/>
            <a:ext cx="1348353" cy="1181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31" y="2165564"/>
            <a:ext cx="1180048" cy="118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8" y="4112314"/>
            <a:ext cx="1186173" cy="1182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2" y="4107262"/>
            <a:ext cx="1968643" cy="1187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33" y="4107262"/>
            <a:ext cx="1197863" cy="1187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5" y="2108310"/>
            <a:ext cx="1386023" cy="1386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10" y="3097864"/>
            <a:ext cx="1198027" cy="1195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802" y="4254796"/>
            <a:ext cx="1219631" cy="12091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5836" y="3448958"/>
            <a:ext cx="209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Khung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cửa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sổ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410" y="3477474"/>
            <a:ext cx="290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Biển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báo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thông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5425" y="3522205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Đĩa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DVD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68675" y="5439048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Bánh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xe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9225" y="5446942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Bảng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lớp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7835" y="5439046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Cái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bánh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9684" y="3588598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Bìa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sách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9985" y="4376692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>
                <a:solidFill>
                  <a:prstClr val="black"/>
                </a:solidFill>
                <a:latin typeface="+mj-lt"/>
              </a:rPr>
              <a:t>Ê-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kê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86988" y="5536670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>
                <a:solidFill>
                  <a:prstClr val="black"/>
                </a:solidFill>
                <a:latin typeface="+mj-lt"/>
              </a:rPr>
              <a:t>Con 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2475" y="2022946"/>
            <a:ext cx="1462123" cy="146212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vuông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3610380" y="1876223"/>
            <a:ext cx="2117334" cy="1604227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  <a:p>
            <a:pPr algn="ctr" defTabSz="609402"/>
            <a:r>
              <a:rPr lang="en-GB" sz="2000" b="1" dirty="0">
                <a:solidFill>
                  <a:prstClr val="white"/>
                </a:solidFill>
                <a:latin typeface="+mj-lt"/>
              </a:rPr>
              <a:t>Tam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giác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  <a:p>
            <a:pPr algn="ctr" defTabSz="609402"/>
            <a:endParaRPr lang="en-GB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13049" y="1942082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22475" y="3888451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10381" y="3932432"/>
            <a:ext cx="2309045" cy="150661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chữ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nhật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81636" y="3863078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16969" y="1997461"/>
            <a:ext cx="1276238" cy="1602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chữ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nhật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Right Triangle 32"/>
          <p:cNvSpPr/>
          <p:nvPr/>
        </p:nvSpPr>
        <p:spPr>
          <a:xfrm>
            <a:off x="9823495" y="2740929"/>
            <a:ext cx="1732000" cy="1669611"/>
          </a:xfrm>
          <a:prstGeom prst="rt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tam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giác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20583" y="4107262"/>
            <a:ext cx="1462123" cy="146212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vuông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353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079" y="566830"/>
            <a:ext cx="2381291" cy="1058485"/>
          </a:xfrm>
          <a:prstGeom prst="rect">
            <a:avLst/>
          </a:prstGeom>
          <a:noFill/>
        </p:spPr>
      </p:pic>
      <p:sp>
        <p:nvSpPr>
          <p:cNvPr id="3" name="Title 16"/>
          <p:cNvSpPr txBox="1">
            <a:spLocks/>
          </p:cNvSpPr>
          <p:nvPr/>
        </p:nvSpPr>
        <p:spPr>
          <a:xfrm>
            <a:off x="3592184" y="626256"/>
            <a:ext cx="5981087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45" t="-491" r="74289" b="76149"/>
          <a:stretch/>
        </p:blipFill>
        <p:spPr>
          <a:xfrm>
            <a:off x="2980677" y="1035791"/>
            <a:ext cx="1434353" cy="12819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45044" y="2385695"/>
            <a:ext cx="1697355" cy="2952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Khung cửa sổ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80325" y="2435822"/>
            <a:ext cx="2162175" cy="2667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hlinkClick r:id="rId4" action="ppaction://hlinksldjump"/>
              </a:rPr>
              <a:t>Biển báo giao thông 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94251" y="2483447"/>
            <a:ext cx="1076325" cy="219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Đĩa DVD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89629" y="4138777"/>
            <a:ext cx="1085850" cy="276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Bánh xe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9550" y="4081571"/>
            <a:ext cx="1165861" cy="3619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Bảng lớp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2099" y="6031311"/>
            <a:ext cx="1123950" cy="2782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Bìa sách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35857" y="6053862"/>
            <a:ext cx="752475" cy="2640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Ê ke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7112" y="6025277"/>
            <a:ext cx="990600" cy="3175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Con tem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49482" y="4083080"/>
            <a:ext cx="1165861" cy="3619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Cái bánh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8350" t="1855" r="41558" b="73803"/>
          <a:stretch/>
        </p:blipFill>
        <p:spPr>
          <a:xfrm>
            <a:off x="5609670" y="1114165"/>
            <a:ext cx="1488142" cy="1281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77566" t="4067" r="6458" b="75335"/>
          <a:stretch/>
        </p:blipFill>
        <p:spPr>
          <a:xfrm>
            <a:off x="8694251" y="1233871"/>
            <a:ext cx="1183341" cy="10847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5549" t="33857" r="77264" b="41630"/>
          <a:stretch/>
        </p:blipFill>
        <p:spPr>
          <a:xfrm>
            <a:off x="2857228" y="2721933"/>
            <a:ext cx="1272988" cy="12909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36171" t="35220" r="37080" b="42311"/>
          <a:stretch/>
        </p:blipFill>
        <p:spPr>
          <a:xfrm>
            <a:off x="5321881" y="2814577"/>
            <a:ext cx="1981201" cy="11833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7081" t="34539" r="6942" b="43502"/>
          <a:stretch/>
        </p:blipFill>
        <p:spPr>
          <a:xfrm>
            <a:off x="8591524" y="2814577"/>
            <a:ext cx="1183341" cy="1156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4218" t="65179" r="76175" b="8437"/>
          <a:stretch/>
        </p:blipFill>
        <p:spPr>
          <a:xfrm>
            <a:off x="2677933" y="4540928"/>
            <a:ext cx="1452283" cy="13895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38754" t="69214" r="41140" b="7138"/>
          <a:stretch/>
        </p:blipFill>
        <p:spPr>
          <a:xfrm>
            <a:off x="5609670" y="4646602"/>
            <a:ext cx="1489166" cy="12453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74792" t="66322" r="2751" b="6738"/>
          <a:stretch/>
        </p:blipFill>
        <p:spPr>
          <a:xfrm>
            <a:off x="8454252" y="4512129"/>
            <a:ext cx="1663337" cy="141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959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y định cách lắp đặt biển báo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20"/>
            <a:ext cx="571500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ứ tự chấp hành khi tham gia giao th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3385"/>
            <a:ext cx="6096000" cy="427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14550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7SP1x64\Desktop\5367696ff02f0871513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/>
          <a:stretch/>
        </p:blipFill>
        <p:spPr bwMode="auto">
          <a:xfrm>
            <a:off x="573206" y="532264"/>
            <a:ext cx="11054687" cy="596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641337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860" y="632198"/>
            <a:ext cx="7786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Em hãy sắp xếp các que tính để được hình bên.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48" t="77909" r="9886" b="7322"/>
          <a:stretch/>
        </p:blipFill>
        <p:spPr>
          <a:xfrm>
            <a:off x="6555655" y="1524044"/>
            <a:ext cx="4695402" cy="4037216"/>
          </a:xfrm>
          <a:prstGeom prst="rect">
            <a:avLst/>
          </a:prstGeom>
        </p:spPr>
      </p:pic>
      <p:pic>
        <p:nvPicPr>
          <p:cNvPr id="4" name="yt1s.com - 2 Minute Timer with Music for Kids Countdown Videos HD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9803" y="2543171"/>
            <a:ext cx="3835969" cy="21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10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 txBox="1">
            <a:spLocks/>
          </p:cNvSpPr>
          <p:nvPr/>
        </p:nvSpPr>
        <p:spPr>
          <a:xfrm>
            <a:off x="989029" y="895385"/>
            <a:ext cx="9471707" cy="1131982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que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378" y="522682"/>
            <a:ext cx="2230362" cy="99139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849159" y="2916692"/>
            <a:ext cx="3617576" cy="2482751"/>
            <a:chOff x="275604" y="2695930"/>
            <a:chExt cx="3617576" cy="24827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86353">
              <a:off x="275604" y="2695930"/>
              <a:ext cx="1760226" cy="2000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7745" y="4198555"/>
              <a:ext cx="1760226" cy="2000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4144">
              <a:off x="1531652" y="3209218"/>
              <a:ext cx="1760226" cy="2000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6099">
              <a:off x="2083206" y="4077621"/>
              <a:ext cx="1760226" cy="2234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5150">
              <a:off x="2132954" y="2785813"/>
              <a:ext cx="1760226" cy="20002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611765" y="3091930"/>
            <a:ext cx="3322362" cy="1760226"/>
            <a:chOff x="521070" y="2871168"/>
            <a:chExt cx="3322362" cy="17602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86353">
              <a:off x="521070" y="3198405"/>
              <a:ext cx="1760226" cy="2000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309757" y="3651268"/>
              <a:ext cx="1760226" cy="2000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4144">
              <a:off x="547584" y="4180002"/>
              <a:ext cx="1760226" cy="2000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6099">
              <a:off x="2083206" y="4077621"/>
              <a:ext cx="1760226" cy="2234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5150">
              <a:off x="2083206" y="3103656"/>
              <a:ext cx="1760226" cy="200025"/>
            </a:xfrm>
            <a:prstGeom prst="rect">
              <a:avLst/>
            </a:prstGeom>
          </p:spPr>
        </p:pic>
      </p:grpSp>
      <p:pic>
        <p:nvPicPr>
          <p:cNvPr id="4" name="y2mate.com - 30 seconds countdown Đồng hồ đếm ngược 3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4911" y="4381202"/>
            <a:ext cx="3620412" cy="20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6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228</Words>
  <Application>Microsoft Macintosh PowerPoint</Application>
  <PresentationFormat>Widescreen</PresentationFormat>
  <Paragraphs>76</Paragraphs>
  <Slides>15</Slides>
  <Notes>3</Notes>
  <HiddenSlides>1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Cambria</vt:lpstr>
      <vt:lpstr>Times New Roman</vt:lpstr>
      <vt:lpstr>自定义设计方案</vt:lpstr>
      <vt:lpstr>1_Office Theme</vt:lpstr>
      <vt:lpstr>默认设计模板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84</cp:revision>
  <dcterms:created xsi:type="dcterms:W3CDTF">2021-07-24T01:07:49Z</dcterms:created>
  <dcterms:modified xsi:type="dcterms:W3CDTF">2024-11-07T03:06:11Z</dcterms:modified>
</cp:coreProperties>
</file>