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65" r:id="rId3"/>
    <p:sldId id="259" r:id="rId4"/>
    <p:sldId id="260" r:id="rId5"/>
    <p:sldId id="264" r:id="rId6"/>
    <p:sldId id="261" r:id="rId7"/>
    <p:sldId id="262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3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8263D-281E-4714-9C2A-28DAE97357F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554CD-0E3B-4F56-B4CC-D12F808B2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0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5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9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54CD-0E3B-4F56-B4CC-D12F808B21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3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2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5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934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6081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66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2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3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2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8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1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EFF8D-285E-4271-8553-CBE0A9C96A85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EECEB-7428-44F2-B66D-E1F2D3E14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3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8880" y="2037808"/>
            <a:ext cx="75173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  <a:p>
            <a:pPr algn="ctr"/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-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44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QUANG TRUNG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0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nhảy TÌNH BẠN DIỆU KỲ ( ANHVU REMIX) Phiên bản đồng diễn Tiểu học Liên Minh-By MINH THU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1075" end="196346.58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87" y="186431"/>
            <a:ext cx="11940466" cy="5985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8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3754" y="3207629"/>
            <a:ext cx="10763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a)40kg + 20kg </a:t>
            </a:r>
            <a:r>
              <a:rPr lang="en-US" sz="2800"/>
              <a:t>= 		8kg </a:t>
            </a:r>
            <a:r>
              <a:rPr lang="en-US" sz="2800" dirty="0"/>
              <a:t>+ 5kg </a:t>
            </a:r>
            <a:r>
              <a:rPr lang="en-US" sz="2800"/>
              <a:t>=              	25kg </a:t>
            </a:r>
            <a:r>
              <a:rPr lang="en-US" sz="2800" dirty="0"/>
              <a:t>+ 31kg </a:t>
            </a:r>
            <a:r>
              <a:rPr lang="en-US" sz="2800"/>
              <a:t>= </a:t>
            </a:r>
            <a:endParaRPr lang="en-US" sz="280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/>
              <a:t>    </a:t>
            </a:r>
            <a:r>
              <a:rPr lang="en-US" sz="2800" dirty="0"/>
              <a:t>60kg – 40kg </a:t>
            </a:r>
            <a:r>
              <a:rPr lang="en-US" sz="2800"/>
              <a:t>=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800"/>
              <a:t>13kg </a:t>
            </a:r>
            <a:r>
              <a:rPr lang="en-US" sz="2800" dirty="0"/>
              <a:t>– 8kg </a:t>
            </a:r>
            <a:r>
              <a:rPr lang="en-US" sz="2800"/>
              <a:t>= 		56kg </a:t>
            </a:r>
            <a:r>
              <a:rPr lang="en-US" sz="2800" dirty="0"/>
              <a:t>– </a:t>
            </a:r>
            <a:r>
              <a:rPr lang="en-US" sz="2800"/>
              <a:t>31kg =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 dirty="0"/>
              <a:t>30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/>
              <a:t>= 		7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/>
              <a:t> </a:t>
            </a:r>
            <a:r>
              <a:rPr lang="en-US" sz="2800" dirty="0"/>
              <a:t>+ 6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/>
              <a:t>=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800"/>
              <a:t>          45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/>
              <a:t> </a:t>
            </a:r>
            <a:r>
              <a:rPr lang="en-US" sz="2800" dirty="0"/>
              <a:t>+ 23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/>
              <a:t>= </a:t>
            </a:r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/>
              <a:t>40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/>
              <a:t> </a:t>
            </a:r>
            <a:r>
              <a:rPr lang="en-US" sz="2800" dirty="0"/>
              <a:t>–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/>
              <a:t>=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800"/>
              <a:t>           </a:t>
            </a:r>
            <a:r>
              <a:rPr lang="en-US" sz="2800" dirty="0"/>
              <a:t>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/>
              <a:t>=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2800"/>
              <a:t>           </a:t>
            </a:r>
            <a:r>
              <a:rPr lang="en-US" sz="2800" dirty="0"/>
              <a:t>68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-</a:t>
            </a:r>
            <a:r>
              <a:rPr lang="en-US" sz="2800"/>
              <a:t>23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/>
              <a:t> =</a:t>
            </a:r>
            <a:endParaRPr lang="en-US" sz="28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06805" y="2241859"/>
            <a:ext cx="1805131" cy="617957"/>
            <a:chOff x="1183342" y="1464303"/>
            <a:chExt cx="1805131" cy="617957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319816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319816" y="2890190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8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2" name="Group 1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10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90172" y="706877"/>
            <a:ext cx="638773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Thỏ</a:t>
            </a:r>
            <a:r>
              <a:rPr lang="en-US" sz="2400" dirty="0"/>
              <a:t>, </a:t>
            </a:r>
            <a:r>
              <a:rPr lang="en-US" sz="2400" dirty="0" err="1"/>
              <a:t>gà</a:t>
            </a:r>
            <a:r>
              <a:rPr lang="en-US" sz="2400" dirty="0"/>
              <a:t>,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00273" y="3549711"/>
            <a:ext cx="4830482" cy="1616276"/>
            <a:chOff x="600273" y="3594099"/>
            <a:chExt cx="4830482" cy="1616276"/>
          </a:xfrm>
        </p:grpSpPr>
        <p:sp>
          <p:nvSpPr>
            <p:cNvPr id="19" name="TextBox 18"/>
            <p:cNvSpPr txBox="1"/>
            <p:nvPr/>
          </p:nvSpPr>
          <p:spPr>
            <a:xfrm>
              <a:off x="600273" y="3594099"/>
              <a:ext cx="4830482" cy="161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thỏ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err="1"/>
                <a:t>bằng</a:t>
              </a:r>
              <a:r>
                <a:rPr lang="en-US" sz="2400"/>
                <a:t>        con </a:t>
              </a:r>
              <a:r>
                <a:rPr lang="en-US" sz="2400" err="1"/>
                <a:t>gà</a:t>
              </a:r>
              <a:r>
                <a:rPr lang="en-US" sz="2400"/>
                <a:t>.</a:t>
              </a:r>
              <a:endParaRPr lang="en-US" sz="24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407404" y="4693286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54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2" name="Group 1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10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90172" y="706877"/>
            <a:ext cx="638773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Thỏ</a:t>
            </a:r>
            <a:r>
              <a:rPr lang="en-US" sz="2400" dirty="0"/>
              <a:t>, </a:t>
            </a:r>
            <a:r>
              <a:rPr lang="en-US" sz="2400" dirty="0" err="1"/>
              <a:t>gà</a:t>
            </a:r>
            <a:r>
              <a:rPr lang="en-US" sz="2400" dirty="0"/>
              <a:t>,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5784" y="1845199"/>
            <a:ext cx="4830482" cy="3939540"/>
            <a:chOff x="635784" y="1845199"/>
            <a:chExt cx="4830482" cy="3939540"/>
          </a:xfrm>
        </p:grpSpPr>
        <p:sp>
          <p:nvSpPr>
            <p:cNvPr id="19" name="TextBox 18"/>
            <p:cNvSpPr txBox="1"/>
            <p:nvPr/>
          </p:nvSpPr>
          <p:spPr>
            <a:xfrm>
              <a:off x="635784" y="1845199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0"/>
                </a:lnSpc>
              </a:pPr>
              <a:endParaRPr lang="en-US" sz="2400"/>
            </a:p>
            <a:p>
              <a:pPr>
                <a:lnSpc>
                  <a:spcPts val="15000"/>
                </a:lnSpc>
              </a:pPr>
              <a:r>
                <a:rPr lang="en-US" sz="2400"/>
                <a:t>b. Con chó nặng bằng         con gà.</a:t>
              </a:r>
              <a:endParaRPr lang="en-US" sz="2400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441731" y="4878057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21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2031325"/>
            <a:chOff x="1183342" y="1400251"/>
            <a:chExt cx="9958959" cy="2031325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cửa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 </a:t>
              </a:r>
              <a:r>
                <a:rPr lang="en-US" sz="2800" dirty="0" err="1"/>
                <a:t>dầu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ô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25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err="1"/>
                <a:t>người</a:t>
              </a:r>
              <a:r>
                <a:rPr lang="en-US" sz="2800"/>
                <a:t> đi xe máy vào mua </a:t>
              </a:r>
              <a:r>
                <a:rPr lang="en-US" sz="2800" dirty="0"/>
                <a:t>3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lít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3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9391434" y="1072741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06570" y="1672110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93134" y="1663233"/>
            <a:ext cx="3409405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67543" y="2325950"/>
            <a:ext cx="2596084" cy="19956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145545" y="2076451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0884" y="3132741"/>
            <a:ext cx="56008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Cả hai người mua số lít xăng là:</a:t>
            </a:r>
            <a:endParaRPr lang="en-US" sz="2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25 + 3 = 28 (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Đáp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: 28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xăng</a:t>
            </a:r>
            <a:endParaRPr lang="en-US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7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682009"/>
            <a:chOff x="1183342" y="1400251"/>
            <a:chExt cx="9958959" cy="682009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năm</a:t>
              </a:r>
              <a:r>
                <a:rPr lang="en-US" sz="2800" dirty="0"/>
                <a:t> </a:t>
              </a:r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9294" y="2983808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13kg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20" y="-7620"/>
            <a:ext cx="7080069" cy="2209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9" name="Oval 18"/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0" name="Oval 19"/>
          <p:cNvSpPr/>
          <p:nvPr/>
        </p:nvSpPr>
        <p:spPr>
          <a:xfrm>
            <a:off x="2160609" y="3722472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1" name="Oval 20"/>
          <p:cNvSpPr/>
          <p:nvPr/>
        </p:nvSpPr>
        <p:spPr>
          <a:xfrm>
            <a:off x="3892965" y="3722472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9533" y="3974634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 =     13kg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9kg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480495" y="4772760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28" name="Oval 27"/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29" name="Oval 28"/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0" name="Oval 29"/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31" name="Oval 30"/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32" name="Oval 31"/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35281" y="56550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+                   +                =   </a:t>
            </a:r>
            <a:r>
              <a:rPr lang="en-US" sz="2800" dirty="0"/>
              <a:t>9kg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6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93F74E-1A3E-44BA-8290-AF215384018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2\u03A20{44ECE58B-286D-4ACC-9C20-C9B30B74235D}&quot;,&quot;D:\\PAPOI GỬI THƯ V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bài 1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26BD59-328A-4CF9-9BE3-4173CEE6803F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0AA68A-D338-427B-A926-00A0CA6EA590}:2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7E7B1B-C788-47F7-BB10-751E5CB6E1F9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FEB8E9-6012-48F2-BDAA-5210BDE22AA1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E04D14-BBFF-46DB-9C71-94E4C9F1DBBB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DC9BC-4274-4551-B8F5-A7F7E81D07F3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95FF9-53FE-4328-88E6-01ED9AE2D299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294</Words>
  <Application>Microsoft Office PowerPoint</Application>
  <PresentationFormat>Widescreen</PresentationFormat>
  <Paragraphs>49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bài 18</dc:title>
  <dc:creator>STD_NHA</dc:creator>
  <cp:lastModifiedBy>HP</cp:lastModifiedBy>
  <cp:revision>11</cp:revision>
  <dcterms:created xsi:type="dcterms:W3CDTF">2021-09-02T14:37:50Z</dcterms:created>
  <dcterms:modified xsi:type="dcterms:W3CDTF">2024-11-13T15:24:40Z</dcterms:modified>
</cp:coreProperties>
</file>