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5" r:id="rId2"/>
    <p:sldId id="268" r:id="rId3"/>
    <p:sldId id="326" r:id="rId4"/>
    <p:sldId id="327" r:id="rId5"/>
    <p:sldId id="275" r:id="rId6"/>
    <p:sldId id="276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90" d="100"/>
          <a:sy n="90" d="100"/>
        </p:scale>
        <p:origin x="41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320D79-CE74-44F7-ABEC-B52EEE737105}" type="datetimeFigureOut">
              <a:rPr lang="en-US" smtClean="0"/>
              <a:t>13/11/2024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54BE6-0334-4B20-B929-28332A9F9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67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54BE6-0334-4B20-B929-28332A9F959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466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54BE6-0334-4B20-B929-28332A9F95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673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54BE6-0334-4B20-B929-28332A9F95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005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54BE6-0334-4B20-B929-28332A9F959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743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54BE6-0334-4B20-B929-28332A9F959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306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54BE6-0334-4B20-B929-28332A9F959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942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6E16D-AB4F-07E2-DEF4-88B72A50CF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5F5A26-ABE1-A537-AF22-46215B0F9C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F9660-1923-091A-BC4E-22DF2D3C8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7018-AB49-4BD4-8C47-B04F1992DB15}" type="datetimeFigureOut">
              <a:rPr lang="en-US" smtClean="0"/>
              <a:t>13/11/2024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36AF5-7C4B-228B-7FDD-35D20AE46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414C1D-B049-F026-A865-5F8348AEF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AF78-B2A3-4629-A317-A1AAAF9C2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23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D8D63-6A2D-4E73-053C-05B5314A4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D4324E-B98E-AE54-3B6B-CB3AD569D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53420-1063-6CDE-73EC-AC0F15AF0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7018-AB49-4BD4-8C47-B04F1992DB15}" type="datetimeFigureOut">
              <a:rPr lang="en-US" smtClean="0"/>
              <a:t>13/11/2024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2CB28-7092-11A6-0495-4B75233A6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5C1FD-3E52-356B-9593-7A2503E75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AF78-B2A3-4629-A317-A1AAAF9C2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41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1FC50B-D216-2602-3C36-703779D7E4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B0246F-3D0C-4004-690A-FE4641B70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4F035-0397-40AE-F1B7-F831250E0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7018-AB49-4BD4-8C47-B04F1992DB15}" type="datetimeFigureOut">
              <a:rPr lang="en-US" smtClean="0"/>
              <a:t>13/11/2024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31BAF-F64E-C8BE-EEAD-56632C447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D7B28-3E1D-2F9E-DEA5-97FCFB100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AF78-B2A3-4629-A317-A1AAAF9C2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76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E0EF7-0F15-E1E2-071A-6408FBA1C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03D1A-2DF7-6109-6D3A-96A911F8E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46083-938A-1A84-CC25-4888289FF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7018-AB49-4BD4-8C47-B04F1992DB15}" type="datetimeFigureOut">
              <a:rPr lang="en-US" smtClean="0"/>
              <a:t>13/11/2024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884D7-3C2C-C58D-7E51-98F3A7A80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709C3-5BA3-9F96-8409-E96CC39AF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AF78-B2A3-4629-A317-A1AAAF9C2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95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F635D-DE7F-A2EF-E33B-4B10947A4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7510F-A609-1001-EE71-CE889C7DD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195CF-E6BD-8D6C-F9F8-03FD844D6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7018-AB49-4BD4-8C47-B04F1992DB15}" type="datetimeFigureOut">
              <a:rPr lang="en-US" smtClean="0"/>
              <a:t>13/11/2024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956C2-16FA-8252-FE8F-7A8F2FAA2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2BA33-96B4-4B9A-91AE-5E30A565B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AF78-B2A3-4629-A317-A1AAAF9C2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050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F205D-2FF4-3695-284A-23AF8564A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095D7-61A5-3524-1CA5-E3766D47C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27FF35-006F-E089-3567-24338D979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0D21E-0253-5CBB-B391-402C1695B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7018-AB49-4BD4-8C47-B04F1992DB15}" type="datetimeFigureOut">
              <a:rPr lang="en-US" smtClean="0"/>
              <a:t>13/11/2024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D90A61-039B-70ED-8C45-60BC09E65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5BFC43-CD86-7244-37DA-FEC1E2AAD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AF78-B2A3-4629-A317-A1AAAF9C2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64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22FB6-4216-B95C-D2C6-DB57F5C78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01EB28-E7E0-C6E4-A5F4-63B898A4C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20A25C-32AD-AC4F-BDAA-BA4D44F6A2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2531C5-3658-AA3D-0F51-7308A1819D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44606D-6128-3467-5913-73D6EFC519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37FEFB-47F4-30E7-766D-D226232DB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7018-AB49-4BD4-8C47-B04F1992DB15}" type="datetimeFigureOut">
              <a:rPr lang="en-US" smtClean="0"/>
              <a:t>13/11/2024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E47FBF-29FD-7ECB-6438-FF54ECB98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6E4FE4-7E76-6486-31FB-5B1206EA4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AF78-B2A3-4629-A317-A1AAAF9C2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6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21132-3A18-8236-BB5E-F16E481E4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51A23-A04D-74E8-43A6-14CE30A61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7018-AB49-4BD4-8C47-B04F1992DB15}" type="datetimeFigureOut">
              <a:rPr lang="en-US" smtClean="0"/>
              <a:t>13/11/2024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0EB090-817F-0804-B42F-4899BC25D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2C2CD0-7328-80ED-66E4-0D440EAA5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AF78-B2A3-4629-A317-A1AAAF9C2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569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274FAE-39F4-8E98-41C6-E65555E34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7018-AB49-4BD4-8C47-B04F1992DB15}" type="datetimeFigureOut">
              <a:rPr lang="en-US" smtClean="0"/>
              <a:t>13/11/2024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B1FF76-DDDB-8040-87E3-D48706C16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A4C77D-6658-2366-355F-5DA3B4642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AF78-B2A3-4629-A317-A1AAAF9C2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15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EF50B-7316-8659-B7B0-BF25CDEF0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D5439-71D6-D1E6-331C-B6AFE8923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0DE448-85D0-CE65-4C79-EB913AF1F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8C03D-3EF9-0EDB-3020-DB60DDBC2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7018-AB49-4BD4-8C47-B04F1992DB15}" type="datetimeFigureOut">
              <a:rPr lang="en-US" smtClean="0"/>
              <a:t>13/11/2024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5C3AD8-B6D1-0EE0-A7E5-EFA73A9F6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5A4A09-02BF-F764-850B-9B22AD8DE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AF78-B2A3-4629-A317-A1AAAF9C2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7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9DAB5-6D84-06C3-BB9D-13DB79811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3F46F7-2FCA-B5A7-7562-379C0FCB62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7F741C-C32E-F042-1B80-042D2E439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8ED395-36E7-251D-7F1F-DA597883D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7018-AB49-4BD4-8C47-B04F1992DB15}" type="datetimeFigureOut">
              <a:rPr lang="en-US" smtClean="0"/>
              <a:t>13/11/2024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12F4BB-2AF6-29F2-2F18-BD1A62209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C1C01A-6A95-85F2-4D20-52D1285D0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AF78-B2A3-4629-A317-A1AAAF9C2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17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354A4C-D4CD-79D0-466E-14A692716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3D3AC-E815-0A08-956D-9B70CD968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716C3-F445-E5CD-071C-E1BC10D559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E7018-AB49-4BD4-8C47-B04F1992DB15}" type="datetimeFigureOut">
              <a:rPr lang="en-US" smtClean="0"/>
              <a:t>13/11/2024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41F67-A951-A007-AE52-99D64E054C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66964-982F-9536-1D1B-A197ACB09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EAF78-B2A3-4629-A317-A1AAAF9C2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568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1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1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17"/>
          <p:cNvSpPr/>
          <p:nvPr/>
        </p:nvSpPr>
        <p:spPr>
          <a:xfrm>
            <a:off x="-17799" y="-14642"/>
            <a:ext cx="12209799" cy="2072042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-1" fmla="*/ 0 w 21600"/>
              <a:gd name="connsiteY0-2" fmla="*/ 0 h 17322"/>
              <a:gd name="connsiteX1-3" fmla="*/ 21600 w 21600"/>
              <a:gd name="connsiteY1-4" fmla="*/ 0 h 17322"/>
              <a:gd name="connsiteX2-5" fmla="*/ 21600 w 21600"/>
              <a:gd name="connsiteY2-6" fmla="*/ 17322 h 17322"/>
              <a:gd name="connsiteX3-7" fmla="*/ 50 w 21600"/>
              <a:gd name="connsiteY3-8" fmla="*/ 13503 h 17322"/>
              <a:gd name="connsiteX4-9" fmla="*/ 0 w 21600"/>
              <a:gd name="connsiteY4-10" fmla="*/ 0 h 17322"/>
              <a:gd name="connsiteX0-11" fmla="*/ 0 w 21600"/>
              <a:gd name="connsiteY0-12" fmla="*/ 0 h 18888"/>
              <a:gd name="connsiteX1-13" fmla="*/ 21600 w 21600"/>
              <a:gd name="connsiteY1-14" fmla="*/ 0 h 18888"/>
              <a:gd name="connsiteX2-15" fmla="*/ 21600 w 21600"/>
              <a:gd name="connsiteY2-16" fmla="*/ 17322 h 18888"/>
              <a:gd name="connsiteX3-17" fmla="*/ 50 w 21600"/>
              <a:gd name="connsiteY3-18" fmla="*/ 13503 h 18888"/>
              <a:gd name="connsiteX4-19" fmla="*/ 0 w 21600"/>
              <a:gd name="connsiteY4-20" fmla="*/ 0 h 18888"/>
              <a:gd name="connsiteX0-21" fmla="*/ 0 w 21600"/>
              <a:gd name="connsiteY0-22" fmla="*/ 0 h 18322"/>
              <a:gd name="connsiteX1-23" fmla="*/ 21600 w 21600"/>
              <a:gd name="connsiteY1-24" fmla="*/ 0 h 18322"/>
              <a:gd name="connsiteX2-25" fmla="*/ 21600 w 21600"/>
              <a:gd name="connsiteY2-26" fmla="*/ 17322 h 18322"/>
              <a:gd name="connsiteX3-27" fmla="*/ 15726 w 21600"/>
              <a:gd name="connsiteY3-28" fmla="*/ 14955 h 18322"/>
              <a:gd name="connsiteX4-29" fmla="*/ 50 w 21600"/>
              <a:gd name="connsiteY4-30" fmla="*/ 13503 h 18322"/>
              <a:gd name="connsiteX5" fmla="*/ 0 w 21600"/>
              <a:gd name="connsiteY5" fmla="*/ 0 h 18322"/>
              <a:gd name="connsiteX0-31" fmla="*/ 0 w 21600"/>
              <a:gd name="connsiteY0-32" fmla="*/ 0 h 18400"/>
              <a:gd name="connsiteX1-33" fmla="*/ 21600 w 21600"/>
              <a:gd name="connsiteY1-34" fmla="*/ 0 h 18400"/>
              <a:gd name="connsiteX2-35" fmla="*/ 21600 w 21600"/>
              <a:gd name="connsiteY2-36" fmla="*/ 17322 h 18400"/>
              <a:gd name="connsiteX3-37" fmla="*/ 15726 w 21600"/>
              <a:gd name="connsiteY3-38" fmla="*/ 14955 h 18400"/>
              <a:gd name="connsiteX4-39" fmla="*/ 5570 w 21600"/>
              <a:gd name="connsiteY4-40" fmla="*/ 18390 h 18400"/>
              <a:gd name="connsiteX5-41" fmla="*/ 50 w 21600"/>
              <a:gd name="connsiteY5-42" fmla="*/ 13503 h 18400"/>
              <a:gd name="connsiteX6" fmla="*/ 0 w 21600"/>
              <a:gd name="connsiteY6" fmla="*/ 0 h 18400"/>
              <a:gd name="connsiteX0-43" fmla="*/ 0 w 21600"/>
              <a:gd name="connsiteY0-44" fmla="*/ 0 h 18400"/>
              <a:gd name="connsiteX1-45" fmla="*/ 21600 w 21600"/>
              <a:gd name="connsiteY1-46" fmla="*/ 0 h 18400"/>
              <a:gd name="connsiteX2-47" fmla="*/ 21600 w 21600"/>
              <a:gd name="connsiteY2-48" fmla="*/ 17322 h 18400"/>
              <a:gd name="connsiteX3-49" fmla="*/ 15726 w 21600"/>
              <a:gd name="connsiteY3-50" fmla="*/ 14955 h 18400"/>
              <a:gd name="connsiteX4-51" fmla="*/ 5570 w 21600"/>
              <a:gd name="connsiteY4-52" fmla="*/ 18390 h 18400"/>
              <a:gd name="connsiteX5-53" fmla="*/ 50 w 21600"/>
              <a:gd name="connsiteY5-54" fmla="*/ 13503 h 18400"/>
              <a:gd name="connsiteX6-55" fmla="*/ 0 w 21600"/>
              <a:gd name="connsiteY6-56" fmla="*/ 0 h 18400"/>
              <a:gd name="connsiteX0-57" fmla="*/ 0 w 21600"/>
              <a:gd name="connsiteY0-58" fmla="*/ 0 h 18400"/>
              <a:gd name="connsiteX1-59" fmla="*/ 21600 w 21600"/>
              <a:gd name="connsiteY1-60" fmla="*/ 0 h 18400"/>
              <a:gd name="connsiteX2-61" fmla="*/ 21499 w 21600"/>
              <a:gd name="connsiteY2-62" fmla="*/ 15907 h 18400"/>
              <a:gd name="connsiteX3-63" fmla="*/ 15726 w 21600"/>
              <a:gd name="connsiteY3-64" fmla="*/ 14955 h 18400"/>
              <a:gd name="connsiteX4-65" fmla="*/ 5570 w 21600"/>
              <a:gd name="connsiteY4-66" fmla="*/ 18390 h 18400"/>
              <a:gd name="connsiteX5-67" fmla="*/ 50 w 21600"/>
              <a:gd name="connsiteY5-68" fmla="*/ 13503 h 18400"/>
              <a:gd name="connsiteX6-69" fmla="*/ 0 w 21600"/>
              <a:gd name="connsiteY6-70" fmla="*/ 0 h 18400"/>
              <a:gd name="connsiteX0-71" fmla="*/ 0 w 21600"/>
              <a:gd name="connsiteY0-72" fmla="*/ 0 h 18736"/>
              <a:gd name="connsiteX1-73" fmla="*/ 21600 w 21600"/>
              <a:gd name="connsiteY1-74" fmla="*/ 0 h 18736"/>
              <a:gd name="connsiteX2-75" fmla="*/ 21524 w 21600"/>
              <a:gd name="connsiteY2-76" fmla="*/ 18736 h 18736"/>
              <a:gd name="connsiteX3-77" fmla="*/ 15726 w 21600"/>
              <a:gd name="connsiteY3-78" fmla="*/ 14955 h 18736"/>
              <a:gd name="connsiteX4-79" fmla="*/ 5570 w 21600"/>
              <a:gd name="connsiteY4-80" fmla="*/ 18390 h 18736"/>
              <a:gd name="connsiteX5-81" fmla="*/ 50 w 21600"/>
              <a:gd name="connsiteY5-82" fmla="*/ 13503 h 18736"/>
              <a:gd name="connsiteX6-83" fmla="*/ 0 w 21600"/>
              <a:gd name="connsiteY6-84" fmla="*/ 0 h 18736"/>
              <a:gd name="connsiteX0-85" fmla="*/ 0 w 21600"/>
              <a:gd name="connsiteY0-86" fmla="*/ 0 h 18736"/>
              <a:gd name="connsiteX1-87" fmla="*/ 21600 w 21600"/>
              <a:gd name="connsiteY1-88" fmla="*/ 0 h 18736"/>
              <a:gd name="connsiteX2-89" fmla="*/ 21524 w 21600"/>
              <a:gd name="connsiteY2-90" fmla="*/ 18736 h 18736"/>
              <a:gd name="connsiteX3-91" fmla="*/ 15726 w 21600"/>
              <a:gd name="connsiteY3-92" fmla="*/ 14147 h 18736"/>
              <a:gd name="connsiteX4-93" fmla="*/ 5570 w 21600"/>
              <a:gd name="connsiteY4-94" fmla="*/ 18390 h 18736"/>
              <a:gd name="connsiteX5-95" fmla="*/ 50 w 21600"/>
              <a:gd name="connsiteY5-96" fmla="*/ 13503 h 18736"/>
              <a:gd name="connsiteX6-97" fmla="*/ 0 w 21600"/>
              <a:gd name="connsiteY6-98" fmla="*/ 0 h 18736"/>
              <a:gd name="connsiteX0-99" fmla="*/ 0 w 21600"/>
              <a:gd name="connsiteY0-100" fmla="*/ 0 h 19811"/>
              <a:gd name="connsiteX1-101" fmla="*/ 21600 w 21600"/>
              <a:gd name="connsiteY1-102" fmla="*/ 0 h 19811"/>
              <a:gd name="connsiteX2-103" fmla="*/ 21524 w 21600"/>
              <a:gd name="connsiteY2-104" fmla="*/ 18736 h 19811"/>
              <a:gd name="connsiteX3-105" fmla="*/ 15726 w 21600"/>
              <a:gd name="connsiteY3-106" fmla="*/ 14147 h 19811"/>
              <a:gd name="connsiteX4-107" fmla="*/ 5545 w 21600"/>
              <a:gd name="connsiteY4-108" fmla="*/ 19805 h 19811"/>
              <a:gd name="connsiteX5-109" fmla="*/ 50 w 21600"/>
              <a:gd name="connsiteY5-110" fmla="*/ 13503 h 19811"/>
              <a:gd name="connsiteX6-111" fmla="*/ 0 w 21600"/>
              <a:gd name="connsiteY6-112" fmla="*/ 0 h 19811"/>
              <a:gd name="connsiteX0-113" fmla="*/ 0 w 21600"/>
              <a:gd name="connsiteY0-114" fmla="*/ 0 h 19811"/>
              <a:gd name="connsiteX1-115" fmla="*/ 21600 w 21600"/>
              <a:gd name="connsiteY1-116" fmla="*/ 0 h 19811"/>
              <a:gd name="connsiteX2-117" fmla="*/ 21524 w 21600"/>
              <a:gd name="connsiteY2-118" fmla="*/ 18736 h 19811"/>
              <a:gd name="connsiteX3-119" fmla="*/ 15726 w 21600"/>
              <a:gd name="connsiteY3-120" fmla="*/ 14147 h 19811"/>
              <a:gd name="connsiteX4-121" fmla="*/ 5545 w 21600"/>
              <a:gd name="connsiteY4-122" fmla="*/ 19805 h 19811"/>
              <a:gd name="connsiteX5-123" fmla="*/ 25 w 21600"/>
              <a:gd name="connsiteY5-124" fmla="*/ 17343 h 19811"/>
              <a:gd name="connsiteX6-125" fmla="*/ 0 w 21600"/>
              <a:gd name="connsiteY6-126" fmla="*/ 0 h 19811"/>
              <a:gd name="connsiteX0-127" fmla="*/ 0 w 21600"/>
              <a:gd name="connsiteY0-128" fmla="*/ 0 h 19811"/>
              <a:gd name="connsiteX1-129" fmla="*/ 21600 w 21600"/>
              <a:gd name="connsiteY1-130" fmla="*/ 0 h 19811"/>
              <a:gd name="connsiteX2-131" fmla="*/ 21524 w 21600"/>
              <a:gd name="connsiteY2-132" fmla="*/ 18736 h 19811"/>
              <a:gd name="connsiteX3-133" fmla="*/ 15726 w 21600"/>
              <a:gd name="connsiteY3-134" fmla="*/ 14147 h 19811"/>
              <a:gd name="connsiteX4-135" fmla="*/ 5545 w 21600"/>
              <a:gd name="connsiteY4-136" fmla="*/ 19805 h 19811"/>
              <a:gd name="connsiteX5-137" fmla="*/ 25 w 21600"/>
              <a:gd name="connsiteY5-138" fmla="*/ 17343 h 19811"/>
              <a:gd name="connsiteX6-139" fmla="*/ 0 w 21600"/>
              <a:gd name="connsiteY6-140" fmla="*/ 0 h 19811"/>
              <a:gd name="connsiteX0-141" fmla="*/ 0 w 21600"/>
              <a:gd name="connsiteY0-142" fmla="*/ 0 h 20417"/>
              <a:gd name="connsiteX1-143" fmla="*/ 21600 w 21600"/>
              <a:gd name="connsiteY1-144" fmla="*/ 0 h 20417"/>
              <a:gd name="connsiteX2-145" fmla="*/ 21524 w 21600"/>
              <a:gd name="connsiteY2-146" fmla="*/ 18736 h 20417"/>
              <a:gd name="connsiteX3-147" fmla="*/ 15726 w 21600"/>
              <a:gd name="connsiteY3-148" fmla="*/ 14147 h 20417"/>
              <a:gd name="connsiteX4-149" fmla="*/ 8393 w 21600"/>
              <a:gd name="connsiteY4-150" fmla="*/ 20411 h 20417"/>
              <a:gd name="connsiteX5-151" fmla="*/ 25 w 21600"/>
              <a:gd name="connsiteY5-152" fmla="*/ 17343 h 20417"/>
              <a:gd name="connsiteX6-153" fmla="*/ 0 w 21600"/>
              <a:gd name="connsiteY6-154" fmla="*/ 0 h 20417"/>
              <a:gd name="connsiteX0-155" fmla="*/ 0 w 21600"/>
              <a:gd name="connsiteY0-156" fmla="*/ 0 h 20605"/>
              <a:gd name="connsiteX1-157" fmla="*/ 21600 w 21600"/>
              <a:gd name="connsiteY1-158" fmla="*/ 0 h 20605"/>
              <a:gd name="connsiteX2-159" fmla="*/ 21524 w 21600"/>
              <a:gd name="connsiteY2-160" fmla="*/ 18736 h 20605"/>
              <a:gd name="connsiteX3-161" fmla="*/ 15726 w 21600"/>
              <a:gd name="connsiteY3-162" fmla="*/ 14147 h 20605"/>
              <a:gd name="connsiteX4-163" fmla="*/ 8393 w 21600"/>
              <a:gd name="connsiteY4-164" fmla="*/ 20411 h 20605"/>
              <a:gd name="connsiteX5-165" fmla="*/ 25 w 21600"/>
              <a:gd name="connsiteY5-166" fmla="*/ 17343 h 20605"/>
              <a:gd name="connsiteX6-167" fmla="*/ 0 w 21600"/>
              <a:gd name="connsiteY6-168" fmla="*/ 0 h 20605"/>
              <a:gd name="connsiteX0-169" fmla="*/ 0 w 21600"/>
              <a:gd name="connsiteY0-170" fmla="*/ 0 h 20658"/>
              <a:gd name="connsiteX1-171" fmla="*/ 21600 w 21600"/>
              <a:gd name="connsiteY1-172" fmla="*/ 0 h 20658"/>
              <a:gd name="connsiteX2-173" fmla="*/ 21524 w 21600"/>
              <a:gd name="connsiteY2-174" fmla="*/ 18736 h 20658"/>
              <a:gd name="connsiteX3-175" fmla="*/ 15726 w 21600"/>
              <a:gd name="connsiteY3-176" fmla="*/ 14147 h 20658"/>
              <a:gd name="connsiteX4-177" fmla="*/ 8393 w 21600"/>
              <a:gd name="connsiteY4-178" fmla="*/ 20411 h 20658"/>
              <a:gd name="connsiteX5-179" fmla="*/ 101 w 21600"/>
              <a:gd name="connsiteY5-180" fmla="*/ 18151 h 20658"/>
              <a:gd name="connsiteX6-181" fmla="*/ 0 w 21600"/>
              <a:gd name="connsiteY6-182" fmla="*/ 0 h 20658"/>
              <a:gd name="connsiteX0-183" fmla="*/ 0 w 21600"/>
              <a:gd name="connsiteY0-184" fmla="*/ 0 h 20618"/>
              <a:gd name="connsiteX1-185" fmla="*/ 21600 w 21600"/>
              <a:gd name="connsiteY1-186" fmla="*/ 0 h 20618"/>
              <a:gd name="connsiteX2-187" fmla="*/ 21524 w 21600"/>
              <a:gd name="connsiteY2-188" fmla="*/ 18736 h 20618"/>
              <a:gd name="connsiteX3-189" fmla="*/ 15726 w 21600"/>
              <a:gd name="connsiteY3-190" fmla="*/ 14147 h 20618"/>
              <a:gd name="connsiteX4-191" fmla="*/ 8393 w 21600"/>
              <a:gd name="connsiteY4-192" fmla="*/ 20411 h 20618"/>
              <a:gd name="connsiteX5-193" fmla="*/ 101 w 21600"/>
              <a:gd name="connsiteY5-194" fmla="*/ 18151 h 20618"/>
              <a:gd name="connsiteX6-195" fmla="*/ 0 w 21600"/>
              <a:gd name="connsiteY6-196" fmla="*/ 0 h 20618"/>
              <a:gd name="connsiteX0-197" fmla="*/ 76 w 21676"/>
              <a:gd name="connsiteY0-198" fmla="*/ 0 h 20662"/>
              <a:gd name="connsiteX1-199" fmla="*/ 21676 w 21676"/>
              <a:gd name="connsiteY1-200" fmla="*/ 0 h 20662"/>
              <a:gd name="connsiteX2-201" fmla="*/ 21600 w 21676"/>
              <a:gd name="connsiteY2-202" fmla="*/ 18736 h 20662"/>
              <a:gd name="connsiteX3-203" fmla="*/ 15802 w 21676"/>
              <a:gd name="connsiteY3-204" fmla="*/ 14147 h 20662"/>
              <a:gd name="connsiteX4-205" fmla="*/ 8469 w 21676"/>
              <a:gd name="connsiteY4-206" fmla="*/ 20411 h 20662"/>
              <a:gd name="connsiteX5-207" fmla="*/ 1 w 21676"/>
              <a:gd name="connsiteY5-208" fmla="*/ 18757 h 20662"/>
              <a:gd name="connsiteX6-209" fmla="*/ 76 w 21676"/>
              <a:gd name="connsiteY6-210" fmla="*/ 0 h 20662"/>
              <a:gd name="connsiteX0-211" fmla="*/ 76 w 21676"/>
              <a:gd name="connsiteY0-212" fmla="*/ 0 h 23168"/>
              <a:gd name="connsiteX1-213" fmla="*/ 21676 w 21676"/>
              <a:gd name="connsiteY1-214" fmla="*/ 0 h 23168"/>
              <a:gd name="connsiteX2-215" fmla="*/ 21600 w 21676"/>
              <a:gd name="connsiteY2-216" fmla="*/ 18736 h 23168"/>
              <a:gd name="connsiteX3-217" fmla="*/ 15802 w 21676"/>
              <a:gd name="connsiteY3-218" fmla="*/ 14147 h 23168"/>
              <a:gd name="connsiteX4-219" fmla="*/ 8469 w 21676"/>
              <a:gd name="connsiteY4-220" fmla="*/ 23038 h 23168"/>
              <a:gd name="connsiteX5-221" fmla="*/ 1 w 21676"/>
              <a:gd name="connsiteY5-222" fmla="*/ 18757 h 23168"/>
              <a:gd name="connsiteX6-223" fmla="*/ 76 w 21676"/>
              <a:gd name="connsiteY6-224" fmla="*/ 0 h 23168"/>
              <a:gd name="connsiteX0-225" fmla="*/ 76 w 21676"/>
              <a:gd name="connsiteY0-226" fmla="*/ 0 h 23168"/>
              <a:gd name="connsiteX1-227" fmla="*/ 21676 w 21676"/>
              <a:gd name="connsiteY1-228" fmla="*/ 0 h 23168"/>
              <a:gd name="connsiteX2-229" fmla="*/ 21600 w 21676"/>
              <a:gd name="connsiteY2-230" fmla="*/ 18736 h 23168"/>
              <a:gd name="connsiteX3-231" fmla="*/ 15802 w 21676"/>
              <a:gd name="connsiteY3-232" fmla="*/ 15764 h 23168"/>
              <a:gd name="connsiteX4-233" fmla="*/ 8469 w 21676"/>
              <a:gd name="connsiteY4-234" fmla="*/ 23038 h 23168"/>
              <a:gd name="connsiteX5-235" fmla="*/ 1 w 21676"/>
              <a:gd name="connsiteY5-236" fmla="*/ 18757 h 23168"/>
              <a:gd name="connsiteX6-237" fmla="*/ 76 w 21676"/>
              <a:gd name="connsiteY6-238" fmla="*/ 0 h 23168"/>
              <a:gd name="connsiteX0-239" fmla="*/ 76 w 21676"/>
              <a:gd name="connsiteY0-240" fmla="*/ 0 h 23168"/>
              <a:gd name="connsiteX1-241" fmla="*/ 21676 w 21676"/>
              <a:gd name="connsiteY1-242" fmla="*/ 0 h 23168"/>
              <a:gd name="connsiteX2-243" fmla="*/ 21600 w 21676"/>
              <a:gd name="connsiteY2-244" fmla="*/ 18736 h 23168"/>
              <a:gd name="connsiteX3-245" fmla="*/ 15802 w 21676"/>
              <a:gd name="connsiteY3-246" fmla="*/ 15764 h 23168"/>
              <a:gd name="connsiteX4-247" fmla="*/ 8469 w 21676"/>
              <a:gd name="connsiteY4-248" fmla="*/ 23038 h 23168"/>
              <a:gd name="connsiteX5-249" fmla="*/ 1 w 21676"/>
              <a:gd name="connsiteY5-250" fmla="*/ 18757 h 23168"/>
              <a:gd name="connsiteX6-251" fmla="*/ 76 w 21676"/>
              <a:gd name="connsiteY6-252" fmla="*/ 0 h 23168"/>
              <a:gd name="connsiteX0-253" fmla="*/ 76 w 21676"/>
              <a:gd name="connsiteY0-254" fmla="*/ 0 h 23168"/>
              <a:gd name="connsiteX1-255" fmla="*/ 21676 w 21676"/>
              <a:gd name="connsiteY1-256" fmla="*/ 0 h 23168"/>
              <a:gd name="connsiteX2-257" fmla="*/ 21600 w 21676"/>
              <a:gd name="connsiteY2-258" fmla="*/ 18736 h 23168"/>
              <a:gd name="connsiteX3-259" fmla="*/ 15802 w 21676"/>
              <a:gd name="connsiteY3-260" fmla="*/ 15764 h 23168"/>
              <a:gd name="connsiteX4-261" fmla="*/ 8469 w 21676"/>
              <a:gd name="connsiteY4-262" fmla="*/ 23038 h 23168"/>
              <a:gd name="connsiteX5-263" fmla="*/ 1 w 21676"/>
              <a:gd name="connsiteY5-264" fmla="*/ 18757 h 23168"/>
              <a:gd name="connsiteX6-265" fmla="*/ 76 w 21676"/>
              <a:gd name="connsiteY6-266" fmla="*/ 0 h 23168"/>
              <a:gd name="connsiteX0-267" fmla="*/ 76 w 21676"/>
              <a:gd name="connsiteY0-268" fmla="*/ 0 h 23168"/>
              <a:gd name="connsiteX1-269" fmla="*/ 21676 w 21676"/>
              <a:gd name="connsiteY1-270" fmla="*/ 0 h 23168"/>
              <a:gd name="connsiteX2-271" fmla="*/ 21600 w 21676"/>
              <a:gd name="connsiteY2-272" fmla="*/ 18736 h 23168"/>
              <a:gd name="connsiteX3-273" fmla="*/ 17163 w 21676"/>
              <a:gd name="connsiteY3-274" fmla="*/ 16168 h 23168"/>
              <a:gd name="connsiteX4-275" fmla="*/ 8469 w 21676"/>
              <a:gd name="connsiteY4-276" fmla="*/ 23038 h 23168"/>
              <a:gd name="connsiteX5-277" fmla="*/ 1 w 21676"/>
              <a:gd name="connsiteY5-278" fmla="*/ 18757 h 23168"/>
              <a:gd name="connsiteX6-279" fmla="*/ 76 w 21676"/>
              <a:gd name="connsiteY6-280" fmla="*/ 0 h 23168"/>
              <a:gd name="connsiteX0-281" fmla="*/ 76 w 21676"/>
              <a:gd name="connsiteY0-282" fmla="*/ 0 h 23168"/>
              <a:gd name="connsiteX1-283" fmla="*/ 21676 w 21676"/>
              <a:gd name="connsiteY1-284" fmla="*/ 0 h 23168"/>
              <a:gd name="connsiteX2-285" fmla="*/ 21600 w 21676"/>
              <a:gd name="connsiteY2-286" fmla="*/ 18736 h 23168"/>
              <a:gd name="connsiteX3-287" fmla="*/ 17793 w 21676"/>
              <a:gd name="connsiteY3-288" fmla="*/ 17785 h 23168"/>
              <a:gd name="connsiteX4-289" fmla="*/ 8469 w 21676"/>
              <a:gd name="connsiteY4-290" fmla="*/ 23038 h 23168"/>
              <a:gd name="connsiteX5-291" fmla="*/ 1 w 21676"/>
              <a:gd name="connsiteY5-292" fmla="*/ 18757 h 23168"/>
              <a:gd name="connsiteX6-293" fmla="*/ 76 w 21676"/>
              <a:gd name="connsiteY6-294" fmla="*/ 0 h 23168"/>
              <a:gd name="connsiteX0-295" fmla="*/ 76 w 21676"/>
              <a:gd name="connsiteY0-296" fmla="*/ 0 h 23168"/>
              <a:gd name="connsiteX1-297" fmla="*/ 21676 w 21676"/>
              <a:gd name="connsiteY1-298" fmla="*/ 0 h 23168"/>
              <a:gd name="connsiteX2-299" fmla="*/ 21600 w 21676"/>
              <a:gd name="connsiteY2-300" fmla="*/ 20353 h 23168"/>
              <a:gd name="connsiteX3-301" fmla="*/ 17793 w 21676"/>
              <a:gd name="connsiteY3-302" fmla="*/ 17785 h 23168"/>
              <a:gd name="connsiteX4-303" fmla="*/ 8469 w 21676"/>
              <a:gd name="connsiteY4-304" fmla="*/ 23038 h 23168"/>
              <a:gd name="connsiteX5-305" fmla="*/ 1 w 21676"/>
              <a:gd name="connsiteY5-306" fmla="*/ 18757 h 23168"/>
              <a:gd name="connsiteX6-307" fmla="*/ 76 w 21676"/>
              <a:gd name="connsiteY6-308" fmla="*/ 0 h 23168"/>
              <a:gd name="connsiteX0-309" fmla="*/ 76 w 21676"/>
              <a:gd name="connsiteY0-310" fmla="*/ 0 h 23168"/>
              <a:gd name="connsiteX1-311" fmla="*/ 21676 w 21676"/>
              <a:gd name="connsiteY1-312" fmla="*/ 0 h 23168"/>
              <a:gd name="connsiteX2-313" fmla="*/ 21600 w 21676"/>
              <a:gd name="connsiteY2-314" fmla="*/ 20353 h 23168"/>
              <a:gd name="connsiteX3-315" fmla="*/ 17793 w 21676"/>
              <a:gd name="connsiteY3-316" fmla="*/ 17785 h 23168"/>
              <a:gd name="connsiteX4-317" fmla="*/ 8469 w 21676"/>
              <a:gd name="connsiteY4-318" fmla="*/ 23038 h 23168"/>
              <a:gd name="connsiteX5-319" fmla="*/ 1 w 21676"/>
              <a:gd name="connsiteY5-320" fmla="*/ 18757 h 23168"/>
              <a:gd name="connsiteX6-321" fmla="*/ 76 w 21676"/>
              <a:gd name="connsiteY6-322" fmla="*/ 0 h 23168"/>
              <a:gd name="connsiteX0-323" fmla="*/ 76 w 21676"/>
              <a:gd name="connsiteY0-324" fmla="*/ 0 h 23168"/>
              <a:gd name="connsiteX1-325" fmla="*/ 21676 w 21676"/>
              <a:gd name="connsiteY1-326" fmla="*/ 0 h 23168"/>
              <a:gd name="connsiteX2-327" fmla="*/ 21600 w 21676"/>
              <a:gd name="connsiteY2-328" fmla="*/ 20353 h 23168"/>
              <a:gd name="connsiteX3-329" fmla="*/ 17591 w 21676"/>
              <a:gd name="connsiteY3-330" fmla="*/ 19806 h 23168"/>
              <a:gd name="connsiteX4-331" fmla="*/ 8469 w 21676"/>
              <a:gd name="connsiteY4-332" fmla="*/ 23038 h 23168"/>
              <a:gd name="connsiteX5-333" fmla="*/ 1 w 21676"/>
              <a:gd name="connsiteY5-334" fmla="*/ 18757 h 23168"/>
              <a:gd name="connsiteX6-335" fmla="*/ 76 w 21676"/>
              <a:gd name="connsiteY6-336" fmla="*/ 0 h 23168"/>
              <a:gd name="connsiteX0-337" fmla="*/ 76 w 21676"/>
              <a:gd name="connsiteY0-338" fmla="*/ 0 h 23168"/>
              <a:gd name="connsiteX1-339" fmla="*/ 21676 w 21676"/>
              <a:gd name="connsiteY1-340" fmla="*/ 0 h 23168"/>
              <a:gd name="connsiteX2-341" fmla="*/ 21600 w 21676"/>
              <a:gd name="connsiteY2-342" fmla="*/ 20353 h 23168"/>
              <a:gd name="connsiteX3-343" fmla="*/ 17591 w 21676"/>
              <a:gd name="connsiteY3-344" fmla="*/ 19806 h 23168"/>
              <a:gd name="connsiteX4-345" fmla="*/ 8469 w 21676"/>
              <a:gd name="connsiteY4-346" fmla="*/ 23038 h 23168"/>
              <a:gd name="connsiteX5-347" fmla="*/ 1 w 21676"/>
              <a:gd name="connsiteY5-348" fmla="*/ 18757 h 23168"/>
              <a:gd name="connsiteX6-349" fmla="*/ 76 w 21676"/>
              <a:gd name="connsiteY6-350" fmla="*/ 0 h 23168"/>
              <a:gd name="connsiteX0-351" fmla="*/ 76 w 21676"/>
              <a:gd name="connsiteY0-352" fmla="*/ 0 h 23168"/>
              <a:gd name="connsiteX1-353" fmla="*/ 21676 w 21676"/>
              <a:gd name="connsiteY1-354" fmla="*/ 0 h 23168"/>
              <a:gd name="connsiteX2-355" fmla="*/ 21600 w 21676"/>
              <a:gd name="connsiteY2-356" fmla="*/ 20353 h 23168"/>
              <a:gd name="connsiteX3-357" fmla="*/ 17591 w 21676"/>
              <a:gd name="connsiteY3-358" fmla="*/ 19806 h 23168"/>
              <a:gd name="connsiteX4-359" fmla="*/ 8469 w 21676"/>
              <a:gd name="connsiteY4-360" fmla="*/ 23038 h 23168"/>
              <a:gd name="connsiteX5-361" fmla="*/ 1 w 21676"/>
              <a:gd name="connsiteY5-362" fmla="*/ 18757 h 23168"/>
              <a:gd name="connsiteX6-363" fmla="*/ 76 w 21676"/>
              <a:gd name="connsiteY6-364" fmla="*/ 0 h 23168"/>
              <a:gd name="connsiteX0-365" fmla="*/ 76 w 21676"/>
              <a:gd name="connsiteY0-366" fmla="*/ 0 h 23168"/>
              <a:gd name="connsiteX1-367" fmla="*/ 21676 w 21676"/>
              <a:gd name="connsiteY1-368" fmla="*/ 0 h 23168"/>
              <a:gd name="connsiteX2-369" fmla="*/ 21625 w 21676"/>
              <a:gd name="connsiteY2-370" fmla="*/ 20757 h 23168"/>
              <a:gd name="connsiteX3-371" fmla="*/ 17591 w 21676"/>
              <a:gd name="connsiteY3-372" fmla="*/ 19806 h 23168"/>
              <a:gd name="connsiteX4-373" fmla="*/ 8469 w 21676"/>
              <a:gd name="connsiteY4-374" fmla="*/ 23038 h 23168"/>
              <a:gd name="connsiteX5-375" fmla="*/ 1 w 21676"/>
              <a:gd name="connsiteY5-376" fmla="*/ 18757 h 23168"/>
              <a:gd name="connsiteX6-377" fmla="*/ 76 w 21676"/>
              <a:gd name="connsiteY6-378" fmla="*/ 0 h 23168"/>
              <a:gd name="connsiteX0-379" fmla="*/ 76 w 21676"/>
              <a:gd name="connsiteY0-380" fmla="*/ 0 h 23168"/>
              <a:gd name="connsiteX1-381" fmla="*/ 21676 w 21676"/>
              <a:gd name="connsiteY1-382" fmla="*/ 0 h 23168"/>
              <a:gd name="connsiteX2-383" fmla="*/ 21650 w 21676"/>
              <a:gd name="connsiteY2-384" fmla="*/ 17928 h 23168"/>
              <a:gd name="connsiteX3-385" fmla="*/ 17591 w 21676"/>
              <a:gd name="connsiteY3-386" fmla="*/ 19806 h 23168"/>
              <a:gd name="connsiteX4-387" fmla="*/ 8469 w 21676"/>
              <a:gd name="connsiteY4-388" fmla="*/ 23038 h 23168"/>
              <a:gd name="connsiteX5-389" fmla="*/ 1 w 21676"/>
              <a:gd name="connsiteY5-390" fmla="*/ 18757 h 23168"/>
              <a:gd name="connsiteX6-391" fmla="*/ 76 w 21676"/>
              <a:gd name="connsiteY6-392" fmla="*/ 0 h 23168"/>
              <a:gd name="connsiteX0-393" fmla="*/ 76 w 21676"/>
              <a:gd name="connsiteY0-394" fmla="*/ 0 h 23168"/>
              <a:gd name="connsiteX1-395" fmla="*/ 21676 w 21676"/>
              <a:gd name="connsiteY1-396" fmla="*/ 0 h 23168"/>
              <a:gd name="connsiteX2-397" fmla="*/ 21650 w 21676"/>
              <a:gd name="connsiteY2-398" fmla="*/ 17928 h 23168"/>
              <a:gd name="connsiteX3-399" fmla="*/ 17591 w 21676"/>
              <a:gd name="connsiteY3-400" fmla="*/ 19806 h 23168"/>
              <a:gd name="connsiteX4-401" fmla="*/ 8469 w 21676"/>
              <a:gd name="connsiteY4-402" fmla="*/ 23038 h 23168"/>
              <a:gd name="connsiteX5-403" fmla="*/ 1 w 21676"/>
              <a:gd name="connsiteY5-404" fmla="*/ 18757 h 23168"/>
              <a:gd name="connsiteX6-405" fmla="*/ 76 w 21676"/>
              <a:gd name="connsiteY6-406" fmla="*/ 0 h 23168"/>
              <a:gd name="connsiteX0-407" fmla="*/ 76 w 21676"/>
              <a:gd name="connsiteY0-408" fmla="*/ 0 h 23168"/>
              <a:gd name="connsiteX1-409" fmla="*/ 21676 w 21676"/>
              <a:gd name="connsiteY1-410" fmla="*/ 0 h 23168"/>
              <a:gd name="connsiteX2-411" fmla="*/ 21650 w 21676"/>
              <a:gd name="connsiteY2-412" fmla="*/ 17928 h 23168"/>
              <a:gd name="connsiteX3-413" fmla="*/ 17591 w 21676"/>
              <a:gd name="connsiteY3-414" fmla="*/ 19806 h 23168"/>
              <a:gd name="connsiteX4-415" fmla="*/ 8469 w 21676"/>
              <a:gd name="connsiteY4-416" fmla="*/ 23038 h 23168"/>
              <a:gd name="connsiteX5-417" fmla="*/ 1 w 21676"/>
              <a:gd name="connsiteY5-418" fmla="*/ 18757 h 23168"/>
              <a:gd name="connsiteX6-419" fmla="*/ 76 w 21676"/>
              <a:gd name="connsiteY6-420" fmla="*/ 0 h 23168"/>
              <a:gd name="connsiteX0-421" fmla="*/ 76 w 21676"/>
              <a:gd name="connsiteY0-422" fmla="*/ 0 h 23168"/>
              <a:gd name="connsiteX1-423" fmla="*/ 21676 w 21676"/>
              <a:gd name="connsiteY1-424" fmla="*/ 0 h 23168"/>
              <a:gd name="connsiteX2-425" fmla="*/ 21625 w 21676"/>
              <a:gd name="connsiteY2-426" fmla="*/ 18938 h 23168"/>
              <a:gd name="connsiteX3-427" fmla="*/ 17591 w 21676"/>
              <a:gd name="connsiteY3-428" fmla="*/ 19806 h 23168"/>
              <a:gd name="connsiteX4-429" fmla="*/ 8469 w 21676"/>
              <a:gd name="connsiteY4-430" fmla="*/ 23038 h 23168"/>
              <a:gd name="connsiteX5-431" fmla="*/ 1 w 21676"/>
              <a:gd name="connsiteY5-432" fmla="*/ 18757 h 23168"/>
              <a:gd name="connsiteX6-433" fmla="*/ 76 w 21676"/>
              <a:gd name="connsiteY6-434" fmla="*/ 0 h 23168"/>
              <a:gd name="connsiteX0-435" fmla="*/ 76 w 21676"/>
              <a:gd name="connsiteY0-436" fmla="*/ 0 h 23168"/>
              <a:gd name="connsiteX1-437" fmla="*/ 21676 w 21676"/>
              <a:gd name="connsiteY1-438" fmla="*/ 0 h 23168"/>
              <a:gd name="connsiteX2-439" fmla="*/ 21625 w 21676"/>
              <a:gd name="connsiteY2-440" fmla="*/ 18938 h 23168"/>
              <a:gd name="connsiteX3-441" fmla="*/ 17591 w 21676"/>
              <a:gd name="connsiteY3-442" fmla="*/ 19806 h 23168"/>
              <a:gd name="connsiteX4-443" fmla="*/ 8469 w 21676"/>
              <a:gd name="connsiteY4-444" fmla="*/ 23038 h 23168"/>
              <a:gd name="connsiteX5-445" fmla="*/ 1 w 21676"/>
              <a:gd name="connsiteY5-446" fmla="*/ 18757 h 23168"/>
              <a:gd name="connsiteX6-447" fmla="*/ 76 w 21676"/>
              <a:gd name="connsiteY6-448" fmla="*/ 0 h 23168"/>
              <a:gd name="connsiteX0-449" fmla="*/ 76 w 21676"/>
              <a:gd name="connsiteY0-450" fmla="*/ 0 h 23225"/>
              <a:gd name="connsiteX1-451" fmla="*/ 21676 w 21676"/>
              <a:gd name="connsiteY1-452" fmla="*/ 0 h 23225"/>
              <a:gd name="connsiteX2-453" fmla="*/ 21625 w 21676"/>
              <a:gd name="connsiteY2-454" fmla="*/ 18938 h 23225"/>
              <a:gd name="connsiteX3-455" fmla="*/ 17591 w 21676"/>
              <a:gd name="connsiteY3-456" fmla="*/ 19806 h 23225"/>
              <a:gd name="connsiteX4-457" fmla="*/ 8469 w 21676"/>
              <a:gd name="connsiteY4-458" fmla="*/ 23038 h 23225"/>
              <a:gd name="connsiteX5-459" fmla="*/ 1 w 21676"/>
              <a:gd name="connsiteY5-460" fmla="*/ 20416 h 23225"/>
              <a:gd name="connsiteX6-461" fmla="*/ 76 w 21676"/>
              <a:gd name="connsiteY6-462" fmla="*/ 0 h 23225"/>
              <a:gd name="connsiteX0-463" fmla="*/ 76 w 21676"/>
              <a:gd name="connsiteY0-464" fmla="*/ 0 h 23225"/>
              <a:gd name="connsiteX1-465" fmla="*/ 21676 w 21676"/>
              <a:gd name="connsiteY1-466" fmla="*/ 0 h 23225"/>
              <a:gd name="connsiteX2-467" fmla="*/ 21625 w 21676"/>
              <a:gd name="connsiteY2-468" fmla="*/ 18938 h 23225"/>
              <a:gd name="connsiteX3-469" fmla="*/ 17591 w 21676"/>
              <a:gd name="connsiteY3-470" fmla="*/ 19806 h 23225"/>
              <a:gd name="connsiteX4-471" fmla="*/ 8290 w 21676"/>
              <a:gd name="connsiteY4-472" fmla="*/ 23038 h 23225"/>
              <a:gd name="connsiteX5-473" fmla="*/ 1 w 21676"/>
              <a:gd name="connsiteY5-474" fmla="*/ 20416 h 23225"/>
              <a:gd name="connsiteX6-475" fmla="*/ 76 w 21676"/>
              <a:gd name="connsiteY6-476" fmla="*/ 0 h 23225"/>
              <a:gd name="connsiteX0-477" fmla="*/ 76 w 21676"/>
              <a:gd name="connsiteY0-478" fmla="*/ 0 h 23054"/>
              <a:gd name="connsiteX1-479" fmla="*/ 21676 w 21676"/>
              <a:gd name="connsiteY1-480" fmla="*/ 0 h 23054"/>
              <a:gd name="connsiteX2-481" fmla="*/ 21625 w 21676"/>
              <a:gd name="connsiteY2-482" fmla="*/ 18938 h 23054"/>
              <a:gd name="connsiteX3-483" fmla="*/ 17591 w 21676"/>
              <a:gd name="connsiteY3-484" fmla="*/ 19806 h 23054"/>
              <a:gd name="connsiteX4-485" fmla="*/ 8290 w 21676"/>
              <a:gd name="connsiteY4-486" fmla="*/ 23038 h 23054"/>
              <a:gd name="connsiteX5-487" fmla="*/ 1 w 21676"/>
              <a:gd name="connsiteY5-488" fmla="*/ 20416 h 23054"/>
              <a:gd name="connsiteX6-489" fmla="*/ 76 w 21676"/>
              <a:gd name="connsiteY6-490" fmla="*/ 0 h 23054"/>
              <a:gd name="connsiteX0-491" fmla="*/ 76 w 21676"/>
              <a:gd name="connsiteY0-492" fmla="*/ 0 h 23038"/>
              <a:gd name="connsiteX1-493" fmla="*/ 21676 w 21676"/>
              <a:gd name="connsiteY1-494" fmla="*/ 0 h 23038"/>
              <a:gd name="connsiteX2-495" fmla="*/ 21625 w 21676"/>
              <a:gd name="connsiteY2-496" fmla="*/ 18938 h 23038"/>
              <a:gd name="connsiteX3-497" fmla="*/ 17591 w 21676"/>
              <a:gd name="connsiteY3-498" fmla="*/ 19806 h 23038"/>
              <a:gd name="connsiteX4-499" fmla="*/ 8290 w 21676"/>
              <a:gd name="connsiteY4-500" fmla="*/ 23038 h 23038"/>
              <a:gd name="connsiteX5-501" fmla="*/ 1 w 21676"/>
              <a:gd name="connsiteY5-502" fmla="*/ 20416 h 23038"/>
              <a:gd name="connsiteX6-503" fmla="*/ 76 w 21676"/>
              <a:gd name="connsiteY6-504" fmla="*/ 0 h 23038"/>
              <a:gd name="connsiteX0-505" fmla="*/ 76 w 21676"/>
              <a:gd name="connsiteY0-506" fmla="*/ 0 h 23038"/>
              <a:gd name="connsiteX1-507" fmla="*/ 21676 w 21676"/>
              <a:gd name="connsiteY1-508" fmla="*/ 0 h 23038"/>
              <a:gd name="connsiteX2-509" fmla="*/ 21625 w 21676"/>
              <a:gd name="connsiteY2-510" fmla="*/ 18938 h 23038"/>
              <a:gd name="connsiteX3-511" fmla="*/ 18037 w 21676"/>
              <a:gd name="connsiteY3-512" fmla="*/ 19806 h 23038"/>
              <a:gd name="connsiteX4-513" fmla="*/ 8290 w 21676"/>
              <a:gd name="connsiteY4-514" fmla="*/ 23038 h 23038"/>
              <a:gd name="connsiteX5-515" fmla="*/ 1 w 21676"/>
              <a:gd name="connsiteY5-516" fmla="*/ 20416 h 23038"/>
              <a:gd name="connsiteX6-517" fmla="*/ 76 w 21676"/>
              <a:gd name="connsiteY6-518" fmla="*/ 0 h 23038"/>
              <a:gd name="connsiteX0-519" fmla="*/ 76 w 21676"/>
              <a:gd name="connsiteY0-520" fmla="*/ 0 h 23038"/>
              <a:gd name="connsiteX1-521" fmla="*/ 21676 w 21676"/>
              <a:gd name="connsiteY1-522" fmla="*/ 0 h 23038"/>
              <a:gd name="connsiteX2-523" fmla="*/ 21625 w 21676"/>
              <a:gd name="connsiteY2-524" fmla="*/ 19390 h 23038"/>
              <a:gd name="connsiteX3-525" fmla="*/ 18037 w 21676"/>
              <a:gd name="connsiteY3-526" fmla="*/ 19806 h 23038"/>
              <a:gd name="connsiteX4-527" fmla="*/ 8290 w 21676"/>
              <a:gd name="connsiteY4-528" fmla="*/ 23038 h 23038"/>
              <a:gd name="connsiteX5-529" fmla="*/ 1 w 21676"/>
              <a:gd name="connsiteY5-530" fmla="*/ 20416 h 23038"/>
              <a:gd name="connsiteX6-531" fmla="*/ 76 w 21676"/>
              <a:gd name="connsiteY6-532" fmla="*/ 0 h 23038"/>
              <a:gd name="connsiteX0-533" fmla="*/ 76 w 21676"/>
              <a:gd name="connsiteY0-534" fmla="*/ 0 h 23038"/>
              <a:gd name="connsiteX1-535" fmla="*/ 21676 w 21676"/>
              <a:gd name="connsiteY1-536" fmla="*/ 0 h 23038"/>
              <a:gd name="connsiteX2-537" fmla="*/ 21625 w 21676"/>
              <a:gd name="connsiteY2-538" fmla="*/ 19390 h 23038"/>
              <a:gd name="connsiteX3-539" fmla="*/ 18037 w 21676"/>
              <a:gd name="connsiteY3-540" fmla="*/ 19806 h 23038"/>
              <a:gd name="connsiteX4-541" fmla="*/ 8290 w 21676"/>
              <a:gd name="connsiteY4-542" fmla="*/ 23038 h 23038"/>
              <a:gd name="connsiteX5-543" fmla="*/ 1 w 21676"/>
              <a:gd name="connsiteY5-544" fmla="*/ 20416 h 23038"/>
              <a:gd name="connsiteX6-545" fmla="*/ 76 w 21676"/>
              <a:gd name="connsiteY6-546" fmla="*/ 0 h 23038"/>
              <a:gd name="connsiteX0-547" fmla="*/ 76 w 21676"/>
              <a:gd name="connsiteY0-548" fmla="*/ 0 h 23075"/>
              <a:gd name="connsiteX1-549" fmla="*/ 21676 w 21676"/>
              <a:gd name="connsiteY1-550" fmla="*/ 0 h 23075"/>
              <a:gd name="connsiteX2-551" fmla="*/ 21625 w 21676"/>
              <a:gd name="connsiteY2-552" fmla="*/ 19390 h 23075"/>
              <a:gd name="connsiteX3-553" fmla="*/ 18037 w 21676"/>
              <a:gd name="connsiteY3-554" fmla="*/ 19806 h 23075"/>
              <a:gd name="connsiteX4-555" fmla="*/ 8290 w 21676"/>
              <a:gd name="connsiteY4-556" fmla="*/ 23038 h 23075"/>
              <a:gd name="connsiteX5-557" fmla="*/ 1 w 21676"/>
              <a:gd name="connsiteY5-558" fmla="*/ 20416 h 23075"/>
              <a:gd name="connsiteX6-559" fmla="*/ 76 w 21676"/>
              <a:gd name="connsiteY6-560" fmla="*/ 0 h 2307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41" y="connsiteY5-42"/>
              </a:cxn>
              <a:cxn ang="0">
                <a:pos x="connsiteX6-55" y="connsiteY6-5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rgbClr val="F862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/>
          </a:p>
        </p:txBody>
      </p:sp>
      <p:sp>
        <p:nvSpPr>
          <p:cNvPr id="5" name="Flowchart: Document 17"/>
          <p:cNvSpPr/>
          <p:nvPr/>
        </p:nvSpPr>
        <p:spPr>
          <a:xfrm>
            <a:off x="-43199" y="10758"/>
            <a:ext cx="12152341" cy="177722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-1" fmla="*/ 0 w 21600"/>
              <a:gd name="connsiteY0-2" fmla="*/ 0 h 17322"/>
              <a:gd name="connsiteX1-3" fmla="*/ 21600 w 21600"/>
              <a:gd name="connsiteY1-4" fmla="*/ 0 h 17322"/>
              <a:gd name="connsiteX2-5" fmla="*/ 21600 w 21600"/>
              <a:gd name="connsiteY2-6" fmla="*/ 17322 h 17322"/>
              <a:gd name="connsiteX3-7" fmla="*/ 50 w 21600"/>
              <a:gd name="connsiteY3-8" fmla="*/ 13503 h 17322"/>
              <a:gd name="connsiteX4-9" fmla="*/ 0 w 21600"/>
              <a:gd name="connsiteY4-10" fmla="*/ 0 h 17322"/>
              <a:gd name="connsiteX0-11" fmla="*/ 0 w 21600"/>
              <a:gd name="connsiteY0-12" fmla="*/ 0 h 18888"/>
              <a:gd name="connsiteX1-13" fmla="*/ 21600 w 21600"/>
              <a:gd name="connsiteY1-14" fmla="*/ 0 h 18888"/>
              <a:gd name="connsiteX2-15" fmla="*/ 21600 w 21600"/>
              <a:gd name="connsiteY2-16" fmla="*/ 17322 h 18888"/>
              <a:gd name="connsiteX3-17" fmla="*/ 50 w 21600"/>
              <a:gd name="connsiteY3-18" fmla="*/ 13503 h 18888"/>
              <a:gd name="connsiteX4-19" fmla="*/ 0 w 21600"/>
              <a:gd name="connsiteY4-20" fmla="*/ 0 h 18888"/>
              <a:gd name="connsiteX0-21" fmla="*/ 0 w 21600"/>
              <a:gd name="connsiteY0-22" fmla="*/ 0 h 18322"/>
              <a:gd name="connsiteX1-23" fmla="*/ 21600 w 21600"/>
              <a:gd name="connsiteY1-24" fmla="*/ 0 h 18322"/>
              <a:gd name="connsiteX2-25" fmla="*/ 21600 w 21600"/>
              <a:gd name="connsiteY2-26" fmla="*/ 17322 h 18322"/>
              <a:gd name="connsiteX3-27" fmla="*/ 15726 w 21600"/>
              <a:gd name="connsiteY3-28" fmla="*/ 14955 h 18322"/>
              <a:gd name="connsiteX4-29" fmla="*/ 50 w 21600"/>
              <a:gd name="connsiteY4-30" fmla="*/ 13503 h 18322"/>
              <a:gd name="connsiteX5" fmla="*/ 0 w 21600"/>
              <a:gd name="connsiteY5" fmla="*/ 0 h 18322"/>
              <a:gd name="connsiteX0-31" fmla="*/ 0 w 21600"/>
              <a:gd name="connsiteY0-32" fmla="*/ 0 h 18400"/>
              <a:gd name="connsiteX1-33" fmla="*/ 21600 w 21600"/>
              <a:gd name="connsiteY1-34" fmla="*/ 0 h 18400"/>
              <a:gd name="connsiteX2-35" fmla="*/ 21600 w 21600"/>
              <a:gd name="connsiteY2-36" fmla="*/ 17322 h 18400"/>
              <a:gd name="connsiteX3-37" fmla="*/ 15726 w 21600"/>
              <a:gd name="connsiteY3-38" fmla="*/ 14955 h 18400"/>
              <a:gd name="connsiteX4-39" fmla="*/ 5570 w 21600"/>
              <a:gd name="connsiteY4-40" fmla="*/ 18390 h 18400"/>
              <a:gd name="connsiteX5-41" fmla="*/ 50 w 21600"/>
              <a:gd name="connsiteY5-42" fmla="*/ 13503 h 18400"/>
              <a:gd name="connsiteX6" fmla="*/ 0 w 21600"/>
              <a:gd name="connsiteY6" fmla="*/ 0 h 18400"/>
              <a:gd name="connsiteX0-43" fmla="*/ 0 w 21600"/>
              <a:gd name="connsiteY0-44" fmla="*/ 0 h 18400"/>
              <a:gd name="connsiteX1-45" fmla="*/ 21600 w 21600"/>
              <a:gd name="connsiteY1-46" fmla="*/ 0 h 18400"/>
              <a:gd name="connsiteX2-47" fmla="*/ 21600 w 21600"/>
              <a:gd name="connsiteY2-48" fmla="*/ 17322 h 18400"/>
              <a:gd name="connsiteX3-49" fmla="*/ 15726 w 21600"/>
              <a:gd name="connsiteY3-50" fmla="*/ 14955 h 18400"/>
              <a:gd name="connsiteX4-51" fmla="*/ 5570 w 21600"/>
              <a:gd name="connsiteY4-52" fmla="*/ 18390 h 18400"/>
              <a:gd name="connsiteX5-53" fmla="*/ 50 w 21600"/>
              <a:gd name="connsiteY5-54" fmla="*/ 13503 h 18400"/>
              <a:gd name="connsiteX6-55" fmla="*/ 0 w 21600"/>
              <a:gd name="connsiteY6-56" fmla="*/ 0 h 18400"/>
              <a:gd name="connsiteX0-57" fmla="*/ 0 w 21600"/>
              <a:gd name="connsiteY0-58" fmla="*/ 0 h 18400"/>
              <a:gd name="connsiteX1-59" fmla="*/ 21600 w 21600"/>
              <a:gd name="connsiteY1-60" fmla="*/ 0 h 18400"/>
              <a:gd name="connsiteX2-61" fmla="*/ 21499 w 21600"/>
              <a:gd name="connsiteY2-62" fmla="*/ 15907 h 18400"/>
              <a:gd name="connsiteX3-63" fmla="*/ 15726 w 21600"/>
              <a:gd name="connsiteY3-64" fmla="*/ 14955 h 18400"/>
              <a:gd name="connsiteX4-65" fmla="*/ 5570 w 21600"/>
              <a:gd name="connsiteY4-66" fmla="*/ 18390 h 18400"/>
              <a:gd name="connsiteX5-67" fmla="*/ 50 w 21600"/>
              <a:gd name="connsiteY5-68" fmla="*/ 13503 h 18400"/>
              <a:gd name="connsiteX6-69" fmla="*/ 0 w 21600"/>
              <a:gd name="connsiteY6-70" fmla="*/ 0 h 18400"/>
              <a:gd name="connsiteX0-71" fmla="*/ 0 w 21600"/>
              <a:gd name="connsiteY0-72" fmla="*/ 0 h 18736"/>
              <a:gd name="connsiteX1-73" fmla="*/ 21600 w 21600"/>
              <a:gd name="connsiteY1-74" fmla="*/ 0 h 18736"/>
              <a:gd name="connsiteX2-75" fmla="*/ 21524 w 21600"/>
              <a:gd name="connsiteY2-76" fmla="*/ 18736 h 18736"/>
              <a:gd name="connsiteX3-77" fmla="*/ 15726 w 21600"/>
              <a:gd name="connsiteY3-78" fmla="*/ 14955 h 18736"/>
              <a:gd name="connsiteX4-79" fmla="*/ 5570 w 21600"/>
              <a:gd name="connsiteY4-80" fmla="*/ 18390 h 18736"/>
              <a:gd name="connsiteX5-81" fmla="*/ 50 w 21600"/>
              <a:gd name="connsiteY5-82" fmla="*/ 13503 h 18736"/>
              <a:gd name="connsiteX6-83" fmla="*/ 0 w 21600"/>
              <a:gd name="connsiteY6-84" fmla="*/ 0 h 18736"/>
              <a:gd name="connsiteX0-85" fmla="*/ 0 w 21600"/>
              <a:gd name="connsiteY0-86" fmla="*/ 0 h 18736"/>
              <a:gd name="connsiteX1-87" fmla="*/ 21600 w 21600"/>
              <a:gd name="connsiteY1-88" fmla="*/ 0 h 18736"/>
              <a:gd name="connsiteX2-89" fmla="*/ 21524 w 21600"/>
              <a:gd name="connsiteY2-90" fmla="*/ 18736 h 18736"/>
              <a:gd name="connsiteX3-91" fmla="*/ 15726 w 21600"/>
              <a:gd name="connsiteY3-92" fmla="*/ 14147 h 18736"/>
              <a:gd name="connsiteX4-93" fmla="*/ 5570 w 21600"/>
              <a:gd name="connsiteY4-94" fmla="*/ 18390 h 18736"/>
              <a:gd name="connsiteX5-95" fmla="*/ 50 w 21600"/>
              <a:gd name="connsiteY5-96" fmla="*/ 13503 h 18736"/>
              <a:gd name="connsiteX6-97" fmla="*/ 0 w 21600"/>
              <a:gd name="connsiteY6-98" fmla="*/ 0 h 18736"/>
              <a:gd name="connsiteX0-99" fmla="*/ 0 w 21600"/>
              <a:gd name="connsiteY0-100" fmla="*/ 0 h 19811"/>
              <a:gd name="connsiteX1-101" fmla="*/ 21600 w 21600"/>
              <a:gd name="connsiteY1-102" fmla="*/ 0 h 19811"/>
              <a:gd name="connsiteX2-103" fmla="*/ 21524 w 21600"/>
              <a:gd name="connsiteY2-104" fmla="*/ 18736 h 19811"/>
              <a:gd name="connsiteX3-105" fmla="*/ 15726 w 21600"/>
              <a:gd name="connsiteY3-106" fmla="*/ 14147 h 19811"/>
              <a:gd name="connsiteX4-107" fmla="*/ 5545 w 21600"/>
              <a:gd name="connsiteY4-108" fmla="*/ 19805 h 19811"/>
              <a:gd name="connsiteX5-109" fmla="*/ 50 w 21600"/>
              <a:gd name="connsiteY5-110" fmla="*/ 13503 h 19811"/>
              <a:gd name="connsiteX6-111" fmla="*/ 0 w 21600"/>
              <a:gd name="connsiteY6-112" fmla="*/ 0 h 19811"/>
              <a:gd name="connsiteX0-113" fmla="*/ 0 w 21600"/>
              <a:gd name="connsiteY0-114" fmla="*/ 0 h 19811"/>
              <a:gd name="connsiteX1-115" fmla="*/ 21600 w 21600"/>
              <a:gd name="connsiteY1-116" fmla="*/ 0 h 19811"/>
              <a:gd name="connsiteX2-117" fmla="*/ 21524 w 21600"/>
              <a:gd name="connsiteY2-118" fmla="*/ 18736 h 19811"/>
              <a:gd name="connsiteX3-119" fmla="*/ 15726 w 21600"/>
              <a:gd name="connsiteY3-120" fmla="*/ 14147 h 19811"/>
              <a:gd name="connsiteX4-121" fmla="*/ 5545 w 21600"/>
              <a:gd name="connsiteY4-122" fmla="*/ 19805 h 19811"/>
              <a:gd name="connsiteX5-123" fmla="*/ 25 w 21600"/>
              <a:gd name="connsiteY5-124" fmla="*/ 17343 h 19811"/>
              <a:gd name="connsiteX6-125" fmla="*/ 0 w 21600"/>
              <a:gd name="connsiteY6-126" fmla="*/ 0 h 19811"/>
              <a:gd name="connsiteX0-127" fmla="*/ 0 w 21600"/>
              <a:gd name="connsiteY0-128" fmla="*/ 0 h 19811"/>
              <a:gd name="connsiteX1-129" fmla="*/ 21600 w 21600"/>
              <a:gd name="connsiteY1-130" fmla="*/ 0 h 19811"/>
              <a:gd name="connsiteX2-131" fmla="*/ 21524 w 21600"/>
              <a:gd name="connsiteY2-132" fmla="*/ 18736 h 19811"/>
              <a:gd name="connsiteX3-133" fmla="*/ 15726 w 21600"/>
              <a:gd name="connsiteY3-134" fmla="*/ 14147 h 19811"/>
              <a:gd name="connsiteX4-135" fmla="*/ 5545 w 21600"/>
              <a:gd name="connsiteY4-136" fmla="*/ 19805 h 19811"/>
              <a:gd name="connsiteX5-137" fmla="*/ 25 w 21600"/>
              <a:gd name="connsiteY5-138" fmla="*/ 17343 h 19811"/>
              <a:gd name="connsiteX6-139" fmla="*/ 0 w 21600"/>
              <a:gd name="connsiteY6-140" fmla="*/ 0 h 19811"/>
              <a:gd name="connsiteX0-141" fmla="*/ 0 w 21600"/>
              <a:gd name="connsiteY0-142" fmla="*/ 0 h 20417"/>
              <a:gd name="connsiteX1-143" fmla="*/ 21600 w 21600"/>
              <a:gd name="connsiteY1-144" fmla="*/ 0 h 20417"/>
              <a:gd name="connsiteX2-145" fmla="*/ 21524 w 21600"/>
              <a:gd name="connsiteY2-146" fmla="*/ 18736 h 20417"/>
              <a:gd name="connsiteX3-147" fmla="*/ 15726 w 21600"/>
              <a:gd name="connsiteY3-148" fmla="*/ 14147 h 20417"/>
              <a:gd name="connsiteX4-149" fmla="*/ 8393 w 21600"/>
              <a:gd name="connsiteY4-150" fmla="*/ 20411 h 20417"/>
              <a:gd name="connsiteX5-151" fmla="*/ 25 w 21600"/>
              <a:gd name="connsiteY5-152" fmla="*/ 17343 h 20417"/>
              <a:gd name="connsiteX6-153" fmla="*/ 0 w 21600"/>
              <a:gd name="connsiteY6-154" fmla="*/ 0 h 20417"/>
              <a:gd name="connsiteX0-155" fmla="*/ 0 w 21600"/>
              <a:gd name="connsiteY0-156" fmla="*/ 0 h 20605"/>
              <a:gd name="connsiteX1-157" fmla="*/ 21600 w 21600"/>
              <a:gd name="connsiteY1-158" fmla="*/ 0 h 20605"/>
              <a:gd name="connsiteX2-159" fmla="*/ 21524 w 21600"/>
              <a:gd name="connsiteY2-160" fmla="*/ 18736 h 20605"/>
              <a:gd name="connsiteX3-161" fmla="*/ 15726 w 21600"/>
              <a:gd name="connsiteY3-162" fmla="*/ 14147 h 20605"/>
              <a:gd name="connsiteX4-163" fmla="*/ 8393 w 21600"/>
              <a:gd name="connsiteY4-164" fmla="*/ 20411 h 20605"/>
              <a:gd name="connsiteX5-165" fmla="*/ 25 w 21600"/>
              <a:gd name="connsiteY5-166" fmla="*/ 17343 h 20605"/>
              <a:gd name="connsiteX6-167" fmla="*/ 0 w 21600"/>
              <a:gd name="connsiteY6-168" fmla="*/ 0 h 20605"/>
              <a:gd name="connsiteX0-169" fmla="*/ 0 w 21600"/>
              <a:gd name="connsiteY0-170" fmla="*/ 0 h 20658"/>
              <a:gd name="connsiteX1-171" fmla="*/ 21600 w 21600"/>
              <a:gd name="connsiteY1-172" fmla="*/ 0 h 20658"/>
              <a:gd name="connsiteX2-173" fmla="*/ 21524 w 21600"/>
              <a:gd name="connsiteY2-174" fmla="*/ 18736 h 20658"/>
              <a:gd name="connsiteX3-175" fmla="*/ 15726 w 21600"/>
              <a:gd name="connsiteY3-176" fmla="*/ 14147 h 20658"/>
              <a:gd name="connsiteX4-177" fmla="*/ 8393 w 21600"/>
              <a:gd name="connsiteY4-178" fmla="*/ 20411 h 20658"/>
              <a:gd name="connsiteX5-179" fmla="*/ 101 w 21600"/>
              <a:gd name="connsiteY5-180" fmla="*/ 18151 h 20658"/>
              <a:gd name="connsiteX6-181" fmla="*/ 0 w 21600"/>
              <a:gd name="connsiteY6-182" fmla="*/ 0 h 20658"/>
              <a:gd name="connsiteX0-183" fmla="*/ 0 w 21600"/>
              <a:gd name="connsiteY0-184" fmla="*/ 0 h 20618"/>
              <a:gd name="connsiteX1-185" fmla="*/ 21600 w 21600"/>
              <a:gd name="connsiteY1-186" fmla="*/ 0 h 20618"/>
              <a:gd name="connsiteX2-187" fmla="*/ 21524 w 21600"/>
              <a:gd name="connsiteY2-188" fmla="*/ 18736 h 20618"/>
              <a:gd name="connsiteX3-189" fmla="*/ 15726 w 21600"/>
              <a:gd name="connsiteY3-190" fmla="*/ 14147 h 20618"/>
              <a:gd name="connsiteX4-191" fmla="*/ 8393 w 21600"/>
              <a:gd name="connsiteY4-192" fmla="*/ 20411 h 20618"/>
              <a:gd name="connsiteX5-193" fmla="*/ 101 w 21600"/>
              <a:gd name="connsiteY5-194" fmla="*/ 18151 h 20618"/>
              <a:gd name="connsiteX6-195" fmla="*/ 0 w 21600"/>
              <a:gd name="connsiteY6-196" fmla="*/ 0 h 20618"/>
              <a:gd name="connsiteX0-197" fmla="*/ 76 w 21676"/>
              <a:gd name="connsiteY0-198" fmla="*/ 0 h 20662"/>
              <a:gd name="connsiteX1-199" fmla="*/ 21676 w 21676"/>
              <a:gd name="connsiteY1-200" fmla="*/ 0 h 20662"/>
              <a:gd name="connsiteX2-201" fmla="*/ 21600 w 21676"/>
              <a:gd name="connsiteY2-202" fmla="*/ 18736 h 20662"/>
              <a:gd name="connsiteX3-203" fmla="*/ 15802 w 21676"/>
              <a:gd name="connsiteY3-204" fmla="*/ 14147 h 20662"/>
              <a:gd name="connsiteX4-205" fmla="*/ 8469 w 21676"/>
              <a:gd name="connsiteY4-206" fmla="*/ 20411 h 20662"/>
              <a:gd name="connsiteX5-207" fmla="*/ 1 w 21676"/>
              <a:gd name="connsiteY5-208" fmla="*/ 18757 h 20662"/>
              <a:gd name="connsiteX6-209" fmla="*/ 76 w 21676"/>
              <a:gd name="connsiteY6-210" fmla="*/ 0 h 20662"/>
              <a:gd name="connsiteX0-211" fmla="*/ 76 w 21676"/>
              <a:gd name="connsiteY0-212" fmla="*/ 0 h 23168"/>
              <a:gd name="connsiteX1-213" fmla="*/ 21676 w 21676"/>
              <a:gd name="connsiteY1-214" fmla="*/ 0 h 23168"/>
              <a:gd name="connsiteX2-215" fmla="*/ 21600 w 21676"/>
              <a:gd name="connsiteY2-216" fmla="*/ 18736 h 23168"/>
              <a:gd name="connsiteX3-217" fmla="*/ 15802 w 21676"/>
              <a:gd name="connsiteY3-218" fmla="*/ 14147 h 23168"/>
              <a:gd name="connsiteX4-219" fmla="*/ 8469 w 21676"/>
              <a:gd name="connsiteY4-220" fmla="*/ 23038 h 23168"/>
              <a:gd name="connsiteX5-221" fmla="*/ 1 w 21676"/>
              <a:gd name="connsiteY5-222" fmla="*/ 18757 h 23168"/>
              <a:gd name="connsiteX6-223" fmla="*/ 76 w 21676"/>
              <a:gd name="connsiteY6-224" fmla="*/ 0 h 23168"/>
              <a:gd name="connsiteX0-225" fmla="*/ 76 w 21676"/>
              <a:gd name="connsiteY0-226" fmla="*/ 0 h 23168"/>
              <a:gd name="connsiteX1-227" fmla="*/ 21676 w 21676"/>
              <a:gd name="connsiteY1-228" fmla="*/ 0 h 23168"/>
              <a:gd name="connsiteX2-229" fmla="*/ 21600 w 21676"/>
              <a:gd name="connsiteY2-230" fmla="*/ 18736 h 23168"/>
              <a:gd name="connsiteX3-231" fmla="*/ 15802 w 21676"/>
              <a:gd name="connsiteY3-232" fmla="*/ 15764 h 23168"/>
              <a:gd name="connsiteX4-233" fmla="*/ 8469 w 21676"/>
              <a:gd name="connsiteY4-234" fmla="*/ 23038 h 23168"/>
              <a:gd name="connsiteX5-235" fmla="*/ 1 w 21676"/>
              <a:gd name="connsiteY5-236" fmla="*/ 18757 h 23168"/>
              <a:gd name="connsiteX6-237" fmla="*/ 76 w 21676"/>
              <a:gd name="connsiteY6-238" fmla="*/ 0 h 23168"/>
              <a:gd name="connsiteX0-239" fmla="*/ 76 w 21676"/>
              <a:gd name="connsiteY0-240" fmla="*/ 0 h 23168"/>
              <a:gd name="connsiteX1-241" fmla="*/ 21676 w 21676"/>
              <a:gd name="connsiteY1-242" fmla="*/ 0 h 23168"/>
              <a:gd name="connsiteX2-243" fmla="*/ 21600 w 21676"/>
              <a:gd name="connsiteY2-244" fmla="*/ 18736 h 23168"/>
              <a:gd name="connsiteX3-245" fmla="*/ 15802 w 21676"/>
              <a:gd name="connsiteY3-246" fmla="*/ 15764 h 23168"/>
              <a:gd name="connsiteX4-247" fmla="*/ 8469 w 21676"/>
              <a:gd name="connsiteY4-248" fmla="*/ 23038 h 23168"/>
              <a:gd name="connsiteX5-249" fmla="*/ 1 w 21676"/>
              <a:gd name="connsiteY5-250" fmla="*/ 18757 h 23168"/>
              <a:gd name="connsiteX6-251" fmla="*/ 76 w 21676"/>
              <a:gd name="connsiteY6-252" fmla="*/ 0 h 23168"/>
              <a:gd name="connsiteX0-253" fmla="*/ 76 w 21676"/>
              <a:gd name="connsiteY0-254" fmla="*/ 0 h 23168"/>
              <a:gd name="connsiteX1-255" fmla="*/ 21676 w 21676"/>
              <a:gd name="connsiteY1-256" fmla="*/ 0 h 23168"/>
              <a:gd name="connsiteX2-257" fmla="*/ 21600 w 21676"/>
              <a:gd name="connsiteY2-258" fmla="*/ 18736 h 23168"/>
              <a:gd name="connsiteX3-259" fmla="*/ 15802 w 21676"/>
              <a:gd name="connsiteY3-260" fmla="*/ 15764 h 23168"/>
              <a:gd name="connsiteX4-261" fmla="*/ 8469 w 21676"/>
              <a:gd name="connsiteY4-262" fmla="*/ 23038 h 23168"/>
              <a:gd name="connsiteX5-263" fmla="*/ 1 w 21676"/>
              <a:gd name="connsiteY5-264" fmla="*/ 18757 h 23168"/>
              <a:gd name="connsiteX6-265" fmla="*/ 76 w 21676"/>
              <a:gd name="connsiteY6-266" fmla="*/ 0 h 23168"/>
              <a:gd name="connsiteX0-267" fmla="*/ 76 w 21676"/>
              <a:gd name="connsiteY0-268" fmla="*/ 0 h 23168"/>
              <a:gd name="connsiteX1-269" fmla="*/ 21676 w 21676"/>
              <a:gd name="connsiteY1-270" fmla="*/ 0 h 23168"/>
              <a:gd name="connsiteX2-271" fmla="*/ 21600 w 21676"/>
              <a:gd name="connsiteY2-272" fmla="*/ 18736 h 23168"/>
              <a:gd name="connsiteX3-273" fmla="*/ 17163 w 21676"/>
              <a:gd name="connsiteY3-274" fmla="*/ 16168 h 23168"/>
              <a:gd name="connsiteX4-275" fmla="*/ 8469 w 21676"/>
              <a:gd name="connsiteY4-276" fmla="*/ 23038 h 23168"/>
              <a:gd name="connsiteX5-277" fmla="*/ 1 w 21676"/>
              <a:gd name="connsiteY5-278" fmla="*/ 18757 h 23168"/>
              <a:gd name="connsiteX6-279" fmla="*/ 76 w 21676"/>
              <a:gd name="connsiteY6-280" fmla="*/ 0 h 23168"/>
              <a:gd name="connsiteX0-281" fmla="*/ 76 w 21676"/>
              <a:gd name="connsiteY0-282" fmla="*/ 0 h 23168"/>
              <a:gd name="connsiteX1-283" fmla="*/ 21676 w 21676"/>
              <a:gd name="connsiteY1-284" fmla="*/ 0 h 23168"/>
              <a:gd name="connsiteX2-285" fmla="*/ 21600 w 21676"/>
              <a:gd name="connsiteY2-286" fmla="*/ 18736 h 23168"/>
              <a:gd name="connsiteX3-287" fmla="*/ 17793 w 21676"/>
              <a:gd name="connsiteY3-288" fmla="*/ 17785 h 23168"/>
              <a:gd name="connsiteX4-289" fmla="*/ 8469 w 21676"/>
              <a:gd name="connsiteY4-290" fmla="*/ 23038 h 23168"/>
              <a:gd name="connsiteX5-291" fmla="*/ 1 w 21676"/>
              <a:gd name="connsiteY5-292" fmla="*/ 18757 h 23168"/>
              <a:gd name="connsiteX6-293" fmla="*/ 76 w 21676"/>
              <a:gd name="connsiteY6-294" fmla="*/ 0 h 23168"/>
              <a:gd name="connsiteX0-295" fmla="*/ 76 w 21676"/>
              <a:gd name="connsiteY0-296" fmla="*/ 0 h 23168"/>
              <a:gd name="connsiteX1-297" fmla="*/ 21676 w 21676"/>
              <a:gd name="connsiteY1-298" fmla="*/ 0 h 23168"/>
              <a:gd name="connsiteX2-299" fmla="*/ 21600 w 21676"/>
              <a:gd name="connsiteY2-300" fmla="*/ 20353 h 23168"/>
              <a:gd name="connsiteX3-301" fmla="*/ 17793 w 21676"/>
              <a:gd name="connsiteY3-302" fmla="*/ 17785 h 23168"/>
              <a:gd name="connsiteX4-303" fmla="*/ 8469 w 21676"/>
              <a:gd name="connsiteY4-304" fmla="*/ 23038 h 23168"/>
              <a:gd name="connsiteX5-305" fmla="*/ 1 w 21676"/>
              <a:gd name="connsiteY5-306" fmla="*/ 18757 h 23168"/>
              <a:gd name="connsiteX6-307" fmla="*/ 76 w 21676"/>
              <a:gd name="connsiteY6-308" fmla="*/ 0 h 23168"/>
              <a:gd name="connsiteX0-309" fmla="*/ 76 w 21676"/>
              <a:gd name="connsiteY0-310" fmla="*/ 0 h 23168"/>
              <a:gd name="connsiteX1-311" fmla="*/ 21676 w 21676"/>
              <a:gd name="connsiteY1-312" fmla="*/ 0 h 23168"/>
              <a:gd name="connsiteX2-313" fmla="*/ 21600 w 21676"/>
              <a:gd name="connsiteY2-314" fmla="*/ 20353 h 23168"/>
              <a:gd name="connsiteX3-315" fmla="*/ 17793 w 21676"/>
              <a:gd name="connsiteY3-316" fmla="*/ 17785 h 23168"/>
              <a:gd name="connsiteX4-317" fmla="*/ 8469 w 21676"/>
              <a:gd name="connsiteY4-318" fmla="*/ 23038 h 23168"/>
              <a:gd name="connsiteX5-319" fmla="*/ 1 w 21676"/>
              <a:gd name="connsiteY5-320" fmla="*/ 18757 h 23168"/>
              <a:gd name="connsiteX6-321" fmla="*/ 76 w 21676"/>
              <a:gd name="connsiteY6-322" fmla="*/ 0 h 23168"/>
              <a:gd name="connsiteX0-323" fmla="*/ 76 w 21676"/>
              <a:gd name="connsiteY0-324" fmla="*/ 0 h 23168"/>
              <a:gd name="connsiteX1-325" fmla="*/ 21676 w 21676"/>
              <a:gd name="connsiteY1-326" fmla="*/ 0 h 23168"/>
              <a:gd name="connsiteX2-327" fmla="*/ 21600 w 21676"/>
              <a:gd name="connsiteY2-328" fmla="*/ 20353 h 23168"/>
              <a:gd name="connsiteX3-329" fmla="*/ 17591 w 21676"/>
              <a:gd name="connsiteY3-330" fmla="*/ 19806 h 23168"/>
              <a:gd name="connsiteX4-331" fmla="*/ 8469 w 21676"/>
              <a:gd name="connsiteY4-332" fmla="*/ 23038 h 23168"/>
              <a:gd name="connsiteX5-333" fmla="*/ 1 w 21676"/>
              <a:gd name="connsiteY5-334" fmla="*/ 18757 h 23168"/>
              <a:gd name="connsiteX6-335" fmla="*/ 76 w 21676"/>
              <a:gd name="connsiteY6-336" fmla="*/ 0 h 23168"/>
              <a:gd name="connsiteX0-337" fmla="*/ 76 w 21676"/>
              <a:gd name="connsiteY0-338" fmla="*/ 0 h 23168"/>
              <a:gd name="connsiteX1-339" fmla="*/ 21676 w 21676"/>
              <a:gd name="connsiteY1-340" fmla="*/ 0 h 23168"/>
              <a:gd name="connsiteX2-341" fmla="*/ 21600 w 21676"/>
              <a:gd name="connsiteY2-342" fmla="*/ 20353 h 23168"/>
              <a:gd name="connsiteX3-343" fmla="*/ 17591 w 21676"/>
              <a:gd name="connsiteY3-344" fmla="*/ 19806 h 23168"/>
              <a:gd name="connsiteX4-345" fmla="*/ 8469 w 21676"/>
              <a:gd name="connsiteY4-346" fmla="*/ 23038 h 23168"/>
              <a:gd name="connsiteX5-347" fmla="*/ 1 w 21676"/>
              <a:gd name="connsiteY5-348" fmla="*/ 18757 h 23168"/>
              <a:gd name="connsiteX6-349" fmla="*/ 76 w 21676"/>
              <a:gd name="connsiteY6-350" fmla="*/ 0 h 23168"/>
              <a:gd name="connsiteX0-351" fmla="*/ 76 w 21676"/>
              <a:gd name="connsiteY0-352" fmla="*/ 0 h 23168"/>
              <a:gd name="connsiteX1-353" fmla="*/ 21676 w 21676"/>
              <a:gd name="connsiteY1-354" fmla="*/ 0 h 23168"/>
              <a:gd name="connsiteX2-355" fmla="*/ 21600 w 21676"/>
              <a:gd name="connsiteY2-356" fmla="*/ 20353 h 23168"/>
              <a:gd name="connsiteX3-357" fmla="*/ 17591 w 21676"/>
              <a:gd name="connsiteY3-358" fmla="*/ 19806 h 23168"/>
              <a:gd name="connsiteX4-359" fmla="*/ 8469 w 21676"/>
              <a:gd name="connsiteY4-360" fmla="*/ 23038 h 23168"/>
              <a:gd name="connsiteX5-361" fmla="*/ 1 w 21676"/>
              <a:gd name="connsiteY5-362" fmla="*/ 18757 h 23168"/>
              <a:gd name="connsiteX6-363" fmla="*/ 76 w 21676"/>
              <a:gd name="connsiteY6-364" fmla="*/ 0 h 23168"/>
              <a:gd name="connsiteX0-365" fmla="*/ 76 w 21676"/>
              <a:gd name="connsiteY0-366" fmla="*/ 0 h 23168"/>
              <a:gd name="connsiteX1-367" fmla="*/ 21676 w 21676"/>
              <a:gd name="connsiteY1-368" fmla="*/ 0 h 23168"/>
              <a:gd name="connsiteX2-369" fmla="*/ 21625 w 21676"/>
              <a:gd name="connsiteY2-370" fmla="*/ 20757 h 23168"/>
              <a:gd name="connsiteX3-371" fmla="*/ 17591 w 21676"/>
              <a:gd name="connsiteY3-372" fmla="*/ 19806 h 23168"/>
              <a:gd name="connsiteX4-373" fmla="*/ 8469 w 21676"/>
              <a:gd name="connsiteY4-374" fmla="*/ 23038 h 23168"/>
              <a:gd name="connsiteX5-375" fmla="*/ 1 w 21676"/>
              <a:gd name="connsiteY5-376" fmla="*/ 18757 h 23168"/>
              <a:gd name="connsiteX6-377" fmla="*/ 76 w 21676"/>
              <a:gd name="connsiteY6-378" fmla="*/ 0 h 23168"/>
              <a:gd name="connsiteX0-379" fmla="*/ 76 w 21676"/>
              <a:gd name="connsiteY0-380" fmla="*/ 0 h 23168"/>
              <a:gd name="connsiteX1-381" fmla="*/ 21676 w 21676"/>
              <a:gd name="connsiteY1-382" fmla="*/ 0 h 23168"/>
              <a:gd name="connsiteX2-383" fmla="*/ 21650 w 21676"/>
              <a:gd name="connsiteY2-384" fmla="*/ 17928 h 23168"/>
              <a:gd name="connsiteX3-385" fmla="*/ 17591 w 21676"/>
              <a:gd name="connsiteY3-386" fmla="*/ 19806 h 23168"/>
              <a:gd name="connsiteX4-387" fmla="*/ 8469 w 21676"/>
              <a:gd name="connsiteY4-388" fmla="*/ 23038 h 23168"/>
              <a:gd name="connsiteX5-389" fmla="*/ 1 w 21676"/>
              <a:gd name="connsiteY5-390" fmla="*/ 18757 h 23168"/>
              <a:gd name="connsiteX6-391" fmla="*/ 76 w 21676"/>
              <a:gd name="connsiteY6-392" fmla="*/ 0 h 23168"/>
              <a:gd name="connsiteX0-393" fmla="*/ 76 w 21676"/>
              <a:gd name="connsiteY0-394" fmla="*/ 0 h 23168"/>
              <a:gd name="connsiteX1-395" fmla="*/ 21676 w 21676"/>
              <a:gd name="connsiteY1-396" fmla="*/ 0 h 23168"/>
              <a:gd name="connsiteX2-397" fmla="*/ 21650 w 21676"/>
              <a:gd name="connsiteY2-398" fmla="*/ 17928 h 23168"/>
              <a:gd name="connsiteX3-399" fmla="*/ 17591 w 21676"/>
              <a:gd name="connsiteY3-400" fmla="*/ 19806 h 23168"/>
              <a:gd name="connsiteX4-401" fmla="*/ 8469 w 21676"/>
              <a:gd name="connsiteY4-402" fmla="*/ 23038 h 23168"/>
              <a:gd name="connsiteX5-403" fmla="*/ 1 w 21676"/>
              <a:gd name="connsiteY5-404" fmla="*/ 18757 h 23168"/>
              <a:gd name="connsiteX6-405" fmla="*/ 76 w 21676"/>
              <a:gd name="connsiteY6-406" fmla="*/ 0 h 23168"/>
              <a:gd name="connsiteX0-407" fmla="*/ 76 w 21676"/>
              <a:gd name="connsiteY0-408" fmla="*/ 0 h 23168"/>
              <a:gd name="connsiteX1-409" fmla="*/ 21676 w 21676"/>
              <a:gd name="connsiteY1-410" fmla="*/ 0 h 23168"/>
              <a:gd name="connsiteX2-411" fmla="*/ 21650 w 21676"/>
              <a:gd name="connsiteY2-412" fmla="*/ 17928 h 23168"/>
              <a:gd name="connsiteX3-413" fmla="*/ 17591 w 21676"/>
              <a:gd name="connsiteY3-414" fmla="*/ 19806 h 23168"/>
              <a:gd name="connsiteX4-415" fmla="*/ 8469 w 21676"/>
              <a:gd name="connsiteY4-416" fmla="*/ 23038 h 23168"/>
              <a:gd name="connsiteX5-417" fmla="*/ 1 w 21676"/>
              <a:gd name="connsiteY5-418" fmla="*/ 18757 h 23168"/>
              <a:gd name="connsiteX6-419" fmla="*/ 76 w 21676"/>
              <a:gd name="connsiteY6-420" fmla="*/ 0 h 23168"/>
              <a:gd name="connsiteX0-421" fmla="*/ 76 w 21676"/>
              <a:gd name="connsiteY0-422" fmla="*/ 0 h 23168"/>
              <a:gd name="connsiteX1-423" fmla="*/ 21676 w 21676"/>
              <a:gd name="connsiteY1-424" fmla="*/ 0 h 23168"/>
              <a:gd name="connsiteX2-425" fmla="*/ 21625 w 21676"/>
              <a:gd name="connsiteY2-426" fmla="*/ 18938 h 23168"/>
              <a:gd name="connsiteX3-427" fmla="*/ 17591 w 21676"/>
              <a:gd name="connsiteY3-428" fmla="*/ 19806 h 23168"/>
              <a:gd name="connsiteX4-429" fmla="*/ 8469 w 21676"/>
              <a:gd name="connsiteY4-430" fmla="*/ 23038 h 23168"/>
              <a:gd name="connsiteX5-431" fmla="*/ 1 w 21676"/>
              <a:gd name="connsiteY5-432" fmla="*/ 18757 h 23168"/>
              <a:gd name="connsiteX6-433" fmla="*/ 76 w 21676"/>
              <a:gd name="connsiteY6-434" fmla="*/ 0 h 23168"/>
              <a:gd name="connsiteX0-435" fmla="*/ 76 w 21676"/>
              <a:gd name="connsiteY0-436" fmla="*/ 0 h 23168"/>
              <a:gd name="connsiteX1-437" fmla="*/ 21676 w 21676"/>
              <a:gd name="connsiteY1-438" fmla="*/ 0 h 23168"/>
              <a:gd name="connsiteX2-439" fmla="*/ 21625 w 21676"/>
              <a:gd name="connsiteY2-440" fmla="*/ 18938 h 23168"/>
              <a:gd name="connsiteX3-441" fmla="*/ 17591 w 21676"/>
              <a:gd name="connsiteY3-442" fmla="*/ 19806 h 23168"/>
              <a:gd name="connsiteX4-443" fmla="*/ 8469 w 21676"/>
              <a:gd name="connsiteY4-444" fmla="*/ 23038 h 23168"/>
              <a:gd name="connsiteX5-445" fmla="*/ 1 w 21676"/>
              <a:gd name="connsiteY5-446" fmla="*/ 18757 h 23168"/>
              <a:gd name="connsiteX6-447" fmla="*/ 76 w 21676"/>
              <a:gd name="connsiteY6-448" fmla="*/ 0 h 2316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41" y="connsiteY5-42"/>
              </a:cxn>
              <a:cxn ang="0">
                <a:pos x="connsiteX6-55" y="connsiteY6-5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rgbClr val="D600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-659635" y="-848744"/>
            <a:ext cx="2469633" cy="2296731"/>
            <a:chOff x="-2957976" y="-1125796"/>
            <a:chExt cx="2469633" cy="2296731"/>
          </a:xfrm>
        </p:grpSpPr>
        <p:sp>
          <p:nvSpPr>
            <p:cNvPr id="7" name="Oval 6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E20C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FF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772257" y="189140"/>
            <a:ext cx="10227833" cy="1200280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600" b="1" dirty="0" err="1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UBND</a:t>
            </a:r>
            <a:r>
              <a:rPr lang="en-US" sz="36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HUYỆN</a:t>
            </a:r>
            <a:r>
              <a:rPr lang="en-US" sz="36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AN </a:t>
            </a:r>
            <a:r>
              <a:rPr lang="en-US" sz="3600" b="1" dirty="0" err="1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LÃO</a:t>
            </a:r>
            <a:endParaRPr lang="en-US" sz="3600" b="1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TRƯỜNG</a:t>
            </a:r>
            <a:r>
              <a:rPr lang="en-US" sz="36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TH QUANG TRUNG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048000" y="3193765"/>
            <a:ext cx="6858000" cy="1454435"/>
            <a:chOff x="9566064" y="964372"/>
            <a:chExt cx="5446164" cy="698253"/>
          </a:xfrm>
        </p:grpSpPr>
        <p:sp>
          <p:nvSpPr>
            <p:cNvPr id="13" name="Rectangle 10"/>
            <p:cNvSpPr/>
            <p:nvPr/>
          </p:nvSpPr>
          <p:spPr>
            <a:xfrm rot="416356">
              <a:off x="13066912" y="966823"/>
              <a:ext cx="1945316" cy="695802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-1" fmla="*/ 0 w 5334002"/>
                <a:gd name="connsiteY0-2" fmla="*/ 0 h 724766"/>
                <a:gd name="connsiteX1-3" fmla="*/ 5334000 w 5334002"/>
                <a:gd name="connsiteY1-4" fmla="*/ 0 h 724766"/>
                <a:gd name="connsiteX2-5" fmla="*/ 4869873 w 5334002"/>
                <a:gd name="connsiteY2-6" fmla="*/ 506124 h 724766"/>
                <a:gd name="connsiteX3-7" fmla="*/ 5334000 w 5334002"/>
                <a:gd name="connsiteY3-8" fmla="*/ 724766 h 724766"/>
                <a:gd name="connsiteX4-9" fmla="*/ 0 w 5334002"/>
                <a:gd name="connsiteY4-10" fmla="*/ 724766 h 724766"/>
                <a:gd name="connsiteX5" fmla="*/ 0 w 5334002"/>
                <a:gd name="connsiteY5" fmla="*/ 0 h 724766"/>
                <a:gd name="connsiteX0-11" fmla="*/ 0 w 5334002"/>
                <a:gd name="connsiteY0-12" fmla="*/ 0 h 724766"/>
                <a:gd name="connsiteX1-13" fmla="*/ 5334000 w 5334002"/>
                <a:gd name="connsiteY1-14" fmla="*/ 0 h 724766"/>
                <a:gd name="connsiteX2-15" fmla="*/ 4849092 w 5334002"/>
                <a:gd name="connsiteY2-16" fmla="*/ 454170 h 724766"/>
                <a:gd name="connsiteX3-17" fmla="*/ 5334000 w 5334002"/>
                <a:gd name="connsiteY3-18" fmla="*/ 724766 h 724766"/>
                <a:gd name="connsiteX4-19" fmla="*/ 0 w 5334002"/>
                <a:gd name="connsiteY4-20" fmla="*/ 724766 h 724766"/>
                <a:gd name="connsiteX5-21" fmla="*/ 0 w 5334002"/>
                <a:gd name="connsiteY5-22" fmla="*/ 0 h 724766"/>
                <a:gd name="connsiteX0-23" fmla="*/ 0 w 5333999"/>
                <a:gd name="connsiteY0-24" fmla="*/ 0 h 724766"/>
                <a:gd name="connsiteX1-25" fmla="*/ 5334000 w 5333999"/>
                <a:gd name="connsiteY1-26" fmla="*/ 0 h 724766"/>
                <a:gd name="connsiteX2-27" fmla="*/ 3970191 w 5333999"/>
                <a:gd name="connsiteY2-28" fmla="*/ 513468 h 724766"/>
                <a:gd name="connsiteX3-29" fmla="*/ 5334000 w 5333999"/>
                <a:gd name="connsiteY3-30" fmla="*/ 724766 h 724766"/>
                <a:gd name="connsiteX4-31" fmla="*/ 0 w 5333999"/>
                <a:gd name="connsiteY4-32" fmla="*/ 724766 h 724766"/>
                <a:gd name="connsiteX5-33" fmla="*/ 0 w 5333999"/>
                <a:gd name="connsiteY5-34" fmla="*/ 0 h 724766"/>
                <a:gd name="connsiteX0-35" fmla="*/ 0 w 5334002"/>
                <a:gd name="connsiteY0-36" fmla="*/ 0 h 724766"/>
                <a:gd name="connsiteX1-37" fmla="*/ 5334000 w 5334002"/>
                <a:gd name="connsiteY1-38" fmla="*/ 0 h 724766"/>
                <a:gd name="connsiteX2-39" fmla="*/ 4572681 w 5334002"/>
                <a:gd name="connsiteY2-40" fmla="*/ 409907 h 724766"/>
                <a:gd name="connsiteX3-41" fmla="*/ 5334000 w 5334002"/>
                <a:gd name="connsiteY3-42" fmla="*/ 724766 h 724766"/>
                <a:gd name="connsiteX4-43" fmla="*/ 0 w 5334002"/>
                <a:gd name="connsiteY4-44" fmla="*/ 724766 h 724766"/>
                <a:gd name="connsiteX5-45" fmla="*/ 0 w 5334002"/>
                <a:gd name="connsiteY5-46" fmla="*/ 0 h 724766"/>
                <a:gd name="connsiteX0-47" fmla="*/ 0 w 5649495"/>
                <a:gd name="connsiteY0-48" fmla="*/ 0 h 724766"/>
                <a:gd name="connsiteX1-49" fmla="*/ 5649496 w 5649495"/>
                <a:gd name="connsiteY1-50" fmla="*/ 27302 h 724766"/>
                <a:gd name="connsiteX2-51" fmla="*/ 4572681 w 5649495"/>
                <a:gd name="connsiteY2-52" fmla="*/ 409907 h 724766"/>
                <a:gd name="connsiteX3-53" fmla="*/ 5334000 w 5649495"/>
                <a:gd name="connsiteY3-54" fmla="*/ 724766 h 724766"/>
                <a:gd name="connsiteX4-55" fmla="*/ 0 w 5649495"/>
                <a:gd name="connsiteY4-56" fmla="*/ 724766 h 724766"/>
                <a:gd name="connsiteX5-57" fmla="*/ 0 w 5649495"/>
                <a:gd name="connsiteY5-58" fmla="*/ 0 h 724766"/>
                <a:gd name="connsiteX0-59" fmla="*/ -1 w 5673840"/>
                <a:gd name="connsiteY0-60" fmla="*/ 152873 h 697464"/>
                <a:gd name="connsiteX1-61" fmla="*/ 5673841 w 5673840"/>
                <a:gd name="connsiteY1-62" fmla="*/ 0 h 697464"/>
                <a:gd name="connsiteX2-63" fmla="*/ 4597026 w 5673840"/>
                <a:gd name="connsiteY2-64" fmla="*/ 382605 h 697464"/>
                <a:gd name="connsiteX3-65" fmla="*/ 5358345 w 5673840"/>
                <a:gd name="connsiteY3-66" fmla="*/ 697464 h 697464"/>
                <a:gd name="connsiteX4-67" fmla="*/ 24345 w 5673840"/>
                <a:gd name="connsiteY4-68" fmla="*/ 697464 h 697464"/>
                <a:gd name="connsiteX5-69" fmla="*/ -1 w 5673840"/>
                <a:gd name="connsiteY5-70" fmla="*/ 152873 h 697464"/>
                <a:gd name="connsiteX0-71" fmla="*/ -1 w 5673840"/>
                <a:gd name="connsiteY0-72" fmla="*/ 152873 h 697464"/>
                <a:gd name="connsiteX1-73" fmla="*/ 5673841 w 5673840"/>
                <a:gd name="connsiteY1-74" fmla="*/ 0 h 697464"/>
                <a:gd name="connsiteX2-75" fmla="*/ 4597026 w 5673840"/>
                <a:gd name="connsiteY2-76" fmla="*/ 382605 h 697464"/>
                <a:gd name="connsiteX3-77" fmla="*/ 5358345 w 5673840"/>
                <a:gd name="connsiteY3-78" fmla="*/ 697464 h 697464"/>
                <a:gd name="connsiteX4-79" fmla="*/ 6831 w 5673840"/>
                <a:gd name="connsiteY4-80" fmla="*/ 568730 h 697464"/>
                <a:gd name="connsiteX5-81" fmla="*/ -1 w 5673840"/>
                <a:gd name="connsiteY5-82" fmla="*/ 152873 h 697464"/>
                <a:gd name="connsiteX0-83" fmla="*/ -1 w 5673840"/>
                <a:gd name="connsiteY0-84" fmla="*/ 152873 h 661803"/>
                <a:gd name="connsiteX1-85" fmla="*/ 5673841 w 5673840"/>
                <a:gd name="connsiteY1-86" fmla="*/ 0 h 661803"/>
                <a:gd name="connsiteX2-87" fmla="*/ 4597026 w 5673840"/>
                <a:gd name="connsiteY2-88" fmla="*/ 382605 h 661803"/>
                <a:gd name="connsiteX3-89" fmla="*/ 5253439 w 5673840"/>
                <a:gd name="connsiteY3-90" fmla="*/ 661803 h 661803"/>
                <a:gd name="connsiteX4-91" fmla="*/ 6831 w 5673840"/>
                <a:gd name="connsiteY4-92" fmla="*/ 568730 h 661803"/>
                <a:gd name="connsiteX5-93" fmla="*/ -1 w 5673840"/>
                <a:gd name="connsiteY5-94" fmla="*/ 152873 h 66180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rgbClr val="E20C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0"/>
            <p:cNvSpPr/>
            <p:nvPr/>
          </p:nvSpPr>
          <p:spPr>
            <a:xfrm>
              <a:off x="9566064" y="964372"/>
              <a:ext cx="5334002" cy="646524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-1" fmla="*/ 0 w 5334002"/>
                <a:gd name="connsiteY0-2" fmla="*/ 0 h 724766"/>
                <a:gd name="connsiteX1-3" fmla="*/ 5334000 w 5334002"/>
                <a:gd name="connsiteY1-4" fmla="*/ 0 h 724766"/>
                <a:gd name="connsiteX2-5" fmla="*/ 4869873 w 5334002"/>
                <a:gd name="connsiteY2-6" fmla="*/ 506124 h 724766"/>
                <a:gd name="connsiteX3-7" fmla="*/ 5334000 w 5334002"/>
                <a:gd name="connsiteY3-8" fmla="*/ 724766 h 724766"/>
                <a:gd name="connsiteX4-9" fmla="*/ 0 w 5334002"/>
                <a:gd name="connsiteY4-10" fmla="*/ 724766 h 724766"/>
                <a:gd name="connsiteX5" fmla="*/ 0 w 5334002"/>
                <a:gd name="connsiteY5" fmla="*/ 0 h 724766"/>
                <a:gd name="connsiteX0-11" fmla="*/ 0 w 5334002"/>
                <a:gd name="connsiteY0-12" fmla="*/ 0 h 724766"/>
                <a:gd name="connsiteX1-13" fmla="*/ 5334000 w 5334002"/>
                <a:gd name="connsiteY1-14" fmla="*/ 0 h 724766"/>
                <a:gd name="connsiteX2-15" fmla="*/ 4849092 w 5334002"/>
                <a:gd name="connsiteY2-16" fmla="*/ 454170 h 724766"/>
                <a:gd name="connsiteX3-17" fmla="*/ 5334000 w 5334002"/>
                <a:gd name="connsiteY3-18" fmla="*/ 724766 h 724766"/>
                <a:gd name="connsiteX4-19" fmla="*/ 0 w 5334002"/>
                <a:gd name="connsiteY4-20" fmla="*/ 724766 h 724766"/>
                <a:gd name="connsiteX5-21" fmla="*/ 0 w 5334002"/>
                <a:gd name="connsiteY5-22" fmla="*/ 0 h 72476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0"/>
            <p:cNvSpPr/>
            <p:nvPr/>
          </p:nvSpPr>
          <p:spPr>
            <a:xfrm>
              <a:off x="9589679" y="1015739"/>
              <a:ext cx="5049983" cy="5437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-1" fmla="*/ 0 w 5334002"/>
                <a:gd name="connsiteY0-2" fmla="*/ 0 h 724766"/>
                <a:gd name="connsiteX1-3" fmla="*/ 5334000 w 5334002"/>
                <a:gd name="connsiteY1-4" fmla="*/ 0 h 724766"/>
                <a:gd name="connsiteX2-5" fmla="*/ 4869873 w 5334002"/>
                <a:gd name="connsiteY2-6" fmla="*/ 506124 h 724766"/>
                <a:gd name="connsiteX3-7" fmla="*/ 5334000 w 5334002"/>
                <a:gd name="connsiteY3-8" fmla="*/ 724766 h 724766"/>
                <a:gd name="connsiteX4-9" fmla="*/ 0 w 5334002"/>
                <a:gd name="connsiteY4-10" fmla="*/ 724766 h 724766"/>
                <a:gd name="connsiteX5" fmla="*/ 0 w 5334002"/>
                <a:gd name="connsiteY5" fmla="*/ 0 h 724766"/>
                <a:gd name="connsiteX0-11" fmla="*/ 0 w 5334002"/>
                <a:gd name="connsiteY0-12" fmla="*/ 0 h 724766"/>
                <a:gd name="connsiteX1-13" fmla="*/ 5334000 w 5334002"/>
                <a:gd name="connsiteY1-14" fmla="*/ 0 h 724766"/>
                <a:gd name="connsiteX2-15" fmla="*/ 4849092 w 5334002"/>
                <a:gd name="connsiteY2-16" fmla="*/ 454170 h 724766"/>
                <a:gd name="connsiteX3-17" fmla="*/ 5334000 w 5334002"/>
                <a:gd name="connsiteY3-18" fmla="*/ 724766 h 724766"/>
                <a:gd name="connsiteX4-19" fmla="*/ 0 w 5334002"/>
                <a:gd name="connsiteY4-20" fmla="*/ 724766 h 724766"/>
                <a:gd name="connsiteX5-21" fmla="*/ 0 w 5334002"/>
                <a:gd name="connsiteY5-22" fmla="*/ 0 h 72476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6"/>
          <p:cNvSpPr/>
          <p:nvPr/>
        </p:nvSpPr>
        <p:spPr>
          <a:xfrm rot="269291">
            <a:off x="1763761" y="3003911"/>
            <a:ext cx="1156388" cy="1191123"/>
          </a:xfrm>
          <a:custGeom>
            <a:avLst/>
            <a:gdLst>
              <a:gd name="connsiteX0" fmla="*/ 0 w 1322292"/>
              <a:gd name="connsiteY0" fmla="*/ 0 h 1023843"/>
              <a:gd name="connsiteX1" fmla="*/ 1322292 w 1322292"/>
              <a:gd name="connsiteY1" fmla="*/ 0 h 1023843"/>
              <a:gd name="connsiteX2" fmla="*/ 1322292 w 1322292"/>
              <a:gd name="connsiteY2" fmla="*/ 1023843 h 1023843"/>
              <a:gd name="connsiteX3" fmla="*/ 0 w 1322292"/>
              <a:gd name="connsiteY3" fmla="*/ 1023843 h 1023843"/>
              <a:gd name="connsiteX4" fmla="*/ 0 w 1322292"/>
              <a:gd name="connsiteY4" fmla="*/ 0 h 1023843"/>
              <a:gd name="connsiteX0-1" fmla="*/ 38 w 1322330"/>
              <a:gd name="connsiteY0-2" fmla="*/ 0 h 1023843"/>
              <a:gd name="connsiteX1-3" fmla="*/ 1322330 w 1322330"/>
              <a:gd name="connsiteY1-4" fmla="*/ 0 h 1023843"/>
              <a:gd name="connsiteX2-5" fmla="*/ 1322330 w 1322330"/>
              <a:gd name="connsiteY2-6" fmla="*/ 1023843 h 1023843"/>
              <a:gd name="connsiteX3-7" fmla="*/ 38 w 1322330"/>
              <a:gd name="connsiteY3-8" fmla="*/ 1023843 h 1023843"/>
              <a:gd name="connsiteX4-9" fmla="*/ 401820 w 1322330"/>
              <a:gd name="connsiteY4-10" fmla="*/ 432335 h 1023843"/>
              <a:gd name="connsiteX5" fmla="*/ 38 w 1322330"/>
              <a:gd name="connsiteY5" fmla="*/ 0 h 102384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1322330" h="1023843">
                <a:moveTo>
                  <a:pt x="38" y="0"/>
                </a:moveTo>
                <a:lnTo>
                  <a:pt x="1322330" y="0"/>
                </a:lnTo>
                <a:lnTo>
                  <a:pt x="1322330" y="1023843"/>
                </a:lnTo>
                <a:lnTo>
                  <a:pt x="38" y="1023843"/>
                </a:lnTo>
                <a:cubicBezTo>
                  <a:pt x="-4580" y="845146"/>
                  <a:pt x="406438" y="611032"/>
                  <a:pt x="401820" y="432335"/>
                </a:cubicBezTo>
                <a:lnTo>
                  <a:pt x="38" y="0"/>
                </a:lnTo>
                <a:close/>
              </a:path>
            </a:pathLst>
          </a:custGeom>
          <a:solidFill>
            <a:srgbClr val="C86866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489815">
            <a:off x="1906219" y="3175554"/>
            <a:ext cx="1177426" cy="947921"/>
          </a:xfrm>
          <a:custGeom>
            <a:avLst/>
            <a:gdLst>
              <a:gd name="connsiteX0" fmla="*/ 0 w 1322292"/>
              <a:gd name="connsiteY0" fmla="*/ 0 h 1023843"/>
              <a:gd name="connsiteX1" fmla="*/ 1322292 w 1322292"/>
              <a:gd name="connsiteY1" fmla="*/ 0 h 1023843"/>
              <a:gd name="connsiteX2" fmla="*/ 1322292 w 1322292"/>
              <a:gd name="connsiteY2" fmla="*/ 1023843 h 1023843"/>
              <a:gd name="connsiteX3" fmla="*/ 0 w 1322292"/>
              <a:gd name="connsiteY3" fmla="*/ 1023843 h 1023843"/>
              <a:gd name="connsiteX4" fmla="*/ 0 w 1322292"/>
              <a:gd name="connsiteY4" fmla="*/ 0 h 1023843"/>
              <a:gd name="connsiteX0-1" fmla="*/ 38 w 1322330"/>
              <a:gd name="connsiteY0-2" fmla="*/ 0 h 1023843"/>
              <a:gd name="connsiteX1-3" fmla="*/ 1322330 w 1322330"/>
              <a:gd name="connsiteY1-4" fmla="*/ 0 h 1023843"/>
              <a:gd name="connsiteX2-5" fmla="*/ 1322330 w 1322330"/>
              <a:gd name="connsiteY2-6" fmla="*/ 1023843 h 1023843"/>
              <a:gd name="connsiteX3-7" fmla="*/ 38 w 1322330"/>
              <a:gd name="connsiteY3-8" fmla="*/ 1023843 h 1023843"/>
              <a:gd name="connsiteX4-9" fmla="*/ 401820 w 1322330"/>
              <a:gd name="connsiteY4-10" fmla="*/ 432335 h 1023843"/>
              <a:gd name="connsiteX5" fmla="*/ 38 w 1322330"/>
              <a:gd name="connsiteY5" fmla="*/ 0 h 102384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1322330" h="1023843">
                <a:moveTo>
                  <a:pt x="38" y="0"/>
                </a:moveTo>
                <a:lnTo>
                  <a:pt x="1322330" y="0"/>
                </a:lnTo>
                <a:lnTo>
                  <a:pt x="1322330" y="1023843"/>
                </a:lnTo>
                <a:lnTo>
                  <a:pt x="38" y="1023843"/>
                </a:lnTo>
                <a:cubicBezTo>
                  <a:pt x="-4580" y="845146"/>
                  <a:pt x="406438" y="611032"/>
                  <a:pt x="401820" y="432335"/>
                </a:cubicBezTo>
                <a:lnTo>
                  <a:pt x="38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2360459" y="3172365"/>
            <a:ext cx="1378806" cy="1412343"/>
            <a:chOff x="1149549" y="1066515"/>
            <a:chExt cx="992332" cy="992332"/>
          </a:xfrm>
          <a:solidFill>
            <a:srgbClr val="F0720A"/>
          </a:solidFill>
        </p:grpSpPr>
        <p:sp>
          <p:nvSpPr>
            <p:cNvPr id="19" name="Oval 18"/>
            <p:cNvSpPr/>
            <p:nvPr/>
          </p:nvSpPr>
          <p:spPr>
            <a:xfrm>
              <a:off x="1149549" y="1066515"/>
              <a:ext cx="992332" cy="99233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1188514" y="1081550"/>
              <a:ext cx="914400" cy="914400"/>
            </a:xfrm>
            <a:prstGeom prst="ellipse">
              <a:avLst/>
            </a:prstGeom>
            <a:solidFill>
              <a:srgbClr val="E20CA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257425" y="3172460"/>
            <a:ext cx="1314450" cy="1200280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Bài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18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022449" y="3363549"/>
            <a:ext cx="6605191" cy="1261835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Tớ </a:t>
            </a:r>
            <a:r>
              <a:rPr 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nhớ</a:t>
            </a:r>
            <a:r>
              <a:rPr lang="en-US" sz="4000" b="1" dirty="0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cậu</a:t>
            </a:r>
            <a:r>
              <a:rPr lang="en-US" sz="4000" b="1" dirty="0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(</a:t>
            </a:r>
            <a:r>
              <a:rPr 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Tiết</a:t>
            </a:r>
            <a:r>
              <a:rPr lang="en-US" sz="4000" b="1" dirty="0">
                <a:solidFill>
                  <a:srgbClr val="00B0F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2)</a:t>
            </a: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GV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Nguyễn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Thị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Hà -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2A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86730E46-8730-4763-A4AF-39E1B5A9C27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945" y="5855930"/>
            <a:ext cx="996055" cy="99131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apture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363133" y="902335"/>
            <a:ext cx="9111615" cy="565658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4953635" y="135890"/>
            <a:ext cx="266573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-Rounded" panose="020B0500000000000000" pitchFamily="34" charset="0"/>
                <a:cs typeface="Arial-Rounded" panose="020B0500000000000000" pitchFamily="34" charset="0"/>
                <a:sym typeface="+mn-ea"/>
              </a:rPr>
              <a:t>Tớ nhớ cậu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FFF0F7-B437-4C41-B65F-9D2AB21D78C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36" y="0"/>
            <a:ext cx="996055" cy="99131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2C7186B-87D2-80D6-081B-AD74A79AD0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537"/>
            <a:ext cx="12192000" cy="66389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0819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46FB1-8537-777F-CC9B-E5009FC74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apture">
            <a:extLst>
              <a:ext uri="{FF2B5EF4-FFF2-40B4-BE49-F238E27FC236}">
                <a16:creationId xmlns:a16="http://schemas.microsoft.com/office/drawing/2014/main" id="{5564634F-744A-0347-9E88-85DE17C49E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601258" y="665268"/>
            <a:ext cx="9111615" cy="5656580"/>
          </a:xfrm>
          <a:prstGeom prst="rect">
            <a:avLst/>
          </a:prstGeom>
        </p:spPr>
      </p:pic>
      <p:sp>
        <p:nvSpPr>
          <p:cNvPr id="5" name="Text Box 4">
            <a:extLst>
              <a:ext uri="{FF2B5EF4-FFF2-40B4-BE49-F238E27FC236}">
                <a16:creationId xmlns:a16="http://schemas.microsoft.com/office/drawing/2014/main" id="{2648087E-F55C-B188-BADC-DF8F2BB3C3D8}"/>
              </a:ext>
            </a:extLst>
          </p:cNvPr>
          <p:cNvSpPr txBox="1"/>
          <p:nvPr/>
        </p:nvSpPr>
        <p:spPr>
          <a:xfrm>
            <a:off x="4953635" y="135890"/>
            <a:ext cx="266573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-Rounded" panose="020B0500000000000000" pitchFamily="34" charset="0"/>
                <a:cs typeface="Arial-Rounded" panose="020B0500000000000000" pitchFamily="34" charset="0"/>
                <a:sym typeface="+mn-ea"/>
              </a:rPr>
              <a:t>Tớ nhớ cậu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61AC5B0-4B9B-C058-43E5-590E079C815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36" y="0"/>
            <a:ext cx="996055" cy="991312"/>
          </a:xfrm>
          <a:prstGeom prst="rect">
            <a:avLst/>
          </a:prstGeom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DF2B8BA-7F9C-F6B2-A23E-52D863B71B0F}"/>
              </a:ext>
            </a:extLst>
          </p:cNvPr>
          <p:cNvCxnSpPr/>
          <p:nvPr/>
        </p:nvCxnSpPr>
        <p:spPr>
          <a:xfrm>
            <a:off x="9436946" y="1355937"/>
            <a:ext cx="86233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690B355-A99D-7275-F7E8-72E4B1062DCF}"/>
              </a:ext>
            </a:extLst>
          </p:cNvPr>
          <p:cNvCxnSpPr>
            <a:cxnSpLocks/>
          </p:cNvCxnSpPr>
          <p:nvPr/>
        </p:nvCxnSpPr>
        <p:spPr>
          <a:xfrm>
            <a:off x="5782733" y="1728470"/>
            <a:ext cx="440266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2718E5E-BC99-E424-B7C5-06F0C2C67166}"/>
              </a:ext>
            </a:extLst>
          </p:cNvPr>
          <p:cNvCxnSpPr/>
          <p:nvPr/>
        </p:nvCxnSpPr>
        <p:spPr>
          <a:xfrm>
            <a:off x="9020174" y="2194137"/>
            <a:ext cx="86233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0DF7026-EADF-3D44-8157-BFFF90C078E7}"/>
              </a:ext>
            </a:extLst>
          </p:cNvPr>
          <p:cNvCxnSpPr/>
          <p:nvPr/>
        </p:nvCxnSpPr>
        <p:spPr>
          <a:xfrm>
            <a:off x="6530974" y="2913803"/>
            <a:ext cx="86233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81A0255-9A33-234E-E815-805B4853C4D0}"/>
              </a:ext>
            </a:extLst>
          </p:cNvPr>
          <p:cNvCxnSpPr/>
          <p:nvPr/>
        </p:nvCxnSpPr>
        <p:spPr>
          <a:xfrm>
            <a:off x="9451339" y="2913803"/>
            <a:ext cx="86233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FA4A21D-996B-0BA6-5B63-5A5069842504}"/>
              </a:ext>
            </a:extLst>
          </p:cNvPr>
          <p:cNvCxnSpPr>
            <a:cxnSpLocks/>
          </p:cNvCxnSpPr>
          <p:nvPr/>
        </p:nvCxnSpPr>
        <p:spPr>
          <a:xfrm>
            <a:off x="2162175" y="3294803"/>
            <a:ext cx="1478492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D658113-0A2E-414C-4247-3E2B6768E17A}"/>
              </a:ext>
            </a:extLst>
          </p:cNvPr>
          <p:cNvCxnSpPr>
            <a:cxnSpLocks/>
          </p:cNvCxnSpPr>
          <p:nvPr/>
        </p:nvCxnSpPr>
        <p:spPr>
          <a:xfrm>
            <a:off x="8652933" y="3768936"/>
            <a:ext cx="1126067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F918EAC-5E75-CF89-7B01-42D4933020AB}"/>
              </a:ext>
            </a:extLst>
          </p:cNvPr>
          <p:cNvCxnSpPr>
            <a:cxnSpLocks/>
          </p:cNvCxnSpPr>
          <p:nvPr/>
        </p:nvCxnSpPr>
        <p:spPr>
          <a:xfrm>
            <a:off x="4744507" y="4107603"/>
            <a:ext cx="1478492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B912F42-8902-EBE9-B968-F826B11326AC}"/>
              </a:ext>
            </a:extLst>
          </p:cNvPr>
          <p:cNvCxnSpPr>
            <a:cxnSpLocks/>
          </p:cNvCxnSpPr>
          <p:nvPr/>
        </p:nvCxnSpPr>
        <p:spPr>
          <a:xfrm>
            <a:off x="2901421" y="4844203"/>
            <a:ext cx="1331912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EE8798F-9345-8D28-4363-0A923E2FACC8}"/>
              </a:ext>
            </a:extLst>
          </p:cNvPr>
          <p:cNvCxnSpPr>
            <a:cxnSpLocks/>
          </p:cNvCxnSpPr>
          <p:nvPr/>
        </p:nvCxnSpPr>
        <p:spPr>
          <a:xfrm>
            <a:off x="3056467" y="5208270"/>
            <a:ext cx="863600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B046912-4CD5-8D86-9045-CEB8839D7E16}"/>
              </a:ext>
            </a:extLst>
          </p:cNvPr>
          <p:cNvCxnSpPr>
            <a:cxnSpLocks/>
          </p:cNvCxnSpPr>
          <p:nvPr/>
        </p:nvCxnSpPr>
        <p:spPr>
          <a:xfrm>
            <a:off x="4005261" y="5208270"/>
            <a:ext cx="1478492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D276115-1C61-9CE2-2746-81380A5367F6}"/>
              </a:ext>
            </a:extLst>
          </p:cNvPr>
          <p:cNvCxnSpPr>
            <a:cxnSpLocks/>
          </p:cNvCxnSpPr>
          <p:nvPr/>
        </p:nvCxnSpPr>
        <p:spPr>
          <a:xfrm>
            <a:off x="3843867" y="6021070"/>
            <a:ext cx="973666" cy="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84595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93763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US" sz="4890" dirty="0">
                <a:latin typeface="Arial-Rounded" panose="020B0500000000000000" pitchFamily="34" charset="0"/>
                <a:cs typeface="Arial-Rounded" panose="020B0500000000000000" pitchFamily="34" charset="0"/>
              </a:rPr>
              <a:t>2. </a:t>
            </a:r>
            <a:r>
              <a:rPr lang="en-US" sz="489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Đóng</a:t>
            </a:r>
            <a:r>
              <a:rPr lang="en-US" sz="489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9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vai</a:t>
            </a:r>
            <a:r>
              <a:rPr lang="en-US" sz="489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9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sóc</a:t>
            </a:r>
            <a:r>
              <a:rPr lang="en-US" sz="489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9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và</a:t>
            </a:r>
            <a:r>
              <a:rPr lang="en-US" sz="489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9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kiến</a:t>
            </a:r>
            <a:r>
              <a:rPr lang="en-US" sz="489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9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để</a:t>
            </a:r>
            <a:r>
              <a:rPr lang="en-US" sz="489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9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489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9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và</a:t>
            </a:r>
            <a:r>
              <a:rPr lang="en-US" sz="489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9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đáp</a:t>
            </a:r>
            <a:r>
              <a:rPr lang="en-US" sz="489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9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lời</a:t>
            </a:r>
            <a:r>
              <a:rPr lang="en-US" sz="489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9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chào</a:t>
            </a:r>
            <a:r>
              <a:rPr lang="en-US" sz="489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9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khi</a:t>
            </a:r>
            <a:r>
              <a:rPr lang="en-US" sz="4890" dirty="0">
                <a:latin typeface="Arial-Rounded" panose="020B0500000000000000" pitchFamily="34" charset="0"/>
                <a:cs typeface="Arial-Rounded" panose="020B0500000000000000" pitchFamily="34" charset="0"/>
              </a:rPr>
              <a:t> chia </a:t>
            </a:r>
            <a:r>
              <a:rPr lang="en-US" sz="489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tay</a:t>
            </a:r>
            <a:r>
              <a:rPr lang="en-US" sz="4890" dirty="0">
                <a:latin typeface="Arial-Rounded" panose="020B0500000000000000" pitchFamily="34" charset="0"/>
                <a:cs typeface="Arial-Rounded" panose="020B0500000000000000" pitchFamily="34" charset="0"/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ounded Rectangular Callout 3"/>
          <p:cNvSpPr/>
          <p:nvPr/>
        </p:nvSpPr>
        <p:spPr>
          <a:xfrm>
            <a:off x="3346450" y="2858135"/>
            <a:ext cx="5913755" cy="226441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Sóc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: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Tạm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biệt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cậu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nhé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!</a:t>
            </a:r>
          </a:p>
          <a:p>
            <a:pPr algn="just"/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Kiến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: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Tạm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biệt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cậu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Cậu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phải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thường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xuyên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nhớ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tớ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đấy</a:t>
            </a:r>
            <a:endParaRPr lang="en-US" sz="32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 bldLvl="0" animBg="1"/>
      <p:bldP spid="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93763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2. Em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sẽ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với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thế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nào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khi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:</a:t>
            </a:r>
            <a:b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</a:b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-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chuyển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đến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1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ngôi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trường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khác</a:t>
            </a:r>
            <a:b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</a:b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- Tan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học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về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trước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còn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ở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lại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chờ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bố</a:t>
            </a:r>
            <a:r>
              <a:rPr lang="en-US" sz="40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0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mẹ</a:t>
            </a:r>
            <a:endParaRPr lang="en-US" sz="40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3346450" y="2858135"/>
            <a:ext cx="5913755" cy="226441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en-US" sz="3200">
                <a:latin typeface="Arial-Rounded" panose="020B0500000000000000" pitchFamily="34" charset="0"/>
                <a:cs typeface="Arial-Rounded" panose="020B0500000000000000" pitchFamily="34" charset="0"/>
              </a:rPr>
              <a:t>Vd: Tạm biệt cậu nhé!Chúc cậu sang trường mới học tập thật tốt! Tớ sẽ luôn nhớ về cậu.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 animBg="1"/>
      <p:bldP spid="4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B9C8309F-F67E-4526-9F8A-34AAB14FCFDF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0012\u03A20{44ECE58B-286D-4ACC-9C20-C9B30B74235D}&quot;,&quot;D:\\PAPOI GỬI THƯ VIỆN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ài 18 - Tớ nhớ cậu (Tiết 2)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80FA75C-63A3-412C-9411-F6AE458CFC35}:26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D16D901-4835-4BDF-9E9A-6FA0AF20DFCE}:26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D8F1D7A-B604-4C36-9AA3-FFC404713EC7}:32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1D1871A-9FCC-4494-8539-F15E30979F56}:32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2E5DCE8-5ED6-4F08-A5E2-FC81DBEF7C68}:2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4021690-EBDE-466C-A873-7D0CD0AD95BD}:27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135</Words>
  <Application>Microsoft Office PowerPoint</Application>
  <PresentationFormat>Widescreen</PresentationFormat>
  <Paragraphs>19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Arial-Rounded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2. Đóng vai sóc và kiến để nói và đáp lời chào khi chia tay.</vt:lpstr>
      <vt:lpstr>2. Em sẽ nói với bạn thế nào khi: - Bạn chuyển đến 1 ngôi trường khác - Tan học, em về trước còn bạn ở lại chờ bố mẹ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18 - Tớ nhớ cậu (Tiết 2)</dc:title>
  <dc:creator>HP</dc:creator>
  <cp:lastModifiedBy>HP</cp:lastModifiedBy>
  <cp:revision>6</cp:revision>
  <dcterms:created xsi:type="dcterms:W3CDTF">2024-11-12T08:06:56Z</dcterms:created>
  <dcterms:modified xsi:type="dcterms:W3CDTF">2024-11-13T15:24:44Z</dcterms:modified>
</cp:coreProperties>
</file>