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0"/>
  </p:notesMasterIdLst>
  <p:sldIdLst>
    <p:sldId id="400" r:id="rId2"/>
    <p:sldId id="314" r:id="rId3"/>
    <p:sldId id="257" r:id="rId4"/>
    <p:sldId id="258" r:id="rId5"/>
    <p:sldId id="261" r:id="rId6"/>
    <p:sldId id="315" r:id="rId7"/>
    <p:sldId id="263" r:id="rId8"/>
    <p:sldId id="316" r:id="rId9"/>
    <p:sldId id="265" r:id="rId10"/>
    <p:sldId id="26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2" r:id="rId26"/>
    <p:sldId id="335" r:id="rId27"/>
    <p:sldId id="336" r:id="rId28"/>
    <p:sldId id="338" r:id="rId29"/>
  </p:sldIdLst>
  <p:sldSz cx="12161838" cy="6858000"/>
  <p:notesSz cx="6858000" cy="9144000"/>
  <p:embeddedFontLst>
    <p:embeddedFont>
      <p:font typeface=".VnCooper" panose="020B7200000000000000" pitchFamily="34" charset="0"/>
      <p:regular r:id="rId31"/>
    </p:embeddedFont>
    <p:embeddedFont>
      <p:font typeface="Arial Rounded MT Bold" panose="020F0704030504030204" pitchFamily="34" charset="77"/>
      <p:regular r:id="rId32"/>
    </p:embeddedFont>
    <p:embeddedFont>
      <p:font typeface="Arial-Rounded" panose="020B0500000000000000"/>
      <p:regular r:id="rId33"/>
    </p:embeddedFont>
    <p:embeddedFont>
      <p:font typeface="Arrus-Black"/>
      <p:regular r:id="rId34"/>
    </p:embeddedFont>
    <p:embeddedFont>
      <p:font typeface="HP001 4 hàng" panose="020B0603050302020204" pitchFamily="34" charset="77"/>
      <p:regular r:id="rId35"/>
      <p:bold r:id="rId36"/>
    </p:embeddedFont>
    <p:embeddedFont>
      <p:font typeface="HP001 4H" panose="020B0603050302020204" pitchFamily="34" charset="77"/>
      <p:regular r:id="rId37"/>
      <p:bold r:id="rId38"/>
    </p:embeddedFont>
    <p:embeddedFont>
      <p:font typeface="Karla" pitchFamily="2" charset="77"/>
      <p:regular r:id="rId39"/>
      <p:bold r:id="rId40"/>
      <p:italic r:id="rId41"/>
      <p:boldItalic r:id="rId42"/>
    </p:embeddedFont>
    <p:embeddedFont>
      <p:font typeface="Luckiest Guy" panose="02000506000000020004" pitchFamily="2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DED"/>
    <a:srgbClr val="BD1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0" autoAdjust="0"/>
    <p:restoredTop sz="89478" autoAdjust="0"/>
  </p:normalViewPr>
  <p:slideViewPr>
    <p:cSldViewPr>
      <p:cViewPr varScale="1">
        <p:scale>
          <a:sx n="106" d="100"/>
          <a:sy n="106" d="100"/>
        </p:scale>
        <p:origin x="920" y="184"/>
      </p:cViewPr>
      <p:guideLst>
        <p:guide orient="horz" pos="2161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72BB-78AD-4807-8726-F908E5E7D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slide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chỉnh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 </a:t>
            </a:r>
            <a:r>
              <a:rPr lang="en-US" baseline="0" dirty="0" err="1"/>
              <a:t>Nhìn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r>
              <a:rPr lang="en-US" baseline="0" dirty="0"/>
              <a:t> </a:t>
            </a:r>
            <a:r>
              <a:rPr lang="en-US" baseline="0" dirty="0" err="1"/>
              <a:t>vậy</a:t>
            </a:r>
            <a:r>
              <a:rPr lang="en-US" baseline="0" dirty="0"/>
              <a:t> </a:t>
            </a:r>
            <a:r>
              <a:rPr lang="en-US" baseline="0" dirty="0" err="1"/>
              <a:t>nhưng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r>
              <a:rPr lang="en-US" baseline="0" dirty="0"/>
              <a:t> hay k </a:t>
            </a:r>
            <a:r>
              <a:rPr lang="en-US" baseline="0" dirty="0" err="1"/>
              <a:t>nhé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5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a4facb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a4facb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a70751a2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a70751a2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4c0061c5aec0b7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4c0061c5aec0b7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ca88d59575087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4ca88d59575087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ba4facb9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ba4facb9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2563010" y="3468702"/>
            <a:ext cx="7023382" cy="1122399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p3"/>
          <p:cNvSpPr/>
          <p:nvPr/>
        </p:nvSpPr>
        <p:spPr>
          <a:xfrm rot="10800000" flipH="1">
            <a:off x="-100715" y="-64978"/>
            <a:ext cx="2963702" cy="2732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flipH="1">
            <a:off x="9573598" y="4466999"/>
            <a:ext cx="2650219" cy="2443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5008778" y="1907100"/>
            <a:ext cx="2144282" cy="131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4211522" y="4395401"/>
            <a:ext cx="3726358" cy="8980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661104" y="1672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514435" y="4760099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16016" y="49701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260846" y="58628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1880281" y="13783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3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fld id="{D59D0918-B3BC-4D15-9AF8-385E8378AD06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3"/>
            <a:ext cx="3851249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138" y="2131486"/>
            <a:ext cx="10337562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8092" y="6356352"/>
            <a:ext cx="2837762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55295" y="6356352"/>
            <a:ext cx="3851249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15984" y="6356352"/>
            <a:ext cx="2837762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4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7399" y="1571767"/>
            <a:ext cx="10387040" cy="4475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marL="608429" lvl="0" indent="-42252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6857" lvl="1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288" lvl="2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3717" lvl="3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145" lvl="4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0575" lvl="5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59005" lvl="6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7433" lvl="7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5862" lvl="8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755" y="15433"/>
            <a:ext cx="4675600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67418" y="1373909"/>
            <a:ext cx="116266" cy="76854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35204" y="2346808"/>
            <a:ext cx="445015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2" y="-34901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5" y="1290835"/>
            <a:ext cx="6171224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2"/>
            <a:ext cx="4357992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6" y="4257203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chemeClr val="accent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77327" y="2763034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77327" y="2229667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1131063" y="2150100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77327" y="46392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77327" y="4105900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1203982" y="3969234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37928" y="2765851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37928" y="2232484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6352379" y="2168085"/>
            <a:ext cx="1410103" cy="13040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56017" y="46444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56017" y="4111085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6387259" y="3998434"/>
            <a:ext cx="1356236" cy="135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10463084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100717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9898757" y="6277565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825519" y="107910"/>
            <a:ext cx="398731" cy="41905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668694" y="4592754"/>
            <a:ext cx="281621" cy="300275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11391192" y="1814230"/>
            <a:ext cx="303447" cy="32360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127303" y="1687804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3"/>
          <p:cNvSpPr/>
          <p:nvPr/>
        </p:nvSpPr>
        <p:spPr>
          <a:xfrm>
            <a:off x="380676" y="5311444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245368" y="5588966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469477" y="550294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3552391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-214858" y="3996390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39311" y="424447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3158205" y="-91125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2365455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11658923" y="4622362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11641691" y="154474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11776999" y="126722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11641696" y="654867"/>
            <a:ext cx="10604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11552890" y="1353252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8469976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12001085" y="2688877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11883056" y="261172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8628022" y="6776393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9656912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3">
    <p:bg>
      <p:bgPr>
        <a:solidFill>
          <a:schemeClr val="accent5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578835" y="5181976"/>
            <a:ext cx="1886323" cy="173041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3809" y="-129665"/>
            <a:ext cx="1814265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67139" y="560936"/>
            <a:ext cx="9800893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3087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3087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1791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180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55630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55630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3087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3087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55630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5563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55630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55630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bg>
      <p:bgPr>
        <a:solidFill>
          <a:schemeClr val="accent5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100715" y="-90837"/>
            <a:ext cx="1684025" cy="155250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4572" y="559833"/>
            <a:ext cx="11332694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bg>
      <p:bgPr>
        <a:solidFill>
          <a:schemeClr val="accent5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717" y="-90926"/>
            <a:ext cx="1649951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3140" y="559767"/>
            <a:ext cx="8191285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60" y="15433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08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21"/>
            <a:ext cx="277336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4" y="18599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6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8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4"/>
            <a:ext cx="72979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9" r:id="rId4"/>
    <p:sldLayoutId id="2147483661" r:id="rId5"/>
    <p:sldLayoutId id="2147483667" r:id="rId6"/>
    <p:sldLayoutId id="2147483669" r:id="rId7"/>
    <p:sldLayoutId id="2147483673" r:id="rId8"/>
    <p:sldLayoutId id="2147483674" r:id="rId9"/>
    <p:sldLayoutId id="2147483675" r:id="rId10"/>
    <p:sldLayoutId id="2147483679" r:id="rId11"/>
    <p:sldLayoutId id="2147483680" r:id="rId12"/>
    <p:sldLayoutId id="21474836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544-CF4F-41DA-94B8-8C12CFFE3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C476D-635C-406D-BB2F-E6614B24E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3EA3A-1C49-4959-9BB2-B2DA7A2F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668" y="-627580"/>
            <a:ext cx="13064168" cy="74093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EAC11D-F9B6-4183-8162-FB51C27BA2E7}"/>
              </a:ext>
            </a:extLst>
          </p:cNvPr>
          <p:cNvGrpSpPr/>
          <p:nvPr/>
        </p:nvGrpSpPr>
        <p:grpSpPr>
          <a:xfrm>
            <a:off x="397085" y="413878"/>
            <a:ext cx="11047730" cy="5773241"/>
            <a:chOff x="1809873" y="2312459"/>
            <a:chExt cx="8492576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B592C820-AF41-481D-80EA-B1C73F7A98DB}"/>
                </a:ext>
              </a:extLst>
            </p:cNvPr>
            <p:cNvSpPr/>
            <p:nvPr/>
          </p:nvSpPr>
          <p:spPr>
            <a:xfrm>
              <a:off x="1809873" y="2312459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  <a:defRPr/>
              </a:pPr>
              <a:endParaRPr lang="en-US" sz="179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81B6-0125-474F-B186-938D6C14175D}"/>
                </a:ext>
              </a:extLst>
            </p:cNvPr>
            <p:cNvSpPr txBox="1"/>
            <p:nvPr/>
          </p:nvSpPr>
          <p:spPr>
            <a:xfrm>
              <a:off x="1993374" y="2556323"/>
              <a:ext cx="7985956" cy="66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buClrTx/>
                <a:defRPr/>
              </a:pPr>
              <a:r>
                <a:rPr lang="en-US" sz="3990" kern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 MỪNG CÁC CÔ ĐẾN DỰ GIỜ </a:t>
              </a:r>
            </a:p>
            <a:p>
              <a:pPr algn="ctr" defTabSz="912114">
                <a:buClrTx/>
                <a:defRPr/>
              </a:pPr>
              <a:r>
                <a:rPr lang="en-US" sz="399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 </a:t>
              </a:r>
              <a:r>
                <a:rPr lang="en-US" sz="3990" kern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TIẾNG VIỆT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FA24FE-73EF-4785-AA5D-FE94737A959A}"/>
                </a:ext>
              </a:extLst>
            </p:cNvPr>
            <p:cNvSpPr txBox="1"/>
            <p:nvPr/>
          </p:nvSpPr>
          <p:spPr>
            <a:xfrm>
              <a:off x="1924936" y="3456620"/>
              <a:ext cx="8377513" cy="605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buClrTx/>
                <a:defRPr/>
              </a:pPr>
              <a:r>
                <a:rPr lang="en-US" sz="7182" b="1" kern="1200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lang="en-US" sz="7182" b="1" kern="1200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7182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</a:rPr>
                <a:t>39</a:t>
              </a:r>
              <a:r>
                <a:rPr lang="en-US" sz="7182" b="1" kern="1200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  <a:ea typeface="+mn-ea"/>
                  <a:cs typeface="+mn-cs"/>
                </a:rPr>
                <a:t>: oi </a:t>
              </a:r>
              <a:r>
                <a:rPr lang="en-US" sz="7182" b="1" kern="1200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  <a:ea typeface="+mn-ea"/>
                  <a:cs typeface="+mn-cs"/>
                </a:rPr>
                <a:t>ôi</a:t>
              </a:r>
              <a:r>
                <a:rPr lang="en-US" sz="7182" b="1" kern="1200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7182" b="1" kern="120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  <a:ea typeface="+mn-ea"/>
                  <a:cs typeface="+mn-cs"/>
                </a:rPr>
                <a:t>ơi </a:t>
              </a:r>
              <a:endParaRPr lang="en-US" sz="5985" kern="12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D89DAB-D94B-440B-AF03-A6E4BA152FB5}"/>
              </a:ext>
            </a:extLst>
          </p:cNvPr>
          <p:cNvSpPr txBox="1"/>
          <p:nvPr/>
        </p:nvSpPr>
        <p:spPr>
          <a:xfrm>
            <a:off x="1817398" y="4693392"/>
            <a:ext cx="8356787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3591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591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591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91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591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591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Huế-Lớp1D</a:t>
            </a:r>
            <a:r>
              <a:rPr lang="en-US" sz="3591" b="1" i="1" kern="1200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591" i="1" kern="12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2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32943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6969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43681" y="5787692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03" y="3857233"/>
            <a:ext cx="12361465" cy="19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27" y="-152400"/>
            <a:ext cx="5679695" cy="471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6715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5851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>
                <a:solidFill>
                  <a:srgbClr val="FF0000"/>
                </a:solidFill>
                <a:latin typeface="HP001 4 hàng" pitchFamily="34" charset="0"/>
              </a:rPr>
              <a:t>Ρ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4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O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410" y="28863"/>
            <a:ext cx="11676232" cy="4390737"/>
          </a:xfrm>
        </p:spPr>
      </p:pic>
    </p:spTree>
    <p:extLst>
      <p:ext uri="{BB962C8B-B14F-4D97-AF65-F5344CB8AC3E}">
        <p14:creationId xmlns:p14="http://schemas.microsoft.com/office/powerpoint/2010/main" val="1003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0055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63897" y="1628776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ċ </a:t>
            </a:r>
          </a:p>
        </p:txBody>
      </p:sp>
    </p:spTree>
    <p:extLst>
      <p:ext uri="{BB962C8B-B14F-4D97-AF65-F5344CB8AC3E}">
        <p14:creationId xmlns:p14="http://schemas.microsoft.com/office/powerpoint/2010/main" val="2879858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Ô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459" y="139844"/>
            <a:ext cx="11860059" cy="4390737"/>
          </a:xfrm>
        </p:spPr>
      </p:pic>
    </p:spTree>
    <p:extLst>
      <p:ext uri="{BB962C8B-B14F-4D97-AF65-F5344CB8AC3E}">
        <p14:creationId xmlns:p14="http://schemas.microsoft.com/office/powerpoint/2010/main" val="14790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6732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70427" y="1628776"/>
            <a:ext cx="861060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>
                <a:solidFill>
                  <a:srgbClr val="FF0000"/>
                </a:solidFill>
                <a:latin typeface="HP001 4 hàng" pitchFamily="34" charset="0"/>
              </a:rPr>
              <a:t>Π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84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Ơ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591" y="105063"/>
            <a:ext cx="11860059" cy="4390737"/>
          </a:xfrm>
        </p:spPr>
      </p:pic>
    </p:spTree>
    <p:extLst>
      <p:ext uri="{BB962C8B-B14F-4D97-AF65-F5344CB8AC3E}">
        <p14:creationId xmlns:p14="http://schemas.microsoft.com/office/powerpoint/2010/main" val="24889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54930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81860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cā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1319" y="-14917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8901" y="-15208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5297" y="-21118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3469" y="-2247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5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285E-6 -3.7037E-7 L -0.00627 -0.01343 L -0.01501 -0.02106 L -0.02441 -0.02454 L -0.03185 -0.02338 L -0.04073 -0.01898 L -0.04882 -0.00995 L -0.05573 0.00324 L -0.06265 0.01991 L -0.06696 0.03657 L -0.06944 0.05232 L -0.06944 0.07107 L -0.06892 0.08657 L -0.06696 0.10671 L -0.06317 0.12546 L -0.05821 0.14005 L -0.0513 0.15232 L -0.0432 0.16435 L -0.03381 0.17107 L -0.02754 0.17338 L -0.01749 0.17107 L -0.00562 0.16343 L 0.00509 0.14769 L 0.01383 0.12778 L 0.02192 0.1044 L 0.02571 0.08565 L 0.02701 0.05995 L 0.03014 0.03657 L 0.03706 0.01227 L 0.04333 -0.00116 L 0.05325 -0.01435 L 0.06708 -0.02222 L 0.07961 -0.02222 L 0.08718 -0.01782 L 0.09658 -0.00787 L 0.10219 0.00232 L 0.09344 -0.01111 L 0.08209 -0.02106 L 0.07086 -0.02222 L 0.05455 -0.01435 L 0.04829 -0.00995 L 0.04072 0.00324 L 0.03393 0.01991 L 0.0308 0.03773 L 0.02766 0.06343 L 0.02636 0.08102 L 0.02884 0.1088 L 0.03576 0.13657 L 0.04385 0.15116 L 0.05077 0.16343 L 0.05834 0.16991 L 0.06708 0.17338 L 0.07582 0.17338 L 0.0877 0.16782 L 0.09775 0.1588 L 0.10649 0.13889 L 0.11341 0.11991 L 0.1172 0.09769 L 0.11785 0.07222 L 0.11537 0.04444 L 0.11224 0.02454 L 0.10532 0.00694 L 0.1014 0.00046 " pathEditMode="relative" rAng="0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-5.18519E-6 L -0.00392 0.00833 L -0.0047 0.0236 L -0.00118 0.03471 L 0.00352 0.03888 L 0.01096 0.03958 L 0.0184 0.03471 L 0.02701 0.02152 L 0.03719 -0.0014 L 0.04424 -0.02015 L 0.0462 -0.03751 L 0.0462 0.12846 L 0.04776 0.14652 L 0.0509 0.15833 L 0.05677 0.16805 L 0.06421 0.17013 L 0.07047 0.16735 L 0.07791 0.16249 L 0.08496 0.1493 L 0.09279 0.12777 L 0.10885 0.06735 " pathEditMode="relative" ptsTypes="AAAAAAAAAAAAAAAAAAAAA">
                                      <p:cBhvr>
                                        <p:cTn id="22" dur="6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78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3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3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2.96296E-6 L 0.02663 0.04815 " pathEditMode="relative" ptsTypes="AA">
                                      <p:cBhvr>
                                        <p:cTn id="4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3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42074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6246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κ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Ĕ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4019" y="-13900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6067" y="-51406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7119" y="-9969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1369" y="-1231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1302" y="-20955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5919" y="-1615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9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373E-6 -1.48148E-6 L 0.02505 -0.09305 L 0.02662 -0.10995 L 0.02818 -0.21389 L 0.02818 0.05556 L 0.02897 0.07222 L 0.03131 0.08472 L 0.03758 0.09445 L 0.04228 0.09722 L 0.04776 0.09722 L 0.05481 0.09306 L 0.06029 0.08333 L 0.0736 0.05139 L 0.09788 -0.02917 L 0.1198 -0.11667 L 0.1433 -0.20278 L 0.15583 -0.25139 L 0.16444 -0.29722 L 0.16757 -0.34167 L 0.16835 -0.375 L 0.16366 -0.40139 L 0.15504 -0.41805 L 0.14486 -0.41528 L 0.13625 -0.40833 L 0.1292 -0.39583 L 0.12372 -0.37778 L 0.11745 -0.35 L 0.11276 -0.31111 L 0.11197 -0.2625 L 0.11197 0.10417 L 0.11354 0.03195 L 0.12529 -0.025 L 0.13547 -0.05694 L 0.14721 -0.08194 L 0.15739 -0.09583 L 0.16601 -0.1 L 0.1754 -0.10162 L 0.18637 -0.09444 L 0.19028 -0.08472 L 0.1942 -0.06944 L 0.19655 -0.04444 L 0.19655 0.05972 L 0.19968 0.08195 L 0.20438 0.09167 L 0.21377 0.09861 L 0.22474 0.09306 L 0.23492 0.07639 L 0.24353 0.05417 L 0.25214 0.01945 L 0.25606 -0.01805 L 0.26076 -0.04722 L 0.27172 -0.075 L 0.2819 -0.09167 L 0.29443 -0.09861 L 0.30305 -0.10162 L 0.31557 -0.09583 L 0.32654 -0.0875 L 0.33437 -0.07361 L 0.32341 -0.09028 L 0.30226 -0.09861 L 0.28425 -0.09305 L 0.27094 -0.07222 L 0.26154 -0.04861 L 0.25684 -0.00972 L 0.25841 0.01945 L 0.26076 0.03889 L 0.26624 0.05972 L 0.27955 0.08611 L 0.29443 0.09583 L 0.31009 0.09445 L 0.32184 0.09028 L 0.33359 0.07361 L 0.34377 0.04861 L 0.34925 0.01528 L 0.34925 -0.01944 L 0.34455 -0.04722 L 0.33907 -0.05972 L 0.33515 -0.07361 " pathEditMode="relative" ptsTypes="AAAAAAAAAAAAAAAAAAAAAAAAAAAAAAAAAAAAAAAAAAAAAAAAAAAAAAAAAAAAAAAAAAAAAAAAAAAAAA">
                                      <p:cBhvr>
                                        <p:cTn id="11" dur="1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2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1.48148E-6 L -0.00418 0.00926 L -0.0047 0.01759 L -0.00313 0.0287 L -0.00052 0.03611 L 0.00522 0.03889 L 0.01306 0.03796 L 0.02193 0.0287 L 0.03029 0.01389 L 0.03864 -0.00556 L 0.04439 -0.0213 L 0.04595 -0.03797 L 0.04595 0.13796 L 0.04909 0.15185 L 0.05535 0.16389 L 0.06162 0.16666 L 0.0705 0.16666 L 0.08251 0.15185 L 0.09139 0.1287 L 0.10131 0.09444 L 0.10914 0.06574 " pathEditMode="relative" ptsTypes="AAAAAAAAAAAAAAAAAAAAA">
                                      <p:cBhvr>
                                        <p:cTn id="22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2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2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2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6789E-6 -7.40741E-7 L 0.05954 0.00023 " pathEditMode="relative" ptsTypes="AA">
                                      <p:cBhvr>
                                        <p:cTn id="3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2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2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2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5248E-6 -2.59259E-6 L 0.01252 -0.01203 L 0.02245 -0.02592 L 0.02715 -0.03611 L 0.03341 -0.02592 L 0.04125 -0.01296 L 0.05326 -2.59259E-6 " pathEditMode="relative" ptsTypes="AAAAAAA">
                                      <p:cBhvr>
                                        <p:cTn id="4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77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27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77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27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77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144E-6 7.40741E-6 L 0.00757 -0.00555 L 0.01436 -0.00231 L 0.01815 0.00672 L 0.01749 0.02339 L 0.01384 0.03565 L 0.00627 0.05001 " pathEditMode="relative" ptsTypes="AAAAA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770"/>
                            </p:stCondLst>
                            <p:childTnLst>
                              <p:par>
                                <p:cTn id="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156116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31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εΠ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619" y="-10382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7499" y="-134877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3694" y="-1615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8069" y="-100647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2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428E-6 -7.40741E-7 L -0.01097 -0.01805 L -0.0235 -0.025 L -0.0376 -0.02222 L -0.04778 -0.01412 L -0.06032 0.00695 L -0.06893 0.03611 L -0.07207 0.06921 L -0.07285 0.09421 L -0.06658 0.125 L -0.05718 0.15278 L -0.04857 0.16528 L -0.03682 0.175 L -0.02428 0.17639 L -0.0094 0.17083 L 0.0094 0.1375 L 0.02976 0.08449 L 0.06423 -0.05417 L 0.08773 -0.15347 L 0.10261 -0.22222 L 0.10966 -0.29167 L 0.10574 -0.325 L 0.09869 -0.34028 L 0.08694 -0.34305 L 0.07676 -0.33055 L 0.06893 -0.31528 L 0.06188 -0.28194 L 0.05483 -0.24861 L 0.05248 -0.19167 L 0.05248 0.18056 L 0.05561 0.10556 L 0.06814 0.04977 L 0.08068 0.01088 L 0.09243 -0.01134 L 0.10731 -0.02384 L 0.11671 -0.02384 L 0.12767 -0.01528 L 0.13551 0.00532 L 0.13786 0.03032 L 0.13551 0.07894 L 0.13707 0.13889 L 0.13942 0.15972 L 0.14334 0.16945 L 0.15196 0.17778 L 0.15979 0.17361 L 0.1731 0.15278 L 0.18329 0.12222 L 0.19425 0.08866 L 0.19739 0.05556 L 0.20287 0.025 L 0.20992 0.00532 L 0.2201 -0.00972 L 0.23107 -0.01944 L 0.24282 -0.02222 L 0.25613 -0.01805 L 0.26945 -0.0044 L 0.27415 -7.40741E-7 L 0.24987 -0.02106 L 0.23733 -0.02106 L 0.22245 -0.01528 L 0.2107 0.00532 L 0.19895 0.04005 L 0.19504 0.08056 L 0.19895 0.1125 L 0.20522 0.13889 L 0.21462 0.15695 L 0.22715 0.16945 L 0.24203 0.175 L 0.25927 0.16667 L 0.27297 0.14907 L 0.28498 0.11736 L 0.28812 0.09421 L 0.28903 0.07199 L 0.28825 0.04583 L 0.28198 0.02222 L 0.27493 -0.00162 " pathEditMode="relative" rAng="0" ptsTypes="AAAAAAAAAAAAAAAAAAAAAAAAAAAAAAAAAAAAAAAAAAAAAAAAAAAAAAAAAAAAAAAAAAAAAAAAAAAA">
                                      <p:cBhvr>
                                        <p:cTn id="11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9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1.48148E-6 L -0.00418 0.00926 L -0.0047 0.01759 L -0.00313 0.0287 L -0.00052 0.03611 L 0.00522 0.03889 L 0.01306 0.03796 L 0.02193 0.0287 L 0.03029 0.01389 L 0.03864 -0.00556 L 0.04439 -0.0213 L 0.04595 -0.03797 L 0.04595 0.13796 L 0.04909 0.15185 L 0.05535 0.16389 L 0.06162 0.16666 L 0.0705 0.16666 L 0.08251 0.15185 L 0.09139 0.1287 L 0.10131 0.09444 L 0.10914 0.06574 " pathEditMode="relative" ptsTypes="AAAAAAAAAAAAAAAAAAAAA">
                                      <p:cBhvr>
                                        <p:cTn id="22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76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271E-6 -3.7037E-7 L 0.00365 -0.0044 L 0.00874 -0.00556 L 0.01305 -0.00556 L 0.01683 -0.00231 L 0.01931 0.00671 L 0.01723 0.02315 L 0.01174 0.03704 L 0.00339 0.04861 " pathEditMode="relative" rAng="0" ptsTypes="AAAAAAAAA">
                                      <p:cBhvr>
                                        <p:cTn id="3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7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26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8"/>
          <a:stretch/>
        </p:blipFill>
        <p:spPr>
          <a:xfrm>
            <a:off x="491814" y="-22217"/>
            <a:ext cx="10671623" cy="5270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3" y="-281606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3" y="-16932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5"/>
            <a:ext cx="1127504" cy="69762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2" y="481574"/>
            <a:ext cx="1127504" cy="94384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/>
            <a:r>
              <a:rPr lang="en-US" sz="5300" b="1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39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4"/>
            <a:ext cx="3448696" cy="941184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4" y="5264725"/>
            <a:ext cx="12246294" cy="1605563"/>
            <a:chOff x="695008" y="5406302"/>
            <a:chExt cx="10717370" cy="1605564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</a:t>
              </a:r>
              <a:r>
                <a:rPr lang="en-US" sz="51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oi</a:t>
              </a: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m</a:t>
              </a:r>
              <a:r>
                <a:rPr lang="en-US" sz="51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ơi</a:t>
              </a: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bạn đi xem h</a:t>
              </a:r>
              <a:r>
                <a:rPr lang="en-US" sz="51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ôi</a:t>
              </a: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7989747" y="5510778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473497" y="5468994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23120" y="-53288"/>
            <a:ext cx="10717370" cy="1501087"/>
          </a:xfrm>
          <a:prstGeom prst="rect">
            <a:avLst/>
          </a:prstGeom>
        </p:spPr>
        <p:txBody>
          <a:bodyPr vert="horz" lIns="91267" tIns="45634" rIns="91267" bIns="456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oi  ôi  ơi</a:t>
            </a:r>
          </a:p>
        </p:txBody>
      </p:sp>
    </p:spTree>
    <p:extLst>
      <p:ext uri="{BB962C8B-B14F-4D97-AF65-F5344CB8AC3E}">
        <p14:creationId xmlns:p14="http://schemas.microsoft.com/office/powerpoint/2010/main" val="1921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3417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6553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Ρ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3681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ċ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815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Π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66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6365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05581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H"/>
                <a:ea typeface="HP001 4H"/>
              </a:rPr>
              <a:t> đồ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εΠ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52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53851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38019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đám jây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79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33472" r="31713" b="33264"/>
          <a:stretch/>
        </p:blipFill>
        <p:spPr bwMode="auto">
          <a:xfrm>
            <a:off x="1585119" y="228600"/>
            <a:ext cx="846249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7" t="29583" r="30798" b="50625"/>
          <a:stretch/>
        </p:blipFill>
        <p:spPr bwMode="auto">
          <a:xfrm>
            <a:off x="1463199" y="4191000"/>
            <a:ext cx="858381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949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5696" r="9811" b="70688"/>
          <a:stretch/>
        </p:blipFill>
        <p:spPr>
          <a:xfrm>
            <a:off x="1255740" y="150261"/>
            <a:ext cx="8810329" cy="35278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68872" y="4080899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Mẹ ơi, mạ lớn lên gọi là lúa. Bê lớn lên gọi là bò. Con lớn lên thì gọi là gì ạ?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ôm Hà rồi nói: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Lớn lên, con vẫn là con gái nhỏ của mẹ.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976905" y="4270581"/>
            <a:ext cx="847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98051" y="4800600"/>
            <a:ext cx="3824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024796" y="4911323"/>
            <a:ext cx="787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67901" y="4920342"/>
            <a:ext cx="96948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7844" y="3352800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8595519" y="3914449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333873" y="4290949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91577" y="4911323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538307" y="472206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111782" y="5476593"/>
            <a:ext cx="790563" cy="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80719" y="6019800"/>
            <a:ext cx="7159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01903" y="6019800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4519" y="564128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122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98367" y="14122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Mẹ ơi, mạ lớn lên gọi là lúa. Bê lớn lên gọi là bò. Con lớn lên thì gọi là gì ạ?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ôm Hà rồi nói: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Lớn lên, con vẫn là con gái nhỏ của mẹ.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bài, ai là người hỏi?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127919" y="990600"/>
            <a:ext cx="3124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 lớn lên gọi là gì?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642519" y="1755060"/>
            <a:ext cx="601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lớn lên gọi là gì?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0043319" y="1730481"/>
            <a:ext cx="17985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1408" y="2496834"/>
            <a:ext cx="35235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có nhận xét gì về tình cảm mẹ dành cho Hà?</a:t>
            </a:r>
          </a:p>
        </p:txBody>
      </p:sp>
    </p:spTree>
    <p:extLst>
      <p:ext uri="{BB962C8B-B14F-4D97-AF65-F5344CB8AC3E}">
        <p14:creationId xmlns:p14="http://schemas.microsoft.com/office/powerpoint/2010/main" val="39566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7" grpId="0" animBg="1"/>
      <p:bldP spid="20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Mẹ ơi, mạ lớn lên gọi là lúa. Bê lớn lên gọi là bò. Con lớn lên thì gọi là gì ạ?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ôm Hà rồi nói: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Lớn lên, con vẫn là con gái nhỏ của mẹ.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440991" y="1186889"/>
            <a:ext cx="922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của mẹ và xe của bé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56473" r="1074" b="367"/>
          <a:stretch/>
        </p:blipFill>
        <p:spPr>
          <a:xfrm>
            <a:off x="2424215" y="2091813"/>
            <a:ext cx="7239000" cy="45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2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Mẹ ơi, mạ lớn lên gọi là lúa. Bê lớn lên gọi là bò. Con lớn lên thì gọi là gì ạ?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ôm Hà rồi nói: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Lớn lên, con vẫn là con gái nhỏ của mẹ.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6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9933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28041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05379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08187" y="4026957"/>
            <a:ext cx="493901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5495" y="90327"/>
            <a:ext cx="1162118" cy="417917"/>
            <a:chOff x="63500" y="1429216"/>
            <a:chExt cx="1970813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97501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4116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09440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0469" y="5425349"/>
            <a:ext cx="1834579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19286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78224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xôi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2571" y="5425349"/>
            <a:ext cx="3575076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đợi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53058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33087" y="5286676"/>
            <a:ext cx="1253044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0094" y="5286676"/>
            <a:ext cx="1834582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2635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88758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7247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001946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pic>
        <p:nvPicPr>
          <p:cNvPr id="1026" name="Picture 2" descr="THI CÔNG CHÒI LÁ CÔNG TRÌNH CỦ CHI - Công Ty TNHH Phát Triển Thảo V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22" y="282313"/>
            <a:ext cx="6251887" cy="46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Ăn xôi có nóng không? Ăn bao nhiêu xôi trong 1 tuầ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86" y="263613"/>
            <a:ext cx="8321261" cy="46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76" y="4241050"/>
            <a:ext cx="13597611" cy="213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42" y="-231959"/>
            <a:ext cx="6247665" cy="518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3142" y="5132891"/>
            <a:ext cx="767704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1917" y="5132891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59" y="609600"/>
            <a:ext cx="5725019" cy="38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17457" y="5495925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61619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2861584" y="457201"/>
            <a:ext cx="3015573" cy="4310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6290584" y="457201"/>
            <a:ext cx="3033794" cy="43103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78157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17457" y="5486400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81657" y="5486400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3646488" y="381000"/>
            <a:ext cx="5038028" cy="42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09143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3169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67481" y="45286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9" y="1184714"/>
            <a:ext cx="3886200" cy="2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5959072" y="1184714"/>
            <a:ext cx="1821359" cy="260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8790308" y="1203765"/>
            <a:ext cx="3092113" cy="260337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B562A-73DF-456F-8666-D3FF222AECC3}:400"/>
</p:tagLst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440</Words>
  <Application>Microsoft Macintosh PowerPoint</Application>
  <PresentationFormat>Custom</PresentationFormat>
  <Paragraphs>111</Paragraphs>
  <Slides>28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Karla</vt:lpstr>
      <vt:lpstr>HP001 4 hàng</vt:lpstr>
      <vt:lpstr>Arrus-Black</vt:lpstr>
      <vt:lpstr>HP001 4H</vt:lpstr>
      <vt:lpstr>Calibri</vt:lpstr>
      <vt:lpstr>.VnCooper</vt:lpstr>
      <vt:lpstr>Times New Roman</vt:lpstr>
      <vt:lpstr>Arial</vt:lpstr>
      <vt:lpstr>Luckiest Guy</vt:lpstr>
      <vt:lpstr>HP-211</vt:lpstr>
      <vt:lpstr>Arial-Rounded</vt:lpstr>
      <vt:lpstr>Arial Rounded MT Bold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Nguyễn Thị Như</cp:lastModifiedBy>
  <cp:revision>46</cp:revision>
  <dcterms:modified xsi:type="dcterms:W3CDTF">2024-11-14T02:38:52Z</dcterms:modified>
</cp:coreProperties>
</file>