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7" r:id="rId2"/>
    <p:sldId id="459" r:id="rId3"/>
    <p:sldId id="460" r:id="rId4"/>
    <p:sldId id="257" r:id="rId5"/>
    <p:sldId id="461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5DD3-B643-4130-976F-E4D2770AEC6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4C53D-7BAA-4618-A676-C4DE825E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6C101-9CC2-4662-B835-2A331E364E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8294-FE4E-45A6-25E6-BB0B3CE04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8BC33-7CAE-ECB8-BE35-00C655551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C4ECF-585F-ACB7-B118-0A62ECEE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E705C-0268-EAC1-0824-8AC2F9AA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10FF-C4C2-A1DA-8837-8CE5577A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C02B-5F0B-6077-9F1E-CB81F3AF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D67CF-A02E-A8EB-1798-F9CD0FCDD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3B841-7412-673A-8306-D57B7C5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3B2E-F1DF-95BD-75FF-3934E37E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63E61-B34B-52B3-20F5-54045B11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7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2F575-9A34-C67F-9EDB-D4FBC0401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D9824-C19B-BFA0-0C00-BD11628DA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E0BDD-E434-4211-CA46-2722230F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6DA9-3EAB-CE47-75D8-7F7C3925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973-CC68-9DBF-32A9-DE649E9A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07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AB8E-48E8-56A5-8562-8C32B130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68963-69B5-9BB7-3987-9609D79AF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C4951-5D25-826C-4E97-A2C12008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CAFC-954B-24BD-CFB6-431D5689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058E4-A8A2-8A9A-ECC0-64CF3E0B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120A-D897-5895-EB05-2C7B67BE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491E2-5398-4FBF-C376-E20F23956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93152-E1AF-1E10-B1DB-EA4FBD22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3B35-CA3C-0585-C81A-745D203D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94326-4B96-032E-55DC-3CBCE67F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9A96-0FE2-068C-0B8F-F636FD12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C0D0E-48F8-C3F6-6F2D-6FF5A5FBE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1EBE0-F94B-A7E3-BE8C-9DC6C0C41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748F8-60E2-30FA-FC3C-ADA5F30F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0836-34A5-8108-8FDE-11A41B3A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F5AAB-52FA-124E-EE60-7EEA4A34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68A0-A86F-0678-FAAB-6B3086CB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58CCA-F68D-C8CF-3A8E-6095156C4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E9583-0420-E288-526F-4D7CD57B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7463A-B01D-87CE-D10A-6340E0DFB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0BBBA-5828-1B81-FB86-7442E169A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7E8D3-9AE7-C72F-492C-5673ADB8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D1A779-6247-B56A-7F7B-BA8DC520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468BA-7B55-6D68-6975-2BEB21DE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1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0F1C-1B8A-B7EC-9E61-6D42B38F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6C37C-80DD-1A9A-E9C3-876527AA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BD855-58A6-2BD7-27D7-02D0A02E1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27AC2-8219-ADF8-75EA-2CFE302B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C1C03-FDFC-CC4E-A39A-88EB0456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6CFC7-29FE-CF61-299D-C82A1F81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13E1C-3501-2A2E-BADF-74B62907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8825-26E8-1121-6BB0-DAC6FBC9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05D6-A217-635A-10E2-F5A8E009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975DB-EF31-31BF-AF45-71CC307A5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23B71-8E9F-D596-4670-8C2F4CB2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FDC97-119B-D243-BBC2-D3827F4B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6296B-3DEE-EF52-A741-C79CF951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D01F-8B1A-4976-1C56-0208BCCB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41E02-1841-E5B4-650C-DE4C7D3F4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15860-4B3B-0CB5-94AB-BACD722BF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865D6-801E-511B-91C3-F53D1781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1B625-B039-88DD-B4BE-EC7F49A9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89F93-2582-14E6-AB8A-A7526776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749D9A-1809-FB54-926C-4A19CB27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5DA0-BF50-8427-CC7D-864548EBE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3C8AA-A7F7-E03F-A23D-3D88010A6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D7663-CB0C-4EDB-BD65-E6E169A92F6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EDD6B-5DBE-F4C9-8330-0820626E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CCF19-8059-C6C9-55C3-A133D723B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F88AE-D9E7-4CF7-A015-CB28CF7E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8"/>
            <a:ext cx="12192000" cy="68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1AAE4-E382-42FC-843C-4FBD564D3940}"/>
              </a:ext>
            </a:extLst>
          </p:cNvPr>
          <p:cNvSpPr txBox="1"/>
          <p:nvPr/>
        </p:nvSpPr>
        <p:spPr>
          <a:xfrm>
            <a:off x="1559719" y="544969"/>
            <a:ext cx="9144000" cy="94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 HỌC QUANG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CF9F5-97EE-45B0-863F-419561FD079F}"/>
              </a:ext>
            </a:extLst>
          </p:cNvPr>
          <p:cNvSpPr txBox="1"/>
          <p:nvPr/>
        </p:nvSpPr>
        <p:spPr>
          <a:xfrm>
            <a:off x="1295400" y="220980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HOẠT ĐỘNG TRẢI NGHIỆM - LỚP 1</a:t>
            </a:r>
          </a:p>
          <a:p>
            <a:pPr algn="ctr" defTabSz="685800">
              <a:defRPr/>
            </a:pP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26F87-1110-4648-AE1E-9E50D2B304F1}"/>
              </a:ext>
            </a:extLst>
          </p:cNvPr>
          <p:cNvSpPr txBox="1"/>
          <p:nvPr/>
        </p:nvSpPr>
        <p:spPr>
          <a:xfrm>
            <a:off x="1371600" y="464820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65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9CC15-D714-485C-3383-EBFDD59B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3896" y="-59696"/>
            <a:ext cx="15099792" cy="69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8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DDDDC-B553-C161-C24E-8E87BB404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0498" y="-66730"/>
            <a:ext cx="15130237" cy="6991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6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7FB48-440A-4D51-9B49-CD48B3177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432" y="-73764"/>
            <a:ext cx="15160679" cy="7005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0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4DB90-8E30-7EFB-07C5-5D8B9EAE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1705" y="-63305"/>
            <a:ext cx="15115410" cy="6984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15B13-F59B-8646-2690-04D8E467D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69" y="1445998"/>
            <a:ext cx="4670474" cy="2732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3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F9540-CCFA-FF4A-49C8-7830F8AB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0499" y="-66730"/>
            <a:ext cx="15130237" cy="6991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ACA41-BE86-10D6-3B1C-AC9E5C2F3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1445998"/>
            <a:ext cx="4656406" cy="216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8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89259-B023-14F4-F254-E35BEBE12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3896" y="-119392"/>
            <a:ext cx="15099792" cy="69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7C890-3AE6-9C63-3032-AE2ACDA0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281" y="-112541"/>
            <a:ext cx="15404628" cy="7118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5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EAF5-A12F-97A6-91DA-656F64B45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7B5C9-A021-0065-742C-57B90BAFC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7C4BF-1C8B-6F3A-FC51-23723659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128"/>
            <a:ext cx="12192000" cy="5633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99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C183-54EA-B91E-C19C-B3568FB9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887032570052 (1)">
            <a:hlinkClick r:id="" action="ppaction://media"/>
            <a:extLst>
              <a:ext uri="{FF2B5EF4-FFF2-40B4-BE49-F238E27FC236}">
                <a16:creationId xmlns:a16="http://schemas.microsoft.com/office/drawing/2014/main" id="{A5F420DE-ED7F-44AF-665E-6E5016738DA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4164" y="0"/>
            <a:ext cx="14819384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14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130" y="4338000"/>
            <a:ext cx="1518721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649" y="4158000"/>
            <a:ext cx="1569601" cy="270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C5B8DE-A826-D0BA-A261-070FAA83B400}"/>
              </a:ext>
            </a:extLst>
          </p:cNvPr>
          <p:cNvSpPr/>
          <p:nvPr/>
        </p:nvSpPr>
        <p:spPr>
          <a:xfrm>
            <a:off x="1560121" y="3016750"/>
            <a:ext cx="9461501" cy="18528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HOẠT ĐỘNG TRẢI NGHIỆM </a:t>
            </a:r>
          </a:p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 5: TH</a:t>
            </a: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ÂN THIỆN VỚI BẠN BÈ 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1084A-F97E-77FB-E6A4-40ED7E57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9562" y="-80798"/>
            <a:ext cx="15191123" cy="7019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B4B3F-08E9-5FE7-3B61-BABF0B682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4709" y="-140678"/>
            <a:ext cx="15145855" cy="69986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021100-323D-EC69-EFB0-49DF9DC8E874}"/>
              </a:ext>
            </a:extLst>
          </p:cNvPr>
          <p:cNvSpPr/>
          <p:nvPr/>
        </p:nvSpPr>
        <p:spPr>
          <a:xfrm>
            <a:off x="1828800" y="1322363"/>
            <a:ext cx="8243668" cy="36998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C1E2F-623F-2FA8-5BF2-0389EAD5F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87695"/>
            <a:ext cx="5332832" cy="464794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CD5BF9D-4D70-3D99-5B31-B32A37A717D6}"/>
              </a:ext>
            </a:extLst>
          </p:cNvPr>
          <p:cNvSpPr/>
          <p:nvPr/>
        </p:nvSpPr>
        <p:spPr>
          <a:xfrm>
            <a:off x="763167" y="2166425"/>
            <a:ext cx="5332833" cy="2138289"/>
          </a:xfrm>
          <a:prstGeom prst="wedgeEllipseCallout">
            <a:avLst/>
          </a:prstGeom>
          <a:solidFill>
            <a:srgbClr val="60A5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Em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4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C5FFF-9C0D-26D5-5FF2-92259067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552" y="-73764"/>
            <a:ext cx="15160681" cy="7005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5D77CE-EBA5-8EA8-2728-C49ED351F67E}"/>
              </a:ext>
            </a:extLst>
          </p:cNvPr>
          <p:cNvSpPr/>
          <p:nvPr/>
        </p:nvSpPr>
        <p:spPr>
          <a:xfrm>
            <a:off x="1974165" y="1308296"/>
            <a:ext cx="8970499" cy="36857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0BF83B8-7E3E-2ABF-E345-273B3E0235D2}"/>
              </a:ext>
            </a:extLst>
          </p:cNvPr>
          <p:cNvSpPr/>
          <p:nvPr/>
        </p:nvSpPr>
        <p:spPr>
          <a:xfrm>
            <a:off x="574539" y="2166425"/>
            <a:ext cx="5603014" cy="2138289"/>
          </a:xfrm>
          <a:prstGeom prst="wedgeEllipseCallout">
            <a:avLst/>
          </a:prstGeom>
          <a:solidFill>
            <a:srgbClr val="60A5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Tranh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ai?</a:t>
            </a:r>
          </a:p>
          <a:p>
            <a:pPr algn="ctr"/>
            <a:r>
              <a:rPr lang="en-US" sz="2800" b="1" dirty="0"/>
              <a:t>2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đang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3FA5E-B03E-1D83-67D6-2B201B7B0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54" y="1035976"/>
            <a:ext cx="5603014" cy="4513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39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CD9C2-470B-D86A-5194-7A3AC54B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8295" y="-52754"/>
            <a:ext cx="15069746" cy="6963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7243AA-9D42-4B3B-4B0B-CB65AF4A8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935" y="1150577"/>
            <a:ext cx="8257736" cy="449056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488A406-6796-5B3A-8B1C-2393D73346A8}"/>
              </a:ext>
            </a:extLst>
          </p:cNvPr>
          <p:cNvSpPr/>
          <p:nvPr/>
        </p:nvSpPr>
        <p:spPr>
          <a:xfrm>
            <a:off x="763167" y="2166425"/>
            <a:ext cx="5332833" cy="2138289"/>
          </a:xfrm>
          <a:prstGeom prst="wedgeEllipseCallout">
            <a:avLst/>
          </a:prstGeom>
          <a:solidFill>
            <a:srgbClr val="60A5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Em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biệt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3F32F-20D5-6C63-81FF-07522051D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139" y="974188"/>
            <a:ext cx="4858300" cy="4752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F5333-2856-7815-EAF2-232EAF718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2025" y="-66730"/>
            <a:ext cx="15130237" cy="6991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C95E9-77D0-11F1-83F8-E5EB8168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08" y="1108374"/>
            <a:ext cx="8496887" cy="419514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51B3284-1981-D8C5-5015-97B5377AD890}"/>
              </a:ext>
            </a:extLst>
          </p:cNvPr>
          <p:cNvSpPr/>
          <p:nvPr/>
        </p:nvSpPr>
        <p:spPr>
          <a:xfrm>
            <a:off x="492369" y="2166425"/>
            <a:ext cx="5893441" cy="2138289"/>
          </a:xfrm>
          <a:prstGeom prst="wedgeEllipseCallout">
            <a:avLst/>
          </a:prstGeom>
          <a:solidFill>
            <a:srgbClr val="60A5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Em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ai?</a:t>
            </a:r>
          </a:p>
          <a:p>
            <a:pPr algn="ctr"/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031E5E-2E1A-4653-C1B7-9281CE639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29" y="1050675"/>
            <a:ext cx="4774296" cy="4698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0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2824BA5-52C6-4FDE-B1E5-3C111B5E3C2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&gt;{63219867-361B-457A-8917-9C1440E9AD15}&quot;,&quot;D:\\A A 24-25\\BGĐT Gửi trang wed, thư viện số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 THÂN THIỆN VỚI BẠN BÈ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BEC705-69C2-4FAF-8122-74A451D8ED89}:4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164A5A-DEEB-4601-8C8C-E60E20E60E84}:4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04D1D8-F6D3-45E5-BF40-8D5F4A5992ED}:4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75F1EE-B74F-4617-B12C-1FF7CD58BA45}:4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EF52C5-40DE-40B1-B3DE-8CBFEB24F6F7}:4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2122A-23DB-40B3-BF1B-4A5D38F08BE6}:4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580525-44DE-444F-A60C-E92306E90956}: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8D04F-34A2-49C4-9B75-4550A7C4E76A}:4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72F2D3-6203-4633-A500-7AC0344829B2}: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2F1E5E-6E0E-4494-91B4-D00B0258D33F}:4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FED678-4F61-46BD-841E-10FFEC07AE95}: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894E76-8CEA-4C37-BACA-FA46E2243432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7F4D6B-8778-4628-9D61-82CD37E3C864}:4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8FD6CA-811A-4E3C-A3D0-80A990998AB4}:4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20629-B17C-41D7-830A-8FAE00FE1EEF}:4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EE9485-247F-45B2-BB20-4D003A172A06}:4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88</Words>
  <Application>Microsoft Office PowerPoint</Application>
  <PresentationFormat>Widescreen</PresentationFormat>
  <Paragraphs>14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 THÂN THIỆN VỚI BẠN BÈ</dc:title>
  <dc:creator>Admin</dc:creator>
  <cp:lastModifiedBy>Administrator</cp:lastModifiedBy>
  <cp:revision>11</cp:revision>
  <dcterms:created xsi:type="dcterms:W3CDTF">2024-09-29T15:05:58Z</dcterms:created>
  <dcterms:modified xsi:type="dcterms:W3CDTF">2024-11-02T11:21:41Z</dcterms:modified>
</cp:coreProperties>
</file>