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85" r:id="rId4"/>
  </p:sldMasterIdLst>
  <p:notesMasterIdLst>
    <p:notesMasterId r:id="rId21"/>
  </p:notesMasterIdLst>
  <p:sldIdLst>
    <p:sldId id="288" r:id="rId5"/>
    <p:sldId id="652" r:id="rId6"/>
    <p:sldId id="289" r:id="rId7"/>
    <p:sldId id="306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653" r:id="rId16"/>
    <p:sldId id="305" r:id="rId17"/>
    <p:sldId id="654" r:id="rId18"/>
    <p:sldId id="655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7" autoAdjust="0"/>
    <p:restoredTop sz="83382" autoAdjust="0"/>
  </p:normalViewPr>
  <p:slideViewPr>
    <p:cSldViewPr snapToGrid="0">
      <p:cViewPr varScale="1">
        <p:scale>
          <a:sx n="98" d="100"/>
          <a:sy n="98" d="100"/>
        </p:scale>
        <p:origin x="10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Gợi</a:t>
            </a:r>
            <a:r>
              <a:rPr lang="en-US" baseline="0"/>
              <a:t> ý cho HS nhiều cách ghép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FE66DA-6F9F-E043-B9F5-1B1E63537611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25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FE66DA-6F9F-E043-B9F5-1B1E63537611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95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FE66DA-6F9F-E043-B9F5-1B1E63537611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0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FE66DA-6F9F-E043-B9F5-1B1E63537611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2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hình bên cột trái để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73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Gv LINH ĐỘNG ĐƯA RA TÌNH HUỐNG THỰC TẾ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z="1100">
                <a:latin typeface=".TMC-Ong Do" pitchFamily="2" charset="0"/>
              </a:rPr>
              <a:t>Kho ppt Phan Linh_0916.604.268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 SGK mới: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a269a3c48b_0_2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a269a3c48b_0_2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869801" y="3408484"/>
            <a:ext cx="64524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234500" y="1694717"/>
            <a:ext cx="1691200" cy="1692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869801" y="4530884"/>
            <a:ext cx="64524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10888413" y="11173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" name="Google Shape;35;p3"/>
          <p:cNvSpPr/>
          <p:nvPr/>
        </p:nvSpPr>
        <p:spPr>
          <a:xfrm>
            <a:off x="2302452" y="3639674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" name="Google Shape;36;p3"/>
          <p:cNvSpPr/>
          <p:nvPr/>
        </p:nvSpPr>
        <p:spPr>
          <a:xfrm rot="5547270">
            <a:off x="9830960" y="4656568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" name="Google Shape;37;p3"/>
          <p:cNvSpPr/>
          <p:nvPr/>
        </p:nvSpPr>
        <p:spPr>
          <a:xfrm>
            <a:off x="10610590" y="59869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3"/>
          <p:cNvSpPr/>
          <p:nvPr/>
        </p:nvSpPr>
        <p:spPr>
          <a:xfrm rot="5546413">
            <a:off x="316336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9" name="Google Shape;39;p3"/>
          <p:cNvSpPr/>
          <p:nvPr/>
        </p:nvSpPr>
        <p:spPr>
          <a:xfrm>
            <a:off x="2611086" y="10509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" name="Google Shape;40;p3"/>
          <p:cNvSpPr/>
          <p:nvPr/>
        </p:nvSpPr>
        <p:spPr>
          <a:xfrm rot="1354509">
            <a:off x="1768243" y="5601074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" name="Google Shape;41;p3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" name="Google Shape;42;p3"/>
          <p:cNvSpPr/>
          <p:nvPr/>
        </p:nvSpPr>
        <p:spPr>
          <a:xfrm>
            <a:off x="4344000" y="58494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3"/>
          <p:cNvSpPr/>
          <p:nvPr/>
        </p:nvSpPr>
        <p:spPr>
          <a:xfrm>
            <a:off x="11391600" y="20966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3"/>
          <p:cNvSpPr/>
          <p:nvPr/>
        </p:nvSpPr>
        <p:spPr>
          <a:xfrm>
            <a:off x="662800" y="11609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" name="Google Shape;45;p3"/>
          <p:cNvSpPr/>
          <p:nvPr/>
        </p:nvSpPr>
        <p:spPr>
          <a:xfrm>
            <a:off x="395400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" name="Google Shape;46;p3"/>
          <p:cNvSpPr/>
          <p:nvPr/>
        </p:nvSpPr>
        <p:spPr>
          <a:xfrm>
            <a:off x="7160366" y="29878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" name="Google Shape;47;p3"/>
          <p:cNvSpPr/>
          <p:nvPr/>
        </p:nvSpPr>
        <p:spPr>
          <a:xfrm>
            <a:off x="533000" y="251876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" name="Google Shape;48;p3"/>
          <p:cNvSpPr/>
          <p:nvPr/>
        </p:nvSpPr>
        <p:spPr>
          <a:xfrm>
            <a:off x="7086462" y="552339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" name="Google Shape;49;p3"/>
          <p:cNvSpPr/>
          <p:nvPr/>
        </p:nvSpPr>
        <p:spPr>
          <a:xfrm>
            <a:off x="7412656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" name="Google Shape;50;p3"/>
          <p:cNvSpPr/>
          <p:nvPr/>
        </p:nvSpPr>
        <p:spPr>
          <a:xfrm>
            <a:off x="9903567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364301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 txBox="1">
            <a:spLocks noGrp="1"/>
          </p:cNvSpPr>
          <p:nvPr>
            <p:ph type="subTitle" idx="1"/>
          </p:nvPr>
        </p:nvSpPr>
        <p:spPr>
          <a:xfrm>
            <a:off x="1828801" y="2634725"/>
            <a:ext cx="4031200" cy="3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2"/>
          </p:nvPr>
        </p:nvSpPr>
        <p:spPr>
          <a:xfrm>
            <a:off x="6331853" y="2634725"/>
            <a:ext cx="4031200" cy="3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828801" y="593367"/>
            <a:ext cx="8534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9431912" y="5751942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" name="Google Shape;78;p5"/>
          <p:cNvSpPr/>
          <p:nvPr/>
        </p:nvSpPr>
        <p:spPr>
          <a:xfrm>
            <a:off x="10956652" y="81019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" name="Google Shape;79;p5"/>
          <p:cNvSpPr/>
          <p:nvPr/>
        </p:nvSpPr>
        <p:spPr>
          <a:xfrm rot="5547270">
            <a:off x="6355194" y="1978968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" name="Google Shape;80;p5"/>
          <p:cNvSpPr/>
          <p:nvPr/>
        </p:nvSpPr>
        <p:spPr>
          <a:xfrm>
            <a:off x="6241257" y="60454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1" name="Google Shape;81;p5"/>
          <p:cNvSpPr/>
          <p:nvPr/>
        </p:nvSpPr>
        <p:spPr>
          <a:xfrm rot="5546413">
            <a:off x="316336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" name="Google Shape;82;p5"/>
          <p:cNvSpPr/>
          <p:nvPr/>
        </p:nvSpPr>
        <p:spPr>
          <a:xfrm>
            <a:off x="1077652" y="1356974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" name="Google Shape;83;p5"/>
          <p:cNvSpPr/>
          <p:nvPr/>
        </p:nvSpPr>
        <p:spPr>
          <a:xfrm rot="1354509">
            <a:off x="1027077" y="5999441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4" name="Google Shape;84;p5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5" name="Google Shape;85;p5"/>
          <p:cNvSpPr/>
          <p:nvPr/>
        </p:nvSpPr>
        <p:spPr>
          <a:xfrm>
            <a:off x="5008500" y="46354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6" name="Google Shape;86;p5"/>
          <p:cNvSpPr/>
          <p:nvPr/>
        </p:nvSpPr>
        <p:spPr>
          <a:xfrm>
            <a:off x="11391600" y="20966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7" name="Google Shape;87;p5"/>
          <p:cNvSpPr/>
          <p:nvPr/>
        </p:nvSpPr>
        <p:spPr>
          <a:xfrm>
            <a:off x="3461300" y="60455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" name="Google Shape;88;p5"/>
          <p:cNvSpPr/>
          <p:nvPr/>
        </p:nvSpPr>
        <p:spPr>
          <a:xfrm>
            <a:off x="395400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" name="Google Shape;89;p5"/>
          <p:cNvSpPr/>
          <p:nvPr/>
        </p:nvSpPr>
        <p:spPr>
          <a:xfrm>
            <a:off x="7160366" y="29878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" name="Google Shape;90;p5"/>
          <p:cNvSpPr/>
          <p:nvPr/>
        </p:nvSpPr>
        <p:spPr>
          <a:xfrm>
            <a:off x="533000" y="251876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1" name="Google Shape;91;p5"/>
          <p:cNvSpPr/>
          <p:nvPr/>
        </p:nvSpPr>
        <p:spPr>
          <a:xfrm>
            <a:off x="11360061" y="6221648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2" name="Google Shape;92;p5"/>
          <p:cNvSpPr/>
          <p:nvPr/>
        </p:nvSpPr>
        <p:spPr>
          <a:xfrm>
            <a:off x="10735057" y="44761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" name="Google Shape;93;p5"/>
          <p:cNvSpPr/>
          <p:nvPr/>
        </p:nvSpPr>
        <p:spPr>
          <a:xfrm>
            <a:off x="9903567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3546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1828801" y="2284200"/>
            <a:ext cx="3402400" cy="28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subTitle" idx="1"/>
          </p:nvPr>
        </p:nvSpPr>
        <p:spPr>
          <a:xfrm>
            <a:off x="5780100" y="2286267"/>
            <a:ext cx="4582800" cy="2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 t="11660"/>
          <a:stretch/>
        </p:blipFill>
        <p:spPr>
          <a:xfrm>
            <a:off x="-49866" y="2616233"/>
            <a:ext cx="4340032" cy="42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/>
          <p:nvPr/>
        </p:nvSpPr>
        <p:spPr>
          <a:xfrm>
            <a:off x="4514095" y="4420759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5" name="Google Shape;115;p7"/>
          <p:cNvSpPr/>
          <p:nvPr/>
        </p:nvSpPr>
        <p:spPr>
          <a:xfrm>
            <a:off x="3420471" y="1317768"/>
            <a:ext cx="426821" cy="456272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6" name="Google Shape;116;p7"/>
          <p:cNvSpPr/>
          <p:nvPr/>
        </p:nvSpPr>
        <p:spPr>
          <a:xfrm rot="4473685">
            <a:off x="9525840" y="1244987"/>
            <a:ext cx="570488" cy="60391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" name="Google Shape;117;p7"/>
          <p:cNvSpPr/>
          <p:nvPr/>
        </p:nvSpPr>
        <p:spPr>
          <a:xfrm>
            <a:off x="10911786" y="4200107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8" name="Google Shape;118;p7"/>
          <p:cNvSpPr/>
          <p:nvPr/>
        </p:nvSpPr>
        <p:spPr>
          <a:xfrm>
            <a:off x="5790452" y="58567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9" name="Google Shape;119;p7"/>
          <p:cNvSpPr/>
          <p:nvPr/>
        </p:nvSpPr>
        <p:spPr>
          <a:xfrm>
            <a:off x="1449424" y="1987369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0" name="Google Shape;120;p7"/>
          <p:cNvSpPr/>
          <p:nvPr/>
        </p:nvSpPr>
        <p:spPr>
          <a:xfrm rot="1354509">
            <a:off x="8185943" y="5750108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" name="Google Shape;121;p7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" name="Google Shape;122;p7"/>
          <p:cNvSpPr/>
          <p:nvPr/>
        </p:nvSpPr>
        <p:spPr>
          <a:xfrm>
            <a:off x="3705066" y="62838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" name="Google Shape;123;p7"/>
          <p:cNvSpPr/>
          <p:nvPr/>
        </p:nvSpPr>
        <p:spPr>
          <a:xfrm>
            <a:off x="662800" y="11609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" name="Google Shape;124;p7"/>
          <p:cNvSpPr/>
          <p:nvPr/>
        </p:nvSpPr>
        <p:spPr>
          <a:xfrm>
            <a:off x="9598667" y="51550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" name="Google Shape;125;p7"/>
          <p:cNvSpPr/>
          <p:nvPr/>
        </p:nvSpPr>
        <p:spPr>
          <a:xfrm>
            <a:off x="10800034" y="25924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6" name="Google Shape;126;p7"/>
          <p:cNvSpPr/>
          <p:nvPr/>
        </p:nvSpPr>
        <p:spPr>
          <a:xfrm>
            <a:off x="7876536" y="1694307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7" name="Google Shape;127;p7"/>
          <p:cNvSpPr/>
          <p:nvPr/>
        </p:nvSpPr>
        <p:spPr>
          <a:xfrm>
            <a:off x="4985734" y="26118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8" name="Google Shape;128;p7"/>
          <p:cNvSpPr/>
          <p:nvPr/>
        </p:nvSpPr>
        <p:spPr>
          <a:xfrm>
            <a:off x="3176257" y="53756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178252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0888413" y="7529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5" name="Google Shape;145;p9"/>
          <p:cNvSpPr/>
          <p:nvPr/>
        </p:nvSpPr>
        <p:spPr>
          <a:xfrm>
            <a:off x="10123919" y="48322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6" name="Google Shape;146;p9"/>
          <p:cNvSpPr/>
          <p:nvPr/>
        </p:nvSpPr>
        <p:spPr>
          <a:xfrm rot="5548322">
            <a:off x="1667087" y="4338036"/>
            <a:ext cx="328627" cy="269419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7" name="Google Shape;147;p9"/>
          <p:cNvSpPr/>
          <p:nvPr/>
        </p:nvSpPr>
        <p:spPr>
          <a:xfrm>
            <a:off x="5795690" y="48322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8" name="Google Shape;148;p9"/>
          <p:cNvSpPr/>
          <p:nvPr/>
        </p:nvSpPr>
        <p:spPr>
          <a:xfrm rot="5546413">
            <a:off x="316336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9" name="Google Shape;149;p9"/>
          <p:cNvSpPr/>
          <p:nvPr/>
        </p:nvSpPr>
        <p:spPr>
          <a:xfrm>
            <a:off x="2611086" y="10509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0" name="Google Shape;150;p9"/>
          <p:cNvSpPr/>
          <p:nvPr/>
        </p:nvSpPr>
        <p:spPr>
          <a:xfrm rot="1354509">
            <a:off x="1844543" y="5600758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1" name="Google Shape;151;p9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2" name="Google Shape;152;p9"/>
          <p:cNvSpPr/>
          <p:nvPr/>
        </p:nvSpPr>
        <p:spPr>
          <a:xfrm>
            <a:off x="3885766" y="51290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3" name="Google Shape;153;p9"/>
          <p:cNvSpPr/>
          <p:nvPr/>
        </p:nvSpPr>
        <p:spPr>
          <a:xfrm>
            <a:off x="11104834" y="36799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4" name="Google Shape;154;p9"/>
          <p:cNvSpPr/>
          <p:nvPr/>
        </p:nvSpPr>
        <p:spPr>
          <a:xfrm>
            <a:off x="662800" y="11609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5" name="Google Shape;155;p9"/>
          <p:cNvSpPr/>
          <p:nvPr/>
        </p:nvSpPr>
        <p:spPr>
          <a:xfrm>
            <a:off x="395400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9"/>
          <p:cNvSpPr/>
          <p:nvPr/>
        </p:nvSpPr>
        <p:spPr>
          <a:xfrm>
            <a:off x="7313867" y="38626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7" name="Google Shape;157;p9"/>
          <p:cNvSpPr/>
          <p:nvPr/>
        </p:nvSpPr>
        <p:spPr>
          <a:xfrm>
            <a:off x="7591666" y="6020900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9"/>
          <p:cNvSpPr/>
          <p:nvPr/>
        </p:nvSpPr>
        <p:spPr>
          <a:xfrm>
            <a:off x="9349528" y="5822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9" name="Google Shape;159;p9"/>
          <p:cNvSpPr/>
          <p:nvPr/>
        </p:nvSpPr>
        <p:spPr>
          <a:xfrm>
            <a:off x="7412656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0" name="Google Shape;160;p9"/>
          <p:cNvSpPr/>
          <p:nvPr/>
        </p:nvSpPr>
        <p:spPr>
          <a:xfrm>
            <a:off x="9903567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3065001" y="1758767"/>
            <a:ext cx="6062000" cy="9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3065001" y="3162667"/>
            <a:ext cx="6062000" cy="1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28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568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1828801" y="5213367"/>
            <a:ext cx="8534400" cy="9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063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>
            <a:spLocks noGrp="1"/>
          </p:cNvSpPr>
          <p:nvPr>
            <p:ph type="title" hasCustomPrompt="1"/>
          </p:nvPr>
        </p:nvSpPr>
        <p:spPr>
          <a:xfrm>
            <a:off x="1828801" y="2603800"/>
            <a:ext cx="8534400" cy="10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98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169" name="Google Shape;169;p11"/>
          <p:cNvSpPr txBox="1">
            <a:spLocks noGrp="1"/>
          </p:cNvSpPr>
          <p:nvPr>
            <p:ph type="subTitle" idx="1"/>
          </p:nvPr>
        </p:nvSpPr>
        <p:spPr>
          <a:xfrm>
            <a:off x="1828801" y="3755000"/>
            <a:ext cx="8534400" cy="49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170" name="Google Shape;170;p11"/>
          <p:cNvSpPr/>
          <p:nvPr/>
        </p:nvSpPr>
        <p:spPr>
          <a:xfrm flipH="1">
            <a:off x="494705" y="11173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" name="Google Shape;171;p11"/>
          <p:cNvSpPr/>
          <p:nvPr/>
        </p:nvSpPr>
        <p:spPr>
          <a:xfrm flipH="1">
            <a:off x="1173855" y="57155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2" name="Google Shape;172;p11"/>
          <p:cNvSpPr/>
          <p:nvPr/>
        </p:nvSpPr>
        <p:spPr>
          <a:xfrm rot="-5547270" flipH="1">
            <a:off x="8549418" y="1038318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3" name="Google Shape;173;p11"/>
          <p:cNvSpPr/>
          <p:nvPr/>
        </p:nvSpPr>
        <p:spPr>
          <a:xfrm flipH="1">
            <a:off x="5434485" y="60454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4" name="Google Shape;174;p11"/>
          <p:cNvSpPr/>
          <p:nvPr/>
        </p:nvSpPr>
        <p:spPr>
          <a:xfrm rot="-5546413" flipH="1">
            <a:off x="11243169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11"/>
          <p:cNvSpPr/>
          <p:nvPr/>
        </p:nvSpPr>
        <p:spPr>
          <a:xfrm flipH="1">
            <a:off x="730488" y="2971825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11"/>
          <p:cNvSpPr/>
          <p:nvPr/>
        </p:nvSpPr>
        <p:spPr>
          <a:xfrm rot="-1354509" flipH="1">
            <a:off x="10413341" y="5999441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7" name="Google Shape;177;p11"/>
          <p:cNvSpPr/>
          <p:nvPr/>
        </p:nvSpPr>
        <p:spPr>
          <a:xfrm flipH="1">
            <a:off x="10328724" y="14599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8" name="Google Shape;178;p11"/>
          <p:cNvSpPr/>
          <p:nvPr/>
        </p:nvSpPr>
        <p:spPr>
          <a:xfrm flipH="1">
            <a:off x="8110891" y="62838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9" name="Google Shape;179;p11"/>
          <p:cNvSpPr/>
          <p:nvPr/>
        </p:nvSpPr>
        <p:spPr>
          <a:xfrm flipH="1">
            <a:off x="424357" y="20966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0" name="Google Shape;180;p11"/>
          <p:cNvSpPr/>
          <p:nvPr/>
        </p:nvSpPr>
        <p:spPr>
          <a:xfrm flipH="1">
            <a:off x="6463457" y="12412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1" name="Google Shape;181;p11"/>
          <p:cNvSpPr/>
          <p:nvPr/>
        </p:nvSpPr>
        <p:spPr>
          <a:xfrm flipH="1">
            <a:off x="11420558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2" name="Google Shape;182;p11"/>
          <p:cNvSpPr/>
          <p:nvPr/>
        </p:nvSpPr>
        <p:spPr>
          <a:xfrm flipH="1">
            <a:off x="3327091" y="592176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3" name="Google Shape;183;p11"/>
          <p:cNvSpPr/>
          <p:nvPr/>
        </p:nvSpPr>
        <p:spPr>
          <a:xfrm flipH="1">
            <a:off x="11321757" y="251876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4" name="Google Shape;184;p11"/>
          <p:cNvSpPr/>
          <p:nvPr/>
        </p:nvSpPr>
        <p:spPr>
          <a:xfrm flipH="1">
            <a:off x="835429" y="45523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5" name="Google Shape;185;p11"/>
          <p:cNvSpPr/>
          <p:nvPr/>
        </p:nvSpPr>
        <p:spPr>
          <a:xfrm flipH="1">
            <a:off x="4263085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6" name="Google Shape;186;p11"/>
          <p:cNvSpPr/>
          <p:nvPr/>
        </p:nvSpPr>
        <p:spPr>
          <a:xfrm flipH="1">
            <a:off x="1951190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80141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/>
          <p:nvPr/>
        </p:nvSpPr>
        <p:spPr>
          <a:xfrm rot="-5546413" flipH="1">
            <a:off x="11087034" y="6102448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12"/>
          <p:cNvSpPr/>
          <p:nvPr/>
        </p:nvSpPr>
        <p:spPr>
          <a:xfrm>
            <a:off x="11312967" y="4003751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12"/>
          <p:cNvSpPr/>
          <p:nvPr/>
        </p:nvSpPr>
        <p:spPr>
          <a:xfrm flipH="1">
            <a:off x="10894339" y="50311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12"/>
          <p:cNvSpPr/>
          <p:nvPr/>
        </p:nvSpPr>
        <p:spPr>
          <a:xfrm flipH="1">
            <a:off x="10523112" y="1295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" name="Google Shape;193;p12"/>
          <p:cNvSpPr/>
          <p:nvPr/>
        </p:nvSpPr>
        <p:spPr>
          <a:xfrm rot="-5546413" flipH="1">
            <a:off x="10542867" y="25765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4" name="Google Shape;194;p12"/>
          <p:cNvSpPr/>
          <p:nvPr/>
        </p:nvSpPr>
        <p:spPr>
          <a:xfrm>
            <a:off x="11312967" y="1295951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" name="Google Shape;195;p12"/>
          <p:cNvSpPr/>
          <p:nvPr/>
        </p:nvSpPr>
        <p:spPr>
          <a:xfrm rot="-5546413" flipH="1">
            <a:off x="646467" y="4682981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6" name="Google Shape;196;p12"/>
          <p:cNvSpPr/>
          <p:nvPr/>
        </p:nvSpPr>
        <p:spPr>
          <a:xfrm>
            <a:off x="591367" y="2192151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7" name="Google Shape;197;p12"/>
          <p:cNvSpPr/>
          <p:nvPr/>
        </p:nvSpPr>
        <p:spPr>
          <a:xfrm flipH="1">
            <a:off x="453772" y="36116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8" name="Google Shape;198;p12"/>
          <p:cNvSpPr/>
          <p:nvPr/>
        </p:nvSpPr>
        <p:spPr>
          <a:xfrm flipH="1">
            <a:off x="954645" y="607699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9" name="Google Shape;199;p12"/>
          <p:cNvSpPr/>
          <p:nvPr/>
        </p:nvSpPr>
        <p:spPr>
          <a:xfrm flipH="1">
            <a:off x="1149445" y="1295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960426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3"/>
          <p:cNvSpPr/>
          <p:nvPr/>
        </p:nvSpPr>
        <p:spPr>
          <a:xfrm flipH="1">
            <a:off x="10663297" y="377319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7" name="Google Shape;417;p23"/>
          <p:cNvSpPr/>
          <p:nvPr/>
        </p:nvSpPr>
        <p:spPr>
          <a:xfrm rot="-2069581" flipH="1">
            <a:off x="11329332" y="2545285"/>
            <a:ext cx="387211" cy="413603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8" name="Google Shape;418;p23"/>
          <p:cNvSpPr/>
          <p:nvPr/>
        </p:nvSpPr>
        <p:spPr>
          <a:xfrm flipH="1">
            <a:off x="10663297" y="1213625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9" name="Google Shape;419;p23"/>
          <p:cNvSpPr/>
          <p:nvPr/>
        </p:nvSpPr>
        <p:spPr>
          <a:xfrm flipH="1">
            <a:off x="11245128" y="59779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0" name="Google Shape;420;p23"/>
          <p:cNvSpPr/>
          <p:nvPr/>
        </p:nvSpPr>
        <p:spPr>
          <a:xfrm flipH="1">
            <a:off x="1249234" y="236541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1" name="Google Shape;421;p23"/>
          <p:cNvSpPr/>
          <p:nvPr/>
        </p:nvSpPr>
        <p:spPr>
          <a:xfrm flipH="1">
            <a:off x="1209089" y="4290431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2" name="Google Shape;422;p23"/>
          <p:cNvSpPr/>
          <p:nvPr/>
        </p:nvSpPr>
        <p:spPr>
          <a:xfrm rot="-2069581" flipH="1">
            <a:off x="636799" y="1171785"/>
            <a:ext cx="387211" cy="413603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3" name="Google Shape;423;p23"/>
          <p:cNvSpPr/>
          <p:nvPr/>
        </p:nvSpPr>
        <p:spPr>
          <a:xfrm rot="2506321" flipH="1">
            <a:off x="353093" y="2868766"/>
            <a:ext cx="387199" cy="413667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4" name="Google Shape;424;p23"/>
          <p:cNvSpPr/>
          <p:nvPr/>
        </p:nvSpPr>
        <p:spPr>
          <a:xfrm flipH="1">
            <a:off x="11700751" y="50653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5" name="Google Shape;425;p23"/>
          <p:cNvSpPr/>
          <p:nvPr/>
        </p:nvSpPr>
        <p:spPr>
          <a:xfrm flipH="1">
            <a:off x="11092256" y="2096431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6" name="Google Shape;426;p23"/>
          <p:cNvSpPr/>
          <p:nvPr/>
        </p:nvSpPr>
        <p:spPr>
          <a:xfrm rot="-2069581" flipH="1">
            <a:off x="294066" y="5024585"/>
            <a:ext cx="387211" cy="413603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7" name="Google Shape;427;p23"/>
          <p:cNvSpPr/>
          <p:nvPr/>
        </p:nvSpPr>
        <p:spPr>
          <a:xfrm flipH="1">
            <a:off x="1348017" y="62747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23"/>
          <p:cNvSpPr/>
          <p:nvPr/>
        </p:nvSpPr>
        <p:spPr>
          <a:xfrm flipH="1">
            <a:off x="10336684" y="63218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59273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4"/>
          <p:cNvSpPr/>
          <p:nvPr/>
        </p:nvSpPr>
        <p:spPr>
          <a:xfrm>
            <a:off x="9709546" y="26145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2" name="Google Shape;432;p24"/>
          <p:cNvSpPr/>
          <p:nvPr/>
        </p:nvSpPr>
        <p:spPr>
          <a:xfrm>
            <a:off x="10123919" y="48322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3" name="Google Shape;433;p24"/>
          <p:cNvSpPr/>
          <p:nvPr/>
        </p:nvSpPr>
        <p:spPr>
          <a:xfrm rot="5547270">
            <a:off x="2990727" y="2941202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4" name="Google Shape;434;p24"/>
          <p:cNvSpPr/>
          <p:nvPr/>
        </p:nvSpPr>
        <p:spPr>
          <a:xfrm>
            <a:off x="5795690" y="48322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5" name="Google Shape;435;p24"/>
          <p:cNvSpPr/>
          <p:nvPr/>
        </p:nvSpPr>
        <p:spPr>
          <a:xfrm rot="5546413">
            <a:off x="316336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6" name="Google Shape;436;p24"/>
          <p:cNvSpPr/>
          <p:nvPr/>
        </p:nvSpPr>
        <p:spPr>
          <a:xfrm>
            <a:off x="2611086" y="10509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7" name="Google Shape;437;p24"/>
          <p:cNvSpPr/>
          <p:nvPr/>
        </p:nvSpPr>
        <p:spPr>
          <a:xfrm rot="1354509">
            <a:off x="1844543" y="5600758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8" name="Google Shape;438;p24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9" name="Google Shape;439;p24"/>
          <p:cNvSpPr/>
          <p:nvPr/>
        </p:nvSpPr>
        <p:spPr>
          <a:xfrm>
            <a:off x="3885766" y="51290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0" name="Google Shape;440;p24"/>
          <p:cNvSpPr/>
          <p:nvPr/>
        </p:nvSpPr>
        <p:spPr>
          <a:xfrm>
            <a:off x="11104834" y="36799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1" name="Google Shape;441;p24"/>
          <p:cNvSpPr/>
          <p:nvPr/>
        </p:nvSpPr>
        <p:spPr>
          <a:xfrm>
            <a:off x="662800" y="11609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2" name="Google Shape;442;p24"/>
          <p:cNvSpPr/>
          <p:nvPr/>
        </p:nvSpPr>
        <p:spPr>
          <a:xfrm>
            <a:off x="395400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3" name="Google Shape;443;p24"/>
          <p:cNvSpPr/>
          <p:nvPr/>
        </p:nvSpPr>
        <p:spPr>
          <a:xfrm>
            <a:off x="7313867" y="38626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4" name="Google Shape;444;p24"/>
          <p:cNvSpPr/>
          <p:nvPr/>
        </p:nvSpPr>
        <p:spPr>
          <a:xfrm>
            <a:off x="7591666" y="6020900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5" name="Google Shape;445;p24"/>
          <p:cNvSpPr/>
          <p:nvPr/>
        </p:nvSpPr>
        <p:spPr>
          <a:xfrm>
            <a:off x="9349528" y="5822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6" name="Google Shape;446;p24"/>
          <p:cNvSpPr/>
          <p:nvPr/>
        </p:nvSpPr>
        <p:spPr>
          <a:xfrm>
            <a:off x="7412656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7" name="Google Shape;447;p24"/>
          <p:cNvSpPr/>
          <p:nvPr/>
        </p:nvSpPr>
        <p:spPr>
          <a:xfrm>
            <a:off x="9903567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66420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5"/>
          <p:cNvPicPr preferRelativeResize="0"/>
          <p:nvPr/>
        </p:nvPicPr>
        <p:blipFill rotWithShape="1">
          <a:blip r:embed="rId3">
            <a:alphaModFix/>
          </a:blip>
          <a:srcRect t="8917"/>
          <a:stretch/>
        </p:blipFill>
        <p:spPr>
          <a:xfrm rot="10800000" flipH="1">
            <a:off x="2" y="2"/>
            <a:ext cx="5277132" cy="538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501" y="3059635"/>
            <a:ext cx="4562500" cy="3798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/>
          <p:nvPr/>
        </p:nvSpPr>
        <p:spPr>
          <a:xfrm flipH="1">
            <a:off x="1563839" y="26145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3" name="Google Shape;453;p25"/>
          <p:cNvSpPr/>
          <p:nvPr/>
        </p:nvSpPr>
        <p:spPr>
          <a:xfrm flipH="1">
            <a:off x="1411255" y="48322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4" name="Google Shape;454;p25"/>
          <p:cNvSpPr/>
          <p:nvPr/>
        </p:nvSpPr>
        <p:spPr>
          <a:xfrm rot="-5547270" flipH="1">
            <a:off x="8339751" y="2941202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5" name="Google Shape;455;p25"/>
          <p:cNvSpPr/>
          <p:nvPr/>
        </p:nvSpPr>
        <p:spPr>
          <a:xfrm flipH="1">
            <a:off x="5770318" y="48322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6" name="Google Shape;456;p25"/>
          <p:cNvSpPr/>
          <p:nvPr/>
        </p:nvSpPr>
        <p:spPr>
          <a:xfrm rot="-5546413" flipH="1">
            <a:off x="11133435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7" name="Google Shape;457;p25"/>
          <p:cNvSpPr/>
          <p:nvPr/>
        </p:nvSpPr>
        <p:spPr>
          <a:xfrm flipH="1">
            <a:off x="8924089" y="10509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8" name="Google Shape;458;p25"/>
          <p:cNvSpPr/>
          <p:nvPr/>
        </p:nvSpPr>
        <p:spPr>
          <a:xfrm flipH="1">
            <a:off x="5840424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9" name="Google Shape;459;p25"/>
          <p:cNvSpPr/>
          <p:nvPr/>
        </p:nvSpPr>
        <p:spPr>
          <a:xfrm flipH="1">
            <a:off x="7820457" y="51290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0" name="Google Shape;460;p25"/>
          <p:cNvSpPr/>
          <p:nvPr/>
        </p:nvSpPr>
        <p:spPr>
          <a:xfrm flipH="1">
            <a:off x="11043424" y="11609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1" name="Google Shape;461;p25"/>
          <p:cNvSpPr/>
          <p:nvPr/>
        </p:nvSpPr>
        <p:spPr>
          <a:xfrm flipH="1">
            <a:off x="4431158" y="38626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2" name="Google Shape;462;p25"/>
          <p:cNvSpPr/>
          <p:nvPr/>
        </p:nvSpPr>
        <p:spPr>
          <a:xfrm flipH="1">
            <a:off x="4153357" y="6020900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3" name="Google Shape;463;p25"/>
          <p:cNvSpPr/>
          <p:nvPr/>
        </p:nvSpPr>
        <p:spPr>
          <a:xfrm flipH="1">
            <a:off x="2395496" y="5822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4" name="Google Shape;464;p25"/>
          <p:cNvSpPr/>
          <p:nvPr/>
        </p:nvSpPr>
        <p:spPr>
          <a:xfrm flipH="1">
            <a:off x="4153351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547537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15044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050931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60390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9121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lly Lodger"/>
              <a:buNone/>
              <a:defRPr sz="3500" b="1">
                <a:solidFill>
                  <a:schemeClr val="dk1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●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○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■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●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○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■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●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○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■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10153-7059-CD11-DC73-193200561195}"/>
              </a:ext>
            </a:extLst>
          </p:cNvPr>
          <p:cNvSpPr txBox="1"/>
          <p:nvPr userDrawn="1"/>
        </p:nvSpPr>
        <p:spPr>
          <a:xfrm rot="16200000">
            <a:off x="-4107524" y="3103353"/>
            <a:ext cx="6984776" cy="52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.TMC-Ong Do" pitchFamily="2" charset="0"/>
              </a:rPr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8066269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4197" y="1430494"/>
            <a:ext cx="7985919" cy="76942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 spc="51" dirty="0">
                <a:ln w="11430"/>
                <a:solidFill>
                  <a:srgbClr val="FFAD2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MÔN TOÁN LỚP 1</a:t>
            </a:r>
          </a:p>
        </p:txBody>
      </p:sp>
      <p:sp>
        <p:nvSpPr>
          <p:cNvPr id="2" name="Google Shape;2335;p46">
            <a:extLst>
              <a:ext uri="{FF2B5EF4-FFF2-40B4-BE49-F238E27FC236}">
                <a16:creationId xmlns:a16="http://schemas.microsoft.com/office/drawing/2014/main" id="{82CA23DD-9CEB-CBC4-7D21-5BEA1D16E301}"/>
              </a:ext>
            </a:extLst>
          </p:cNvPr>
          <p:cNvSpPr txBox="1">
            <a:spLocks/>
          </p:cNvSpPr>
          <p:nvPr/>
        </p:nvSpPr>
        <p:spPr>
          <a:xfrm>
            <a:off x="953037" y="44625"/>
            <a:ext cx="9968248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>
              <a:buClr>
                <a:srgbClr val="F3EFFF"/>
              </a:buClr>
              <a:buNone/>
            </a:pPr>
            <a:r>
              <a:rPr lang="en-US" sz="2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HUYÊN AN LÃO</a:t>
            </a:r>
          </a:p>
          <a:p>
            <a:pPr marL="0" indent="0" algn="ctr">
              <a:buClr>
                <a:srgbClr val="F3EFFF"/>
              </a:buClr>
              <a:buNone/>
            </a:pPr>
            <a:r>
              <a:rPr lang="en-US" sz="2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68390-CC38-A50B-3C43-6E9E48B9340D}"/>
              </a:ext>
            </a:extLst>
          </p:cNvPr>
          <p:cNvSpPr txBox="1"/>
          <p:nvPr/>
        </p:nvSpPr>
        <p:spPr>
          <a:xfrm>
            <a:off x="465218" y="2689827"/>
            <a:ext cx="109438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BÀI 8</a:t>
            </a:r>
          </a:p>
          <a:p>
            <a:pPr algn="ctr">
              <a:buClr>
                <a:srgbClr val="000000"/>
              </a:buClr>
            </a:pPr>
            <a:r>
              <a:rPr lang="en-US" sz="4400" b="1" kern="0" dirty="0">
                <a:solidFill>
                  <a:srgbClr val="B6DB41"/>
                </a:solidFill>
                <a:latin typeface="Arial" pitchFamily="34" charset="0"/>
                <a:cs typeface="Arial" pitchFamily="34" charset="0"/>
                <a:sym typeface="Arial"/>
              </a:rPr>
              <a:t>THỰC HÀNH LẮP GHÉP, XẾP HÌNH </a:t>
            </a:r>
          </a:p>
          <a:p>
            <a:pPr algn="ctr">
              <a:buClr>
                <a:srgbClr val="000000"/>
              </a:buClr>
            </a:pPr>
            <a:r>
              <a:rPr lang="en-US" sz="4400" b="1" kern="0" dirty="0">
                <a:solidFill>
                  <a:srgbClr val="B6DB41"/>
                </a:solidFill>
                <a:latin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4400" b="1" kern="0" dirty="0" err="1">
                <a:solidFill>
                  <a:srgbClr val="B6DB41"/>
                </a:solidFill>
                <a:latin typeface="Arial" pitchFamily="34" charset="0"/>
                <a:cs typeface="Arial" pitchFamily="34" charset="0"/>
                <a:sym typeface="Arial"/>
              </a:rPr>
              <a:t>Tiết</a:t>
            </a:r>
            <a:r>
              <a:rPr lang="en-US" sz="4400" b="1" kern="0" dirty="0">
                <a:solidFill>
                  <a:srgbClr val="B6DB41"/>
                </a:solidFill>
                <a:latin typeface="Arial" pitchFamily="34" charset="0"/>
                <a:cs typeface="Arial" pitchFamily="34" charset="0"/>
                <a:sym typeface="Arial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E58CB-F7C5-F568-FE6B-A10C3BE0E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" t="-976" r="-7419" b="976"/>
          <a:stretch/>
        </p:blipFill>
        <p:spPr>
          <a:xfrm>
            <a:off x="-211785" y="3787848"/>
            <a:ext cx="6917891" cy="3025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44218-A937-2670-B8BF-F45375123A55}"/>
              </a:ext>
            </a:extLst>
          </p:cNvPr>
          <p:cNvSpPr txBox="1"/>
          <p:nvPr/>
        </p:nvSpPr>
        <p:spPr>
          <a:xfrm>
            <a:off x="6217087" y="5375775"/>
            <a:ext cx="5125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200" b="1" i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32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32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i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Nguyễn</a:t>
            </a:r>
            <a:r>
              <a:rPr lang="en-US" sz="32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32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2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29962" y="2861329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/>
                <a:ea typeface="Kids" pitchFamily="2" charset="0"/>
                <a:cs typeface="Arial"/>
                <a:sym typeface="Arial"/>
              </a:rPr>
              <a:t>d)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02411" y="569200"/>
            <a:ext cx="1684493" cy="1688671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65391" y="569200"/>
            <a:ext cx="1684493" cy="1688671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30789" y="569200"/>
            <a:ext cx="1684493" cy="1688671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896186" y="542954"/>
            <a:ext cx="1684493" cy="1688671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A7F83-6D3D-0C4E-94A7-2AAF5E85B5D4}"/>
              </a:ext>
            </a:extLst>
          </p:cNvPr>
          <p:cNvGrpSpPr/>
          <p:nvPr/>
        </p:nvGrpSpPr>
        <p:grpSpPr>
          <a:xfrm>
            <a:off x="4259189" y="2457775"/>
            <a:ext cx="3823142" cy="3822773"/>
            <a:chOff x="4777001" y="2490994"/>
            <a:chExt cx="1574637" cy="1570590"/>
          </a:xfrm>
          <a:solidFill>
            <a:srgbClr val="F79646"/>
          </a:solidFill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EB0478AC-EAEA-0946-8843-FC736FD5AA58}"/>
                </a:ext>
              </a:extLst>
            </p:cNvPr>
            <p:cNvSpPr/>
            <p:nvPr/>
          </p:nvSpPr>
          <p:spPr>
            <a:xfrm>
              <a:off x="5564319" y="3274265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9CC4744C-F0FD-6E44-80F8-2E6703342763}"/>
                </a:ext>
              </a:extLst>
            </p:cNvPr>
            <p:cNvSpPr/>
            <p:nvPr/>
          </p:nvSpPr>
          <p:spPr>
            <a:xfrm>
              <a:off x="4777002" y="2490994"/>
              <a:ext cx="789984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C16A69-1FAA-F749-AB99-B3E324B0A14D}"/>
                </a:ext>
              </a:extLst>
            </p:cNvPr>
            <p:cNvSpPr/>
            <p:nvPr/>
          </p:nvSpPr>
          <p:spPr>
            <a:xfrm>
              <a:off x="4777001" y="3277475"/>
              <a:ext cx="787318" cy="784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 dirty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139B90E-88DB-FB4A-80C5-1F5F60055B56}"/>
              </a:ext>
            </a:extLst>
          </p:cNvPr>
          <p:cNvSpPr/>
          <p:nvPr/>
        </p:nvSpPr>
        <p:spPr>
          <a:xfrm rot="5400000">
            <a:off x="5817766" y="2573525"/>
            <a:ext cx="426271" cy="2797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21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91802" y="552734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/>
                <a:ea typeface="Kids" pitchFamily="2" charset="0"/>
                <a:cs typeface="Arial"/>
                <a:sym typeface="Arial"/>
              </a:rPr>
              <a:t>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27813C-33B9-9A4B-BF9C-A5BDC3AA4E73}"/>
              </a:ext>
            </a:extLst>
          </p:cNvPr>
          <p:cNvGrpSpPr/>
          <p:nvPr/>
        </p:nvGrpSpPr>
        <p:grpSpPr>
          <a:xfrm>
            <a:off x="1967590" y="552733"/>
            <a:ext cx="3829618" cy="3822773"/>
            <a:chOff x="1468013" y="414549"/>
            <a:chExt cx="2879337" cy="2867080"/>
          </a:xfrm>
          <a:solidFill>
            <a:srgbClr val="F79646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7A7F83-6D3D-0C4E-94A7-2AAF5E85B5D4}"/>
                </a:ext>
              </a:extLst>
            </p:cNvPr>
            <p:cNvGrpSpPr/>
            <p:nvPr/>
          </p:nvGrpSpPr>
          <p:grpSpPr>
            <a:xfrm>
              <a:off x="1472882" y="414549"/>
              <a:ext cx="2874468" cy="2867080"/>
              <a:chOff x="4777001" y="2490994"/>
              <a:chExt cx="1574637" cy="1570590"/>
            </a:xfrm>
            <a:grpFill/>
          </p:grpSpPr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EB0478AC-EAEA-0946-8843-FC736FD5AA58}"/>
                  </a:ext>
                </a:extLst>
              </p:cNvPr>
              <p:cNvSpPr/>
              <p:nvPr/>
            </p:nvSpPr>
            <p:spPr>
              <a:xfrm>
                <a:off x="5564319" y="3274265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9CC4744C-F0FD-6E44-80F8-2E6703342763}"/>
                  </a:ext>
                </a:extLst>
              </p:cNvPr>
              <p:cNvSpPr/>
              <p:nvPr/>
            </p:nvSpPr>
            <p:spPr>
              <a:xfrm>
                <a:off x="4777002" y="2490994"/>
                <a:ext cx="789984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4C16A69-1FAA-F749-AB99-B3E324B0A14D}"/>
                  </a:ext>
                </a:extLst>
              </p:cNvPr>
              <p:cNvSpPr/>
              <p:nvPr/>
            </p:nvSpPr>
            <p:spPr>
              <a:xfrm>
                <a:off x="4777001" y="3277474"/>
                <a:ext cx="787318" cy="7841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 dirty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538D86-E47D-B64D-9FB2-D1941F67DE35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13" y="1851784"/>
              <a:ext cx="1446971" cy="142984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DB64DF-3821-A24A-859C-FD92DD33E5B9}"/>
              </a:ext>
            </a:extLst>
          </p:cNvPr>
          <p:cNvGrpSpPr/>
          <p:nvPr/>
        </p:nvGrpSpPr>
        <p:grpSpPr>
          <a:xfrm>
            <a:off x="7064733" y="2324143"/>
            <a:ext cx="3829618" cy="3822773"/>
            <a:chOff x="1468013" y="414549"/>
            <a:chExt cx="2879337" cy="2867080"/>
          </a:xfrm>
          <a:solidFill>
            <a:srgbClr val="F79646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54363CE-7B20-EE41-B151-18565664CBDF}"/>
                </a:ext>
              </a:extLst>
            </p:cNvPr>
            <p:cNvGrpSpPr/>
            <p:nvPr/>
          </p:nvGrpSpPr>
          <p:grpSpPr>
            <a:xfrm>
              <a:off x="1472882" y="414549"/>
              <a:ext cx="2874468" cy="2867080"/>
              <a:chOff x="4777001" y="2490994"/>
              <a:chExt cx="1574637" cy="1570590"/>
            </a:xfrm>
            <a:grpFill/>
          </p:grpSpPr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F65E48BB-5CA3-554E-BAD0-722A7BA1CD75}"/>
                  </a:ext>
                </a:extLst>
              </p:cNvPr>
              <p:cNvSpPr/>
              <p:nvPr/>
            </p:nvSpPr>
            <p:spPr>
              <a:xfrm>
                <a:off x="5564319" y="3274265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C0EBAADD-5A29-EF4E-BB8F-E93541DB997A}"/>
                  </a:ext>
                </a:extLst>
              </p:cNvPr>
              <p:cNvSpPr/>
              <p:nvPr/>
            </p:nvSpPr>
            <p:spPr>
              <a:xfrm>
                <a:off x="4777002" y="2490994"/>
                <a:ext cx="789984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2E9C85-9053-5B47-AA2B-55ED39F70C7A}"/>
                  </a:ext>
                </a:extLst>
              </p:cNvPr>
              <p:cNvSpPr/>
              <p:nvPr/>
            </p:nvSpPr>
            <p:spPr>
              <a:xfrm>
                <a:off x="4777001" y="3277474"/>
                <a:ext cx="787318" cy="7841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 dirty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0D3827-0E73-214A-AD87-9D05ED6DD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8013" y="1851784"/>
              <a:ext cx="1446971" cy="142984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3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2ED6FFB-3DC2-5E46-B077-9D39AC0B7228}"/>
              </a:ext>
            </a:extLst>
          </p:cNvPr>
          <p:cNvGrpSpPr/>
          <p:nvPr/>
        </p:nvGrpSpPr>
        <p:grpSpPr>
          <a:xfrm>
            <a:off x="5052494" y="422807"/>
            <a:ext cx="1417236" cy="1501808"/>
            <a:chOff x="3765657" y="317105"/>
            <a:chExt cx="1065563" cy="112635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4A4F81C-03DB-CC44-935D-CD9F6793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657" y="317105"/>
              <a:ext cx="1065563" cy="112635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E748F1-65AF-504E-82CA-F82B5FDFEBD7}"/>
                </a:ext>
              </a:extLst>
            </p:cNvPr>
            <p:cNvSpPr txBox="1"/>
            <p:nvPr/>
          </p:nvSpPr>
          <p:spPr>
            <a:xfrm>
              <a:off x="3962002" y="752954"/>
              <a:ext cx="302653" cy="2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89F9B-7EDF-FE49-B143-93CC114B2D9B}"/>
              </a:ext>
            </a:extLst>
          </p:cNvPr>
          <p:cNvGrpSpPr/>
          <p:nvPr/>
        </p:nvGrpSpPr>
        <p:grpSpPr>
          <a:xfrm>
            <a:off x="5284683" y="2208738"/>
            <a:ext cx="907391" cy="1488299"/>
            <a:chOff x="3962002" y="1656553"/>
            <a:chExt cx="682231" cy="111622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99B187B-2127-3B4A-8F36-72F75A45D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002" y="1656553"/>
              <a:ext cx="682231" cy="111622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AF0B7F-C417-4544-A430-710FF90137A0}"/>
                </a:ext>
              </a:extLst>
            </p:cNvPr>
            <p:cNvSpPr txBox="1"/>
            <p:nvPr/>
          </p:nvSpPr>
          <p:spPr>
            <a:xfrm>
              <a:off x="4003042" y="1663456"/>
              <a:ext cx="302653" cy="28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C3FBE7-1AC1-FE44-ADAE-33E58CAFBE3E}"/>
              </a:ext>
            </a:extLst>
          </p:cNvPr>
          <p:cNvGrpSpPr/>
          <p:nvPr/>
        </p:nvGrpSpPr>
        <p:grpSpPr>
          <a:xfrm>
            <a:off x="5065082" y="3841773"/>
            <a:ext cx="1053382" cy="607930"/>
            <a:chOff x="3796894" y="2881327"/>
            <a:chExt cx="791996" cy="45594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6F54548-3BBF-1941-B23F-5E5FA456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894" y="2881327"/>
              <a:ext cx="791996" cy="45594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A23DEF-10DA-1244-8724-CDDFD7DAB0EC}"/>
                </a:ext>
              </a:extLst>
            </p:cNvPr>
            <p:cNvSpPr txBox="1"/>
            <p:nvPr/>
          </p:nvSpPr>
          <p:spPr>
            <a:xfrm>
              <a:off x="4041565" y="3005651"/>
              <a:ext cx="302653" cy="28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F39466-22AA-5E41-ACA7-FEBA73B66144}"/>
              </a:ext>
            </a:extLst>
          </p:cNvPr>
          <p:cNvGrpSpPr/>
          <p:nvPr/>
        </p:nvGrpSpPr>
        <p:grpSpPr>
          <a:xfrm>
            <a:off x="5434557" y="4939129"/>
            <a:ext cx="595195" cy="1188837"/>
            <a:chOff x="4074686" y="3704346"/>
            <a:chExt cx="447503" cy="89162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2BDC013-CB26-C242-854A-F0D3A8E45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686" y="3704346"/>
              <a:ext cx="447503" cy="89162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5EC342-8DCE-8446-A961-7DC3B354A6E2}"/>
                </a:ext>
              </a:extLst>
            </p:cNvPr>
            <p:cNvSpPr txBox="1"/>
            <p:nvPr/>
          </p:nvSpPr>
          <p:spPr>
            <a:xfrm>
              <a:off x="4074686" y="3965494"/>
              <a:ext cx="302653" cy="2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74C8DA-49BC-E342-82E3-AE9100135ED5}"/>
              </a:ext>
            </a:extLst>
          </p:cNvPr>
          <p:cNvGrpSpPr/>
          <p:nvPr/>
        </p:nvGrpSpPr>
        <p:grpSpPr>
          <a:xfrm>
            <a:off x="9475722" y="434066"/>
            <a:ext cx="907391" cy="1490551"/>
            <a:chOff x="7113077" y="325548"/>
            <a:chExt cx="682231" cy="111791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1EECC5-FF05-A04B-92BF-45927A726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077" y="325548"/>
              <a:ext cx="682231" cy="111791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DF7927-3794-0548-8125-DE5BEA457CDA}"/>
                </a:ext>
              </a:extLst>
            </p:cNvPr>
            <p:cNvSpPr txBox="1"/>
            <p:nvPr/>
          </p:nvSpPr>
          <p:spPr>
            <a:xfrm>
              <a:off x="7438150" y="829852"/>
              <a:ext cx="302653" cy="28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5E79E1-1EBC-254B-AD7F-B1371492E43E}"/>
              </a:ext>
            </a:extLst>
          </p:cNvPr>
          <p:cNvGrpSpPr/>
          <p:nvPr/>
        </p:nvGrpSpPr>
        <p:grpSpPr>
          <a:xfrm>
            <a:off x="9433048" y="2405352"/>
            <a:ext cx="950065" cy="920899"/>
            <a:chOff x="7080992" y="1804013"/>
            <a:chExt cx="714316" cy="69067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AFEA988-E313-764F-9A8B-FDE9D415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992" y="1804013"/>
              <a:ext cx="714316" cy="69067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2FC5C2-C126-B94D-BE49-551A29A4AE61}"/>
                </a:ext>
              </a:extLst>
            </p:cNvPr>
            <p:cNvSpPr txBox="1"/>
            <p:nvPr/>
          </p:nvSpPr>
          <p:spPr>
            <a:xfrm>
              <a:off x="7361969" y="2032788"/>
              <a:ext cx="302653" cy="28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090F35-19C0-8746-A971-D3EE14DA6D48}"/>
              </a:ext>
            </a:extLst>
          </p:cNvPr>
          <p:cNvGrpSpPr/>
          <p:nvPr/>
        </p:nvGrpSpPr>
        <p:grpSpPr>
          <a:xfrm>
            <a:off x="9632942" y="3641379"/>
            <a:ext cx="750170" cy="1008712"/>
            <a:chOff x="7231285" y="2731034"/>
            <a:chExt cx="564023" cy="75653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39D552D-56E0-4F4F-8CE2-CFD804BB3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285" y="2731034"/>
              <a:ext cx="564023" cy="75653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15B92B-4E25-C548-8105-20F5B4EB3554}"/>
                </a:ext>
              </a:extLst>
            </p:cNvPr>
            <p:cNvSpPr txBox="1"/>
            <p:nvPr/>
          </p:nvSpPr>
          <p:spPr>
            <a:xfrm>
              <a:off x="7361969" y="2924634"/>
              <a:ext cx="302653" cy="2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E448B5-176B-264B-A1BE-D0D7D4271E19}"/>
              </a:ext>
            </a:extLst>
          </p:cNvPr>
          <p:cNvGrpSpPr/>
          <p:nvPr/>
        </p:nvGrpSpPr>
        <p:grpSpPr>
          <a:xfrm>
            <a:off x="9605990" y="4939129"/>
            <a:ext cx="777122" cy="1188837"/>
            <a:chOff x="7211021" y="3704346"/>
            <a:chExt cx="584287" cy="89162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9D6578D-0A25-4D44-9D9C-97F98D8A6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021" y="3704346"/>
              <a:ext cx="584287" cy="89162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9EC73-1B9D-1B40-B390-64E2D0B36472}"/>
                </a:ext>
              </a:extLst>
            </p:cNvPr>
            <p:cNvSpPr txBox="1"/>
            <p:nvPr/>
          </p:nvSpPr>
          <p:spPr>
            <a:xfrm>
              <a:off x="7429309" y="3965958"/>
              <a:ext cx="302653" cy="2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E7955B-DE54-F940-ABF4-19B551D8C592}"/>
              </a:ext>
            </a:extLst>
          </p:cNvPr>
          <p:cNvSpPr txBox="1"/>
          <p:nvPr/>
        </p:nvSpPr>
        <p:spPr>
          <a:xfrm>
            <a:off x="479361" y="344471"/>
            <a:ext cx="4216615" cy="3419740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>
              <a:spcBef>
                <a:spcPts val="599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2. </a:t>
            </a:r>
            <a:r>
              <a:rPr lang="en-US" sz="3200" b="1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Tìm</a:t>
            </a:r>
            <a:r>
              <a:rPr lang="en-US" sz="3200" b="1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miếng</a:t>
            </a:r>
            <a:r>
              <a:rPr lang="en-US" sz="3200" b="1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bìa</a:t>
            </a:r>
            <a:r>
              <a:rPr lang="en-US" sz="3200" b="1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để</a:t>
            </a:r>
            <a:r>
              <a:rPr lang="en-US" sz="3200" b="1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ghép</a:t>
            </a:r>
            <a:r>
              <a:rPr lang="en-US" sz="3200" b="1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: </a:t>
            </a:r>
          </a:p>
          <a:p>
            <a:pPr marL="456468" indent="-456468">
              <a:spcBef>
                <a:spcPts val="599"/>
              </a:spcBef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Hình</a:t>
            </a:r>
            <a:r>
              <a:rPr lang="en-US" sz="32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tròn</a:t>
            </a:r>
            <a:r>
              <a:rPr lang="en-US" sz="32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</a:p>
          <a:p>
            <a:pPr marL="456468" indent="-456468">
              <a:spcBef>
                <a:spcPts val="599"/>
              </a:spcBef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Hình</a:t>
            </a:r>
            <a:r>
              <a:rPr lang="en-US" sz="32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vuông</a:t>
            </a:r>
            <a:r>
              <a:rPr lang="en-US" sz="32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</a:p>
          <a:p>
            <a:pPr marL="456468" indent="-456468">
              <a:spcBef>
                <a:spcPts val="599"/>
              </a:spcBef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Hình</a:t>
            </a:r>
            <a:r>
              <a:rPr lang="en-US" sz="32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tam </a:t>
            </a: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giác</a:t>
            </a:r>
            <a:endParaRPr lang="en-US" sz="3200" kern="0" dirty="0">
              <a:solidFill>
                <a:srgbClr val="F3EFFF"/>
              </a:solidFill>
              <a:latin typeface="Arial" pitchFamily="34" charset="0"/>
              <a:ea typeface="Kids" pitchFamily="2" charset="0"/>
              <a:cs typeface="Arial" pitchFamily="34" charset="0"/>
              <a:sym typeface="Arial"/>
            </a:endParaRPr>
          </a:p>
          <a:p>
            <a:pPr marL="456468" indent="-456468">
              <a:spcBef>
                <a:spcPts val="599"/>
              </a:spcBef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Hình</a:t>
            </a:r>
            <a:r>
              <a:rPr lang="en-US" sz="32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nhật</a:t>
            </a:r>
            <a:r>
              <a:rPr lang="en-US" sz="32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1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262E-6 -5.36871E-7 L -0.34415 0.2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6" y="12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6588E-6 -3.74576E-6 L -0.30528 0.16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2" y="8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409E-6 -4.52638E-6 L -0.31551 -0.457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7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899E-6 -1.19099E-6 L -0.31239 0.000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992" y="1136664"/>
            <a:ext cx="911801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88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47FCE-40CD-65CD-45FD-10E21311C163}"/>
              </a:ext>
            </a:extLst>
          </p:cNvPr>
          <p:cNvSpPr txBox="1"/>
          <p:nvPr/>
        </p:nvSpPr>
        <p:spPr>
          <a:xfrm>
            <a:off x="1536992" y="2938199"/>
            <a:ext cx="9118016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8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CÙNG THỰC HIỆN THỬ THÁCH CỦA GIÁO VIÊN NHÉ!</a:t>
            </a:r>
          </a:p>
        </p:txBody>
      </p:sp>
      <p:pic>
        <p:nvPicPr>
          <p:cNvPr id="6" name="Google Shape;1293;p40">
            <a:extLst>
              <a:ext uri="{FF2B5EF4-FFF2-40B4-BE49-F238E27FC236}">
                <a16:creationId xmlns:a16="http://schemas.microsoft.com/office/drawing/2014/main" id="{8E1BBC88-7F4D-E72C-A0CA-558CD93CF8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9966"/>
          <a:stretch/>
        </p:blipFill>
        <p:spPr>
          <a:xfrm>
            <a:off x="6607153" y="4794011"/>
            <a:ext cx="2356788" cy="221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94;p40">
            <a:extLst>
              <a:ext uri="{FF2B5EF4-FFF2-40B4-BE49-F238E27FC236}">
                <a16:creationId xmlns:a16="http://schemas.microsoft.com/office/drawing/2014/main" id="{9C385B66-CA68-1D39-96B7-84DC5383E8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815" y="310051"/>
            <a:ext cx="2356788" cy="23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95;p40">
            <a:extLst>
              <a:ext uri="{FF2B5EF4-FFF2-40B4-BE49-F238E27FC236}">
                <a16:creationId xmlns:a16="http://schemas.microsoft.com/office/drawing/2014/main" id="{615932C3-CD0B-2A28-E139-D2576FBC5EF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355" y="4274788"/>
            <a:ext cx="1725681" cy="2287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1E7C7-AD20-3EB4-CDBF-D704EF15545E}"/>
              </a:ext>
            </a:extLst>
          </p:cNvPr>
          <p:cNvSpPr txBox="1"/>
          <p:nvPr/>
        </p:nvSpPr>
        <p:spPr>
          <a:xfrm>
            <a:off x="1536992" y="427756"/>
            <a:ext cx="9118016" cy="140038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THỬ TÀI SÁNG TẠO MỘT SỐ HÌNH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BẰNG HÌNH PHẲNG EM CÓ</a:t>
            </a:r>
          </a:p>
        </p:txBody>
      </p:sp>
      <p:pic>
        <p:nvPicPr>
          <p:cNvPr id="1026" name="Picture 2" descr="Toán lớp 1 trang 8 - Hình vuông - hình tròn, hình tam giác - hình chữ nhật  - SGK Cánh diều | SGK Toán 1 - Cánh diều">
            <a:extLst>
              <a:ext uri="{FF2B5EF4-FFF2-40B4-BE49-F238E27FC236}">
                <a16:creationId xmlns:a16="http://schemas.microsoft.com/office/drawing/2014/main" id="{238380C5-C6BB-2AA5-DC6E-675FD191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95" y="3168468"/>
            <a:ext cx="8545484" cy="30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1E7C7-AD20-3EB4-CDBF-D704EF15545E}"/>
              </a:ext>
            </a:extLst>
          </p:cNvPr>
          <p:cNvSpPr txBox="1"/>
          <p:nvPr/>
        </p:nvSpPr>
        <p:spPr>
          <a:xfrm>
            <a:off x="1536992" y="427756"/>
            <a:ext cx="9118016" cy="140038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THỬ TÀI SÁNG TẠO MỘT SỐ HÌNH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BẰNG HÌNH PHẲNG EM CÓ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41A586-F3F2-5EE3-EAA9-DFB62F75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28" y="214399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p72"/>
          <p:cNvSpPr txBox="1">
            <a:spLocks noGrp="1"/>
          </p:cNvSpPr>
          <p:nvPr>
            <p:ph type="title" idx="4294967295"/>
          </p:nvPr>
        </p:nvSpPr>
        <p:spPr>
          <a:xfrm>
            <a:off x="2435282" y="3244364"/>
            <a:ext cx="7219746" cy="112236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11500">
                <a:solidFill>
                  <a:schemeClr val="accent5"/>
                </a:solidFill>
                <a:latin typeface="+mj-lt"/>
              </a:rPr>
              <a:t>DẶN DÒ</a:t>
            </a:r>
            <a:endParaRPr sz="1150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3" name="Google Shape;1116;p38">
            <a:extLst>
              <a:ext uri="{FF2B5EF4-FFF2-40B4-BE49-F238E27FC236}">
                <a16:creationId xmlns:a16="http://schemas.microsoft.com/office/drawing/2014/main" id="{D0E7AEF4-51D6-9884-E812-E9A8B1C981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511" y="1"/>
            <a:ext cx="3596580" cy="455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DADC8D-2BE2-60B6-898B-5FF78A103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82" y="881464"/>
            <a:ext cx="7207238" cy="3612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03895-13EE-C6F1-BC23-4F51D5119214}"/>
              </a:ext>
            </a:extLst>
          </p:cNvPr>
          <p:cNvSpPr txBox="1"/>
          <p:nvPr/>
        </p:nvSpPr>
        <p:spPr>
          <a:xfrm>
            <a:off x="6974175" y="4748778"/>
            <a:ext cx="239189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Trang 52</a:t>
            </a:r>
          </a:p>
        </p:txBody>
      </p:sp>
    </p:spTree>
    <p:extLst>
      <p:ext uri="{BB962C8B-B14F-4D97-AF65-F5344CB8AC3E}">
        <p14:creationId xmlns:p14="http://schemas.microsoft.com/office/powerpoint/2010/main" val="9427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6217" y="185113"/>
            <a:ext cx="12079608" cy="567331"/>
            <a:chOff x="448541" y="265777"/>
            <a:chExt cx="11517270" cy="567331"/>
          </a:xfrm>
        </p:grpSpPr>
        <p:sp>
          <p:nvSpPr>
            <p:cNvPr id="2" name="Oval 1"/>
            <p:cNvSpPr/>
            <p:nvPr/>
          </p:nvSpPr>
          <p:spPr>
            <a:xfrm>
              <a:off x="448541" y="265777"/>
              <a:ext cx="523099" cy="5486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3600" kern="0">
                  <a:ln w="57150" cmpd="sng">
                    <a:solidFill>
                      <a:srgbClr val="DEB9FF"/>
                    </a:solidFill>
                    <a:prstDash val="solid"/>
                  </a:ln>
                  <a:solidFill>
                    <a:srgbClr val="F3E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  <a:sym typeface="Arial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4394" y="309888"/>
              <a:ext cx="1102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2800" kern="0">
                  <a:solidFill>
                    <a:srgbClr val="F3EFFF"/>
                  </a:solidFill>
                  <a:latin typeface="Arial" pitchFamily="34" charset="0"/>
                  <a:cs typeface="Arial" pitchFamily="34" charset="0"/>
                  <a:sym typeface="Arial"/>
                </a:rPr>
                <a:t>Bạn Việt cắt miếng bìa hình vuông thành bốn miếng bìa hình tam giác.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99162" y="1317444"/>
            <a:ext cx="1196344" cy="1196343"/>
            <a:chOff x="975519" y="1271722"/>
            <a:chExt cx="1196344" cy="1196343"/>
          </a:xfrm>
        </p:grpSpPr>
        <p:sp>
          <p:nvSpPr>
            <p:cNvPr id="22" name="Rectangle 21"/>
            <p:cNvSpPr/>
            <p:nvPr/>
          </p:nvSpPr>
          <p:spPr>
            <a:xfrm>
              <a:off x="975519" y="1271722"/>
              <a:ext cx="1196343" cy="1196343"/>
            </a:xfrm>
            <a:prstGeom prst="rect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864" kern="0">
                <a:solidFill>
                  <a:srgbClr val="F3EFFF"/>
                </a:solidFill>
                <a:latin typeface="Arial"/>
                <a:sym typeface="Arial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75519" y="1271722"/>
              <a:ext cx="1196343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75519" y="1271722"/>
              <a:ext cx="1196344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Isosceles Triangle 17"/>
          <p:cNvSpPr/>
          <p:nvPr/>
        </p:nvSpPr>
        <p:spPr>
          <a:xfrm rot="13507567">
            <a:off x="6304193" y="1929117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3EFFF"/>
              </a:solidFill>
              <a:latin typeface="Arial"/>
              <a:sym typeface="Arial"/>
            </a:endParaRPr>
          </a:p>
        </p:txBody>
      </p:sp>
      <p:sp>
        <p:nvSpPr>
          <p:cNvPr id="33" name="Isosceles Triangle 17"/>
          <p:cNvSpPr/>
          <p:nvPr/>
        </p:nvSpPr>
        <p:spPr>
          <a:xfrm rot="13507567">
            <a:off x="7428354" y="1915970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3EFFF"/>
              </a:solidFill>
              <a:latin typeface="Arial"/>
              <a:sym typeface="Arial"/>
            </a:endParaRPr>
          </a:p>
        </p:txBody>
      </p:sp>
      <p:sp>
        <p:nvSpPr>
          <p:cNvPr id="34" name="Isosceles Triangle 17"/>
          <p:cNvSpPr/>
          <p:nvPr/>
        </p:nvSpPr>
        <p:spPr>
          <a:xfrm rot="13507567">
            <a:off x="8552515" y="1902823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3EFFF"/>
              </a:solidFill>
              <a:latin typeface="Arial"/>
              <a:sym typeface="Arial"/>
            </a:endParaRPr>
          </a:p>
        </p:txBody>
      </p:sp>
      <p:sp>
        <p:nvSpPr>
          <p:cNvPr id="35" name="Isosceles Triangle 17"/>
          <p:cNvSpPr/>
          <p:nvPr/>
        </p:nvSpPr>
        <p:spPr>
          <a:xfrm rot="13507567">
            <a:off x="9676676" y="1889676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3EFFF"/>
              </a:solidFill>
              <a:latin typeface="Arial"/>
              <a:sym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4445" r="19920" b="39259"/>
          <a:stretch/>
        </p:blipFill>
        <p:spPr>
          <a:xfrm>
            <a:off x="807877" y="897284"/>
            <a:ext cx="2824955" cy="1803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84" y="2815798"/>
            <a:ext cx="7640181" cy="379759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6217" y="3002695"/>
            <a:ext cx="3956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2800" kern="0" dirty="0">
                <a:solidFill>
                  <a:srgbClr val="F3EFFF"/>
                </a:solidFill>
                <a:latin typeface="Arial" pitchFamily="34" charset="0"/>
                <a:cs typeface="Arial" pitchFamily="34" charset="0"/>
                <a:sym typeface="Arial"/>
              </a:rPr>
              <a:t>   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miếng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bìa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4000" kern="0" dirty="0">
                <a:solidFill>
                  <a:srgbClr val="F3E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99F645-EC2F-194C-955F-3B8D05FD4C25}"/>
              </a:ext>
            </a:extLst>
          </p:cNvPr>
          <p:cNvGrpSpPr/>
          <p:nvPr/>
        </p:nvGrpSpPr>
        <p:grpSpPr>
          <a:xfrm>
            <a:off x="2985004" y="3476880"/>
            <a:ext cx="5679034" cy="2846560"/>
            <a:chOff x="1091982" y="2768682"/>
            <a:chExt cx="2217812" cy="1108906"/>
          </a:xfrm>
          <a:solidFill>
            <a:srgbClr val="C0000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CE0EEF-66C7-9344-8981-B267DD9F81BE}"/>
                </a:ext>
              </a:extLst>
            </p:cNvPr>
            <p:cNvSpPr/>
            <p:nvPr/>
          </p:nvSpPr>
          <p:spPr>
            <a:xfrm>
              <a:off x="1091982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596B2D-6EE8-A24A-9795-A6EC9669CE08}"/>
                </a:ext>
              </a:extLst>
            </p:cNvPr>
            <p:cNvSpPr/>
            <p:nvPr/>
          </p:nvSpPr>
          <p:spPr>
            <a:xfrm>
              <a:off x="2200888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29962" y="2861329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a)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50550" y="443470"/>
            <a:ext cx="2285111" cy="229077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813530" y="443470"/>
            <a:ext cx="2285111" cy="229077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78928" y="443470"/>
            <a:ext cx="2285111" cy="229077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44325" y="417224"/>
            <a:ext cx="2285111" cy="229077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9EDE041-1F71-614D-966D-831908FA6204}"/>
              </a:ext>
            </a:extLst>
          </p:cNvPr>
          <p:cNvSpPr/>
          <p:nvPr/>
        </p:nvSpPr>
        <p:spPr>
          <a:xfrm rot="5400000">
            <a:off x="5727998" y="3013186"/>
            <a:ext cx="426271" cy="27971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9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806370" y="831998"/>
            <a:ext cx="820588" cy="738466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a)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05D646-CE26-9341-B9FC-45254C21FC86}"/>
              </a:ext>
            </a:extLst>
          </p:cNvPr>
          <p:cNvGrpSpPr/>
          <p:nvPr/>
        </p:nvGrpSpPr>
        <p:grpSpPr>
          <a:xfrm>
            <a:off x="1956295" y="1543691"/>
            <a:ext cx="3920881" cy="1965303"/>
            <a:chOff x="5808928" y="1859623"/>
            <a:chExt cx="4269841" cy="2134920"/>
          </a:xfrm>
          <a:solidFill>
            <a:srgbClr val="F79646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B808F8-72DB-6A4A-9771-FCCB15E1BDC6}"/>
                </a:ext>
              </a:extLst>
            </p:cNvPr>
            <p:cNvGrpSpPr/>
            <p:nvPr/>
          </p:nvGrpSpPr>
          <p:grpSpPr>
            <a:xfrm>
              <a:off x="5808930" y="1859623"/>
              <a:ext cx="4269839" cy="2134920"/>
              <a:chOff x="1996860" y="2376828"/>
              <a:chExt cx="4269839" cy="2134920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BAF7ACD-31FB-FA41-8535-F01F3839DBE8}"/>
                  </a:ext>
                </a:extLst>
              </p:cNvPr>
              <p:cNvGrpSpPr/>
              <p:nvPr/>
            </p:nvGrpSpPr>
            <p:grpSpPr>
              <a:xfrm>
                <a:off x="1996860" y="2376828"/>
                <a:ext cx="4269839" cy="2134920"/>
                <a:chOff x="1091982" y="2768682"/>
                <a:chExt cx="2217812" cy="1108906"/>
              </a:xfrm>
              <a:grpFill/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A6722D0-5E3B-844F-8C74-6E7BC2CA6614}"/>
                    </a:ext>
                  </a:extLst>
                </p:cNvPr>
                <p:cNvSpPr/>
                <p:nvPr/>
              </p:nvSpPr>
              <p:spPr>
                <a:xfrm>
                  <a:off x="1091982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</a:pPr>
                  <a:endParaRPr lang="x-none" sz="1864" kern="0" dirty="0">
                    <a:solidFill>
                      <a:srgbClr val="DEB9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E8096B-BF5F-7E46-8376-43B73A09DDC2}"/>
                    </a:ext>
                  </a:extLst>
                </p:cNvPr>
                <p:cNvSpPr/>
                <p:nvPr/>
              </p:nvSpPr>
              <p:spPr>
                <a:xfrm>
                  <a:off x="2200888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</a:pPr>
                  <a:endParaRPr lang="x-none" sz="1864" kern="0">
                    <a:solidFill>
                      <a:srgbClr val="DEB9FF"/>
                    </a:solidFill>
                    <a:latin typeface="Arial"/>
                    <a:sym typeface="Arial"/>
                  </a:endParaRP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8B40E03-C07B-FB46-9836-09F027D7C9BA}"/>
                  </a:ext>
                </a:extLst>
              </p:cNvPr>
              <p:cNvCxnSpPr/>
              <p:nvPr/>
            </p:nvCxnSpPr>
            <p:spPr>
              <a:xfrm>
                <a:off x="4131779" y="2376828"/>
                <a:ext cx="2134920" cy="213492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E8F6FB-ED08-D14F-97AA-A5D9A9AC8413}"/>
                </a:ext>
              </a:extLst>
            </p:cNvPr>
            <p:cNvCxnSpPr/>
            <p:nvPr/>
          </p:nvCxnSpPr>
          <p:spPr>
            <a:xfrm>
              <a:off x="5808928" y="1859623"/>
              <a:ext cx="2134920" cy="21349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39C46A-7605-7340-9C9A-4A5B1C8DF403}"/>
              </a:ext>
            </a:extLst>
          </p:cNvPr>
          <p:cNvGrpSpPr/>
          <p:nvPr/>
        </p:nvGrpSpPr>
        <p:grpSpPr>
          <a:xfrm>
            <a:off x="6438198" y="1543691"/>
            <a:ext cx="3920881" cy="1965303"/>
            <a:chOff x="4372079" y="1878211"/>
            <a:chExt cx="2947954" cy="1473977"/>
          </a:xfrm>
          <a:solidFill>
            <a:srgbClr val="F79646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10C4C2-AA52-9445-AFF6-7A3235D98AB9}"/>
                </a:ext>
              </a:extLst>
            </p:cNvPr>
            <p:cNvGrpSpPr/>
            <p:nvPr/>
          </p:nvGrpSpPr>
          <p:grpSpPr>
            <a:xfrm>
              <a:off x="4372080" y="1878211"/>
              <a:ext cx="2947953" cy="1473977"/>
              <a:chOff x="1996860" y="2376828"/>
              <a:chExt cx="4269839" cy="2134920"/>
            </a:xfrm>
            <a:grpFill/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72D7A7E-A3EA-B84C-AFB7-E2A8D5F87C79}"/>
                  </a:ext>
                </a:extLst>
              </p:cNvPr>
              <p:cNvGrpSpPr/>
              <p:nvPr/>
            </p:nvGrpSpPr>
            <p:grpSpPr>
              <a:xfrm>
                <a:off x="1996860" y="2376828"/>
                <a:ext cx="4269839" cy="2134920"/>
                <a:chOff x="1091982" y="2768682"/>
                <a:chExt cx="2217812" cy="1108906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944A487-3049-E246-A7C7-C40D93C3B658}"/>
                    </a:ext>
                  </a:extLst>
                </p:cNvPr>
                <p:cNvSpPr/>
                <p:nvPr/>
              </p:nvSpPr>
              <p:spPr>
                <a:xfrm>
                  <a:off x="1091982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</a:pPr>
                  <a:endParaRPr lang="x-none" sz="1864" kern="0" dirty="0">
                    <a:solidFill>
                      <a:srgbClr val="DEB9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B596487-FCBD-4F4A-A494-B49842EBB307}"/>
                    </a:ext>
                  </a:extLst>
                </p:cNvPr>
                <p:cNvSpPr/>
                <p:nvPr/>
              </p:nvSpPr>
              <p:spPr>
                <a:xfrm>
                  <a:off x="2200888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</a:pPr>
                  <a:endParaRPr lang="x-none" sz="1864" kern="0">
                    <a:solidFill>
                      <a:srgbClr val="DEB9FF"/>
                    </a:solidFill>
                    <a:latin typeface="Arial"/>
                    <a:sym typeface="Arial"/>
                  </a:endParaRPr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AE85C3D-3944-2340-A902-C755E496FCDE}"/>
                  </a:ext>
                </a:extLst>
              </p:cNvPr>
              <p:cNvCxnSpPr/>
              <p:nvPr/>
            </p:nvCxnSpPr>
            <p:spPr>
              <a:xfrm>
                <a:off x="4131779" y="2376828"/>
                <a:ext cx="2134920" cy="213492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4227A9-59C3-B449-9F39-EA2D74B00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2079" y="1878211"/>
              <a:ext cx="1473977" cy="1473977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27866" y="4038600"/>
            <a:ext cx="84312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29962" y="2861328"/>
            <a:ext cx="820588" cy="738466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/>
                <a:ea typeface="Kids" pitchFamily="2" charset="0"/>
                <a:cs typeface="Arial"/>
                <a:sym typeface="Arial"/>
              </a:rPr>
              <a:t>b)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50550" y="443470"/>
            <a:ext cx="2285111" cy="2290779"/>
          </a:xfrm>
          <a:prstGeom prst="rtTriangl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813530" y="443470"/>
            <a:ext cx="2285111" cy="2290779"/>
          </a:xfrm>
          <a:prstGeom prst="rtTriangl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78928" y="443470"/>
            <a:ext cx="2285111" cy="2290779"/>
          </a:xfrm>
          <a:prstGeom prst="rtTriangl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44325" y="417224"/>
            <a:ext cx="2285111" cy="2290779"/>
          </a:xfrm>
          <a:prstGeom prst="rtTriangl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9EDE041-1F71-614D-966D-831908FA6204}"/>
              </a:ext>
            </a:extLst>
          </p:cNvPr>
          <p:cNvSpPr/>
          <p:nvPr/>
        </p:nvSpPr>
        <p:spPr>
          <a:xfrm rot="5400000">
            <a:off x="5913709" y="3002573"/>
            <a:ext cx="426271" cy="279718"/>
          </a:xfrm>
          <a:prstGeom prst="rightArrow">
            <a:avLst/>
          </a:prstGeom>
          <a:solidFill>
            <a:srgbClr val="F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30C97-7928-174C-93B6-78ECF3A125D5}"/>
              </a:ext>
            </a:extLst>
          </p:cNvPr>
          <p:cNvGrpSpPr/>
          <p:nvPr/>
        </p:nvGrpSpPr>
        <p:grpSpPr>
          <a:xfrm>
            <a:off x="2195138" y="3571843"/>
            <a:ext cx="7856654" cy="2629477"/>
            <a:chOff x="6480023" y="3329641"/>
            <a:chExt cx="2358276" cy="787319"/>
          </a:xfrm>
          <a:solidFill>
            <a:srgbClr val="F7964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E3A70C-8723-B645-8578-C7A25534ACB0}"/>
                </a:ext>
              </a:extLst>
            </p:cNvPr>
            <p:cNvSpPr/>
            <p:nvPr/>
          </p:nvSpPr>
          <p:spPr>
            <a:xfrm>
              <a:off x="7267342" y="3331294"/>
              <a:ext cx="785666" cy="785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2B3D03A-5D24-1E40-A8D4-6C7618AF9040}"/>
                </a:ext>
              </a:extLst>
            </p:cNvPr>
            <p:cNvSpPr/>
            <p:nvPr/>
          </p:nvSpPr>
          <p:spPr>
            <a:xfrm rot="16200000">
              <a:off x="6480023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6161CE6-0578-2F49-9D11-3AF51DE88AA8}"/>
                </a:ext>
              </a:extLst>
            </p:cNvPr>
            <p:cNvSpPr/>
            <p:nvPr/>
          </p:nvSpPr>
          <p:spPr>
            <a:xfrm>
              <a:off x="8050980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7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493108" y="549622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b)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C45C1-F233-AB4B-99AB-0D21C83C69E1}"/>
              </a:ext>
            </a:extLst>
          </p:cNvPr>
          <p:cNvGrpSpPr/>
          <p:nvPr/>
        </p:nvGrpSpPr>
        <p:grpSpPr>
          <a:xfrm>
            <a:off x="1793354" y="621868"/>
            <a:ext cx="7679106" cy="2570056"/>
            <a:chOff x="1639098" y="2678881"/>
            <a:chExt cx="5907104" cy="1972108"/>
          </a:xfrm>
          <a:solidFill>
            <a:srgbClr val="F79646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630C97-7928-174C-93B6-78ECF3A125D5}"/>
                </a:ext>
              </a:extLst>
            </p:cNvPr>
            <p:cNvGrpSpPr/>
            <p:nvPr/>
          </p:nvGrpSpPr>
          <p:grpSpPr>
            <a:xfrm>
              <a:off x="1639098" y="2678881"/>
              <a:ext cx="5907104" cy="1972108"/>
              <a:chOff x="6480023" y="3329641"/>
              <a:chExt cx="2358276" cy="787319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E3A70C-8723-B645-8578-C7A25534ACB0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B3D03A-5D24-1E40-A8D4-6C7618AF9040}"/>
                  </a:ext>
                </a:extLst>
              </p:cNvPr>
              <p:cNvSpPr/>
              <p:nvPr/>
            </p:nvSpPr>
            <p:spPr>
              <a:xfrm rot="16200000">
                <a:off x="6480023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E6161CE6-0578-2F49-9D11-3AF51DE88AA8}"/>
                  </a:ext>
                </a:extLst>
              </p:cNvPr>
              <p:cNvSpPr/>
              <p:nvPr/>
            </p:nvSpPr>
            <p:spPr>
              <a:xfrm>
                <a:off x="8050980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317E98-3C32-6F4C-9973-8C09809157B0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>
              <a:off x="3613417" y="2683049"/>
              <a:ext cx="1960677" cy="19679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C96090-196E-324F-B487-E346DC8E79CB}"/>
              </a:ext>
            </a:extLst>
          </p:cNvPr>
          <p:cNvGrpSpPr/>
          <p:nvPr/>
        </p:nvGrpSpPr>
        <p:grpSpPr>
          <a:xfrm>
            <a:off x="1791919" y="3660680"/>
            <a:ext cx="7679106" cy="2570056"/>
            <a:chOff x="1639098" y="2678881"/>
            <a:chExt cx="5907104" cy="1972108"/>
          </a:xfrm>
          <a:solidFill>
            <a:srgbClr val="F79646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239ACA4-D391-F449-974C-891D1699A83B}"/>
                </a:ext>
              </a:extLst>
            </p:cNvPr>
            <p:cNvGrpSpPr/>
            <p:nvPr/>
          </p:nvGrpSpPr>
          <p:grpSpPr>
            <a:xfrm>
              <a:off x="1639098" y="2678881"/>
              <a:ext cx="5907104" cy="1972108"/>
              <a:chOff x="6480023" y="3329641"/>
              <a:chExt cx="2358276" cy="787319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A5D1FC-C8C9-644D-BC92-5CDC151C4BAE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B7574754-59B6-364C-9DBB-ABA2A8D11354}"/>
                  </a:ext>
                </a:extLst>
              </p:cNvPr>
              <p:cNvSpPr/>
              <p:nvPr/>
            </p:nvSpPr>
            <p:spPr>
              <a:xfrm rot="16200000">
                <a:off x="6480023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4BA131D7-A691-7F4F-A9EC-1B139C077A69}"/>
                  </a:ext>
                </a:extLst>
              </p:cNvPr>
              <p:cNvSpPr/>
              <p:nvPr/>
            </p:nvSpPr>
            <p:spPr>
              <a:xfrm>
                <a:off x="8050980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AC4864-1BF5-D740-B183-30C963741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3416" y="2683048"/>
              <a:ext cx="1960677" cy="1967941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32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29962" y="2861329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c)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50550" y="351104"/>
            <a:ext cx="2285111" cy="2290779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813530" y="351104"/>
            <a:ext cx="2285111" cy="2290779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78928" y="351104"/>
            <a:ext cx="2285111" cy="2290779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44325" y="324857"/>
            <a:ext cx="2285111" cy="2290779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30C97-7928-174C-93B6-78ECF3A125D5}"/>
              </a:ext>
            </a:extLst>
          </p:cNvPr>
          <p:cNvGrpSpPr/>
          <p:nvPr/>
        </p:nvGrpSpPr>
        <p:grpSpPr>
          <a:xfrm>
            <a:off x="3473380" y="3429002"/>
            <a:ext cx="4925999" cy="2584391"/>
            <a:chOff x="6877899" y="3326939"/>
            <a:chExt cx="1568768" cy="821007"/>
          </a:xfrm>
          <a:solidFill>
            <a:srgbClr val="F7964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E3A70C-8723-B645-8578-C7A25534ACB0}"/>
                </a:ext>
              </a:extLst>
            </p:cNvPr>
            <p:cNvSpPr/>
            <p:nvPr/>
          </p:nvSpPr>
          <p:spPr>
            <a:xfrm>
              <a:off x="7267342" y="3331294"/>
              <a:ext cx="785666" cy="78566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2B3D03A-5D24-1E40-A8D4-6C7618AF9040}"/>
                </a:ext>
              </a:extLst>
            </p:cNvPr>
            <p:cNvSpPr/>
            <p:nvPr/>
          </p:nvSpPr>
          <p:spPr>
            <a:xfrm rot="2705273">
              <a:off x="6877899" y="3360627"/>
              <a:ext cx="787319" cy="787319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 dirty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6161CE6-0578-2F49-9D11-3AF51DE88AA8}"/>
                </a:ext>
              </a:extLst>
            </p:cNvPr>
            <p:cNvSpPr/>
            <p:nvPr/>
          </p:nvSpPr>
          <p:spPr>
            <a:xfrm rot="13509144">
              <a:off x="7659348" y="3326939"/>
              <a:ext cx="787319" cy="787319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263129B-2F23-D04B-B1E1-C1DFB175E3E1}"/>
              </a:ext>
            </a:extLst>
          </p:cNvPr>
          <p:cNvSpPr/>
          <p:nvPr/>
        </p:nvSpPr>
        <p:spPr>
          <a:xfrm rot="5400000">
            <a:off x="5716624" y="2899774"/>
            <a:ext cx="426271" cy="279718"/>
          </a:xfrm>
          <a:prstGeom prst="rightArrow">
            <a:avLst/>
          </a:prstGeom>
          <a:solidFill>
            <a:srgbClr val="F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4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1536" y="541043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c)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81B962-405E-C54E-A5D5-6D92C34A9AB8}"/>
              </a:ext>
            </a:extLst>
          </p:cNvPr>
          <p:cNvGrpSpPr/>
          <p:nvPr/>
        </p:nvGrpSpPr>
        <p:grpSpPr>
          <a:xfrm>
            <a:off x="1322912" y="1156596"/>
            <a:ext cx="4925999" cy="2584391"/>
            <a:chOff x="990231" y="1266766"/>
            <a:chExt cx="3703662" cy="1938293"/>
          </a:xfrm>
          <a:solidFill>
            <a:srgbClr val="F79646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630C97-7928-174C-93B6-78ECF3A125D5}"/>
                </a:ext>
              </a:extLst>
            </p:cNvPr>
            <p:cNvGrpSpPr/>
            <p:nvPr/>
          </p:nvGrpSpPr>
          <p:grpSpPr>
            <a:xfrm>
              <a:off x="990231" y="1266766"/>
              <a:ext cx="3703662" cy="1938293"/>
              <a:chOff x="6877899" y="3326939"/>
              <a:chExt cx="1568768" cy="821007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E3A70C-8723-B645-8578-C7A25534ACB0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B3D03A-5D24-1E40-A8D4-6C7618AF9040}"/>
                  </a:ext>
                </a:extLst>
              </p:cNvPr>
              <p:cNvSpPr/>
              <p:nvPr/>
            </p:nvSpPr>
            <p:spPr>
              <a:xfrm rot="2705273">
                <a:off x="6877899" y="3360627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 dirty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E6161CE6-0578-2F49-9D11-3AF51DE88AA8}"/>
                  </a:ext>
                </a:extLst>
              </p:cNvPr>
              <p:cNvSpPr/>
              <p:nvPr/>
            </p:nvSpPr>
            <p:spPr>
              <a:xfrm rot="13509144">
                <a:off x="7659348" y="3326939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723CE3-4E75-974E-89F8-0E582398A3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611" y="1277049"/>
              <a:ext cx="1844902" cy="1854856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5FE949-8166-4948-ABA1-81B87EA7A71C}"/>
              </a:ext>
            </a:extLst>
          </p:cNvPr>
          <p:cNvGrpSpPr/>
          <p:nvPr/>
        </p:nvGrpSpPr>
        <p:grpSpPr>
          <a:xfrm>
            <a:off x="6332448" y="3263386"/>
            <a:ext cx="4925999" cy="2584391"/>
            <a:chOff x="990231" y="1266766"/>
            <a:chExt cx="3703662" cy="1938293"/>
          </a:xfrm>
          <a:solidFill>
            <a:srgbClr val="F79646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38F9B6-DC09-C242-99FB-626B2120D5D8}"/>
                </a:ext>
              </a:extLst>
            </p:cNvPr>
            <p:cNvGrpSpPr/>
            <p:nvPr/>
          </p:nvGrpSpPr>
          <p:grpSpPr>
            <a:xfrm>
              <a:off x="990231" y="1266766"/>
              <a:ext cx="3703662" cy="1938293"/>
              <a:chOff x="6877899" y="3326939"/>
              <a:chExt cx="1568768" cy="821007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BD70F3D-D73E-354D-8D10-3951DBB58CB5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4B218409-D38D-1540-801B-0CBE2FDB00EB}"/>
                  </a:ext>
                </a:extLst>
              </p:cNvPr>
              <p:cNvSpPr/>
              <p:nvPr/>
            </p:nvSpPr>
            <p:spPr>
              <a:xfrm rot="2705273">
                <a:off x="6877899" y="3360627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 dirty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1923FEBF-88C1-7D44-BE75-18594EA4E146}"/>
                  </a:ext>
                </a:extLst>
              </p:cNvPr>
              <p:cNvSpPr/>
              <p:nvPr/>
            </p:nvSpPr>
            <p:spPr>
              <a:xfrm rot="13509144">
                <a:off x="7659348" y="3326939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8B1C55-7BF0-E147-AEB7-5439D3AEA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9611" y="1277049"/>
              <a:ext cx="1844902" cy="1854856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92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alloween Online Store Website Design by Slidesgo">
  <a:themeElements>
    <a:clrScheme name="Simple Light">
      <a:dk1>
        <a:srgbClr val="F3EFFF"/>
      </a:dk1>
      <a:lt1>
        <a:srgbClr val="DEB9FF"/>
      </a:lt1>
      <a:dk2>
        <a:srgbClr val="8764E2"/>
      </a:dk2>
      <a:lt2>
        <a:srgbClr val="31015C"/>
      </a:lt2>
      <a:accent1>
        <a:srgbClr val="FF4AD7"/>
      </a:accent1>
      <a:accent2>
        <a:srgbClr val="FFAD24"/>
      </a:accent2>
      <a:accent3>
        <a:srgbClr val="FFF7F7"/>
      </a:accent3>
      <a:accent4>
        <a:srgbClr val="B6DB41"/>
      </a:accent4>
      <a:accent5>
        <a:srgbClr val="FFFFFF"/>
      </a:accent5>
      <a:accent6>
        <a:srgbClr val="FFFFFF"/>
      </a:accent6>
      <a:hlink>
        <a:srgbClr val="F3E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295</Words>
  <Application>Microsoft Macintosh PowerPoint</Application>
  <PresentationFormat>Widescreen</PresentationFormat>
  <Paragraphs>61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.TMC-Ong Do</vt:lpstr>
      <vt:lpstr>Arial</vt:lpstr>
      <vt:lpstr>Calibri</vt:lpstr>
      <vt:lpstr>Jolly Lodger</vt:lpstr>
      <vt:lpstr>Raleway Medium</vt:lpstr>
      <vt:lpstr>Times New Roman</vt:lpstr>
      <vt:lpstr>2_Office 主题</vt:lpstr>
      <vt:lpstr>https://www.freeppt7.com</vt:lpstr>
      <vt:lpstr>3_Office 主题</vt:lpstr>
      <vt:lpstr>Halloween Online Store Website Design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57</cp:revision>
  <dcterms:created xsi:type="dcterms:W3CDTF">2021-07-20T01:55:21Z</dcterms:created>
  <dcterms:modified xsi:type="dcterms:W3CDTF">2024-11-14T06:23:56Z</dcterms:modified>
</cp:coreProperties>
</file>