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sldIdLst>
    <p:sldId id="281" r:id="rId3"/>
    <p:sldId id="256" r:id="rId4"/>
    <p:sldId id="274" r:id="rId5"/>
    <p:sldId id="258" r:id="rId6"/>
    <p:sldId id="257" r:id="rId7"/>
    <p:sldId id="272" r:id="rId8"/>
    <p:sldId id="273" r:id="rId9"/>
    <p:sldId id="259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30"/>
  </p:normalViewPr>
  <p:slideViewPr>
    <p:cSldViewPr>
      <p:cViewPr varScale="1">
        <p:scale>
          <a:sx n="113" d="100"/>
          <a:sy n="113" d="100"/>
        </p:scale>
        <p:origin x="4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1635-7B09-4A13-A242-3BFCAF865D37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3FC5-A905-44DF-8A3D-100C1478CC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401828" y="4067305"/>
            <a:ext cx="4882319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om </a:t>
            </a:r>
            <a:r>
              <a:rPr lang="en-US" altLang="zh-CN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ơm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017557" y="5436408"/>
            <a:ext cx="3337504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Vũ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Thị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Dung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1856657" y="606205"/>
            <a:ext cx="5558061" cy="4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QUANG TRUNG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1621604"/>
            <a:ext cx="6860380" cy="4605070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  <p:sp>
        <p:nvSpPr>
          <p:cNvPr id="12" name="圆角矩形 1">
            <a:extLst>
              <a:ext uri="{FF2B5EF4-FFF2-40B4-BE49-F238E27FC236}">
                <a16:creationId xmlns:a16="http://schemas.microsoft.com/office/drawing/2014/main" id="{98F545C2-05D2-4C2A-B944-5FEEA27A34B1}"/>
              </a:ext>
            </a:extLst>
          </p:cNvPr>
          <p:cNvSpPr/>
          <p:nvPr/>
        </p:nvSpPr>
        <p:spPr>
          <a:xfrm>
            <a:off x="2407658" y="2728380"/>
            <a:ext cx="4882319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17" name="圆角矩形 1">
            <a:extLst>
              <a:ext uri="{FF2B5EF4-FFF2-40B4-BE49-F238E27FC236}">
                <a16:creationId xmlns:a16="http://schemas.microsoft.com/office/drawing/2014/main" id="{5E862D17-5958-4D4F-95F8-B7D9104F2C3E}"/>
              </a:ext>
            </a:extLst>
          </p:cNvPr>
          <p:cNvSpPr/>
          <p:nvPr/>
        </p:nvSpPr>
        <p:spPr>
          <a:xfrm>
            <a:off x="2398452" y="2688297"/>
            <a:ext cx="4882319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2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667000" y="5791200"/>
            <a:ext cx="38100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762000"/>
            <a:ext cx="1981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4800"/>
            <a:ext cx="3505200" cy="9918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752600"/>
            <a:ext cx="7467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2971800"/>
            <a:ext cx="7467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      ôm     ơm</a:t>
            </a:r>
            <a:endParaRPr lang="en-US" sz="72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5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óm</a:t>
            </a:r>
            <a:endParaRPr lang="en-US" sz="48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vòm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khóm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449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nộm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bờm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4495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tôm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endParaRPr lang="en-US" sz="36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14600" cy="11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72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1" y="0"/>
            <a:ext cx="3886199" cy="34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657600"/>
            <a:ext cx="4419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đom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đóm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505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chó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đốm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096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mâm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cơm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2133600" cy="10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16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32141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2051" idx="3"/>
          </p:cNvCxnSpPr>
          <p:nvPr/>
        </p:nvCxnSpPr>
        <p:spPr>
          <a:xfrm flipV="1">
            <a:off x="3366516" y="184785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1" idx="3"/>
          </p:cNvCxnSpPr>
          <p:nvPr/>
        </p:nvCxnSpPr>
        <p:spPr>
          <a:xfrm>
            <a:off x="3366516" y="28575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124200"/>
            <a:ext cx="25212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143000"/>
            <a:ext cx="9144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200" cy="10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352800" y="9144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19050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28255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667000"/>
            <a:ext cx="124913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41148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51054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495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5562600"/>
            <a:ext cx="523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9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9144000" cy="1568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Hôm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Mơ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ở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xóm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Hạ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giỏ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chọn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 to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phần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bố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khen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má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752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163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595489" y="555819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71711" y="5556602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1352" y="6477000"/>
            <a:ext cx="8349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370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94</Words>
  <Application>Microsoft Macintosh PowerPoint</Application>
  <PresentationFormat>On-screen Show (4:3)</PresentationFormat>
  <Paragraphs>26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SimSun</vt:lpstr>
      <vt:lpstr>Arial</vt:lpstr>
      <vt:lpstr>AvantGarde</vt:lpstr>
      <vt:lpstr>Calibri</vt:lpstr>
      <vt:lpstr>Chivo</vt:lpstr>
      <vt:lpstr>Chivo Light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Nguyễn Thị Như</cp:lastModifiedBy>
  <cp:revision>22</cp:revision>
  <dcterms:created xsi:type="dcterms:W3CDTF">2020-08-12T11:52:00Z</dcterms:created>
  <dcterms:modified xsi:type="dcterms:W3CDTF">2024-11-14T02:48:00Z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