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6" r:id="rId2"/>
    <p:sldMasterId id="2147483699" r:id="rId3"/>
  </p:sldMasterIdLst>
  <p:notesMasterIdLst>
    <p:notesMasterId r:id="rId12"/>
  </p:notesMasterIdLst>
  <p:sldIdLst>
    <p:sldId id="265" r:id="rId4"/>
    <p:sldId id="270" r:id="rId5"/>
    <p:sldId id="267" r:id="rId6"/>
    <p:sldId id="268" r:id="rId7"/>
    <p:sldId id="271" r:id="rId8"/>
    <p:sldId id="272" r:id="rId9"/>
    <p:sldId id="285" r:id="rId10"/>
    <p:sldId id="28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9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1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0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0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2024/11/11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514" y="317241"/>
            <a:ext cx="7455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/>
              <a:t>UBND HUYỆN AN LÃO </a:t>
            </a:r>
          </a:p>
          <a:p>
            <a:pPr algn="ctr"/>
            <a:r>
              <a:rPr lang="vi-VN" sz="3200" smtClean="0"/>
              <a:t>TRƯỜNG </a:t>
            </a:r>
            <a:r>
              <a:rPr lang="vi-VN" sz="3200" u="sng" smtClean="0"/>
              <a:t>TIỂU HỌC QUANG </a:t>
            </a:r>
            <a:r>
              <a:rPr lang="vi-VN" sz="3200" smtClean="0"/>
              <a:t>TRUNG</a:t>
            </a:r>
            <a:r>
              <a:rPr lang="vi-VN" smtClean="0"/>
              <a:t>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6041" y="2127380"/>
            <a:ext cx="92746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u="sng" smtClean="0">
                <a:solidFill>
                  <a:srgbClr val="FF0000"/>
                </a:solidFill>
                <a:latin typeface="+mj-lt"/>
              </a:rPr>
              <a:t>TOÁN 2 </a:t>
            </a:r>
          </a:p>
          <a:p>
            <a:pPr algn="ctr"/>
            <a:r>
              <a:rPr lang="vi-VN" sz="3600" smtClean="0">
                <a:solidFill>
                  <a:srgbClr val="FF0000"/>
                </a:solidFill>
                <a:latin typeface="+mj-lt"/>
              </a:rPr>
              <a:t>SÁCH KẾT NỐI TRI THỨC VỚI CUỘC SỐNG</a:t>
            </a:r>
          </a:p>
          <a:p>
            <a:pPr algn="ctr"/>
            <a:endParaRPr lang="vi-VN" sz="360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vi-VN" sz="360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smtClean="0">
                <a:latin typeface="+mj-lt"/>
              </a:rPr>
              <a:t>GVCN: PHẠM THỊ THU HÀ </a:t>
            </a:r>
          </a:p>
          <a:p>
            <a:pPr algn="ctr"/>
            <a:r>
              <a:rPr lang="vi-VN" sz="2800" smtClean="0">
                <a:latin typeface="+mj-lt"/>
              </a:rPr>
              <a:t>LỚP : 2E  </a:t>
            </a:r>
          </a:p>
          <a:p>
            <a:pPr algn="ctr"/>
            <a:endParaRPr lang="en-US" sz="280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1595"/>
            <a:ext cx="227711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695" y="154305"/>
            <a:ext cx="9806305" cy="4652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705" y="4241800"/>
            <a:ext cx="7999730" cy="16713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22435" y="5362200"/>
            <a:ext cx="577850" cy="344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/>
              <a:t>20</a:t>
            </a:r>
            <a:endParaRPr lang="en-US" sz="2400"/>
          </a:p>
        </p:txBody>
      </p:sp>
      <p:sp>
        <p:nvSpPr>
          <p:cNvPr id="12" name="Rounded Rectangle 11"/>
          <p:cNvSpPr/>
          <p:nvPr/>
        </p:nvSpPr>
        <p:spPr>
          <a:xfrm>
            <a:off x="8010182" y="5362200"/>
            <a:ext cx="577850" cy="344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99653" y="5391740"/>
            <a:ext cx="577850" cy="344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23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0" y="1416050"/>
            <a:ext cx="3083560" cy="323532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b. Bạn nào cân nặng nhất, bạn nào cân nhẹ nhất?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27000" y="1543050"/>
            <a:ext cx="3083560" cy="323532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Nam cân nặng nhất, Rô-bốt cân nhẹ nhất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80770" y="846455"/>
            <a:ext cx="9867900" cy="5165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82149" y="540385"/>
            <a:ext cx="9390380" cy="44399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42515" y="4980305"/>
            <a:ext cx="7262495" cy="148082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Bình nước của Việt nhiều hơn của Mai và nhiều hơn số cốc là:</a:t>
            </a:r>
          </a:p>
          <a:p>
            <a:pPr algn="ctr"/>
            <a:r>
              <a:rPr lang="en-US" sz="2800"/>
              <a:t>8 - 7 = 1 (cốc</a:t>
            </a:r>
            <a:r>
              <a:rPr lang="en-US" sz="2800" smtClean="0"/>
              <a:t>)</a:t>
            </a:r>
            <a:endParaRPr lang="vi-VN" sz="2800" smtClean="0"/>
          </a:p>
          <a:p>
            <a:pPr algn="ctr"/>
            <a:r>
              <a:rPr lang="vi-VN" sz="2800" smtClean="0"/>
              <a:t>Đáp số: 2 cốc nước </a:t>
            </a: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04010" y="244475"/>
            <a:ext cx="8984615" cy="2540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91945" y="3215640"/>
            <a:ext cx="8449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Lượng nước ở cả hai bình bằng bao nhiêu cốc?</a:t>
            </a:r>
          </a:p>
          <a:p>
            <a:endParaRPr lang="en-US" sz="3200"/>
          </a:p>
        </p:txBody>
      </p:sp>
      <p:sp>
        <p:nvSpPr>
          <p:cNvPr id="8" name="Rounded Rectangle 7"/>
          <p:cNvSpPr/>
          <p:nvPr/>
        </p:nvSpPr>
        <p:spPr>
          <a:xfrm>
            <a:off x="2210435" y="3854450"/>
            <a:ext cx="7099935" cy="11258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ym typeface="+mn-ea"/>
              </a:rPr>
              <a:t>Lượng nước ở cả 2 bình bằng số cốc là:</a:t>
            </a:r>
          </a:p>
          <a:p>
            <a:pPr algn="ctr"/>
            <a:r>
              <a:rPr lang="en-US" sz="2800"/>
              <a:t>9 + 7 = 16 (cốc</a:t>
            </a:r>
            <a:r>
              <a:rPr lang="en-US" sz="2800" smtClean="0"/>
              <a:t>)</a:t>
            </a:r>
            <a:endParaRPr lang="vi-VN" sz="2800" smtClean="0"/>
          </a:p>
          <a:p>
            <a:pPr algn="ctr"/>
            <a:r>
              <a:rPr lang="vi-VN" sz="2800" smtClean="0"/>
              <a:t>Đáp số: 16 cốc nước</a:t>
            </a:r>
            <a:endParaRPr lang="en-US" sz="2800"/>
          </a:p>
        </p:txBody>
      </p:sp>
      <p:sp>
        <p:nvSpPr>
          <p:cNvPr id="9" name="Text Box 8"/>
          <p:cNvSpPr txBox="1"/>
          <p:nvPr/>
        </p:nvSpPr>
        <p:spPr>
          <a:xfrm>
            <a:off x="1675130" y="5082540"/>
            <a:ext cx="100615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Lượng nước ở bình nào ít hơn và ít hơn bao nhiêu cốc</a:t>
            </a:r>
          </a:p>
          <a:p>
            <a:endParaRPr lang="en-US" sz="3200"/>
          </a:p>
        </p:txBody>
      </p:sp>
      <p:sp>
        <p:nvSpPr>
          <p:cNvPr id="10" name="Rounded Rectangle 9"/>
          <p:cNvSpPr/>
          <p:nvPr/>
        </p:nvSpPr>
        <p:spPr>
          <a:xfrm>
            <a:off x="2211070" y="5732145"/>
            <a:ext cx="7281545" cy="11258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ym typeface="+mn-ea"/>
              </a:rPr>
              <a:t>Lượng nước ở bình B ít hơn và ít hơn số cốc là:</a:t>
            </a:r>
          </a:p>
          <a:p>
            <a:pPr algn="ctr"/>
            <a:r>
              <a:rPr lang="en-US" sz="2800"/>
              <a:t>9 - 7 = 2 (cốc</a:t>
            </a:r>
            <a:r>
              <a:rPr lang="en-US" sz="2800" smtClean="0"/>
              <a:t>)</a:t>
            </a:r>
            <a:endParaRPr lang="vi-VN" sz="2800" smtClean="0"/>
          </a:p>
          <a:p>
            <a:pPr algn="ctr"/>
            <a:r>
              <a:rPr lang="vi-VN" sz="2800" smtClean="0"/>
              <a:t>Đáp số: 2 cốc nước </a:t>
            </a: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8" grpId="1" animBg="1"/>
      <p:bldP spid="9" grpId="0"/>
      <p:bldP spid="9" grpId="1"/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Cả hai 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5575" y="393700"/>
            <a:ext cx="9602470" cy="42157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84525" y="4858385"/>
            <a:ext cx="6582410" cy="15925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Cả hai xô có số lít nước là:</a:t>
            </a:r>
          </a:p>
          <a:p>
            <a:pPr algn="ctr"/>
            <a:r>
              <a:rPr lang="en-US" sz="3600"/>
              <a:t>3 + 5 = 8 (l</a:t>
            </a:r>
            <a:r>
              <a:rPr lang="en-US" sz="3600" smtClean="0"/>
              <a:t>)</a:t>
            </a:r>
            <a:endParaRPr lang="vi-VN" sz="3600" smtClean="0"/>
          </a:p>
          <a:p>
            <a:pPr algn="ctr"/>
            <a:r>
              <a:rPr lang="vi-VN" sz="3600" smtClean="0"/>
              <a:t>Đáp số: 8 lít nước </a:t>
            </a:r>
            <a:endParaRPr 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random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2BB1975-A5CC-41A9-9E90-EC0C3993FD9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 TO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17- Thực hành và trải nghiệm với các  đơn vị ki-lô-gam, lít ( Tiết 2)"/>
  <p:tag name="ISPRING_FIRST_PUBLISH" val="1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AC855D-3FE4-4AF7-88FA-C2AAA6E36DE7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ADC800-3FC7-4474-B817-6BB6CA394580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86F23A-4431-40B8-ADB2-71A57789AFCA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A3E2C6-FEAC-43D9-A6EE-9E301307EEC1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C926D3-E936-4697-B0BF-E9FF962E4FB8}: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F49EB6-978C-410C-910C-D00109F81725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4EA608-8BCE-4DFA-BB29-34DA5F273377}: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3DAD2C-3678-4FEC-8B5F-825D11360F59}:282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203</Words>
  <Application>Microsoft Office PowerPoint</Application>
  <PresentationFormat>Widescreen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Microsoft YaHei</vt:lpstr>
      <vt:lpstr>宋体</vt:lpstr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2_Office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 hai 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 Thực hành và trải nghiệm với các  đơn vị ki-lô-gam, lít ( Tiết 2)</dc:title>
  <dc:creator>Truong</dc:creator>
  <cp:lastModifiedBy>Truong</cp:lastModifiedBy>
  <cp:revision>11</cp:revision>
  <dcterms:created xsi:type="dcterms:W3CDTF">2021-05-10T04:55:00Z</dcterms:created>
  <dcterms:modified xsi:type="dcterms:W3CDTF">2024-11-11T14:34:07Z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