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85" r:id="rId2"/>
    <p:sldMasterId id="2147483797" r:id="rId3"/>
    <p:sldMasterId id="2147483809" r:id="rId4"/>
    <p:sldMasterId id="2147483822" r:id="rId5"/>
    <p:sldMasterId id="2147483835" r:id="rId6"/>
  </p:sldMasterIdLst>
  <p:notesMasterIdLst>
    <p:notesMasterId r:id="rId18"/>
  </p:notesMasterIdLst>
  <p:sldIdLst>
    <p:sldId id="542" r:id="rId7"/>
    <p:sldId id="543" r:id="rId8"/>
    <p:sldId id="474" r:id="rId9"/>
    <p:sldId id="538" r:id="rId10"/>
    <p:sldId id="536" r:id="rId11"/>
    <p:sldId id="539" r:id="rId12"/>
    <p:sldId id="540" r:id="rId13"/>
    <p:sldId id="530" r:id="rId14"/>
    <p:sldId id="545" r:id="rId15"/>
    <p:sldId id="546" r:id="rId16"/>
    <p:sldId id="5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8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8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71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4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75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81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4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1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5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1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0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3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11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8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73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77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02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4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1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66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75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0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05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17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41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990600"/>
            <a:ext cx="1016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08003" y="304800"/>
            <a:ext cx="11188700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1371600"/>
            <a:ext cx="102616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765550"/>
            <a:ext cx="102616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3F5AEC-889A-43C5-B0B6-788F497975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83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21D3-D888-42EF-BB46-89111A54D6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02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D0777-F576-4428-B25B-44EA8F6177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33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D7B7-2EDE-4093-A3D1-69F3BF6CB6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1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9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E1A87-7DCC-45DD-9A01-687E4C04AA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58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C4947-05C7-474E-9AFE-71F83F527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23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113F5-483D-41D5-AF8F-EA27139EC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34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D0CB4-F5DE-48DB-A966-9520C18E7F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01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A294-128E-44CF-BB2E-2078E3535B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6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A5B1F-4A3E-467E-849E-974595D28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6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9"/>
            <a:ext cx="27432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33409"/>
            <a:ext cx="80264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8A463-930C-4C90-BC3E-076C6A5D43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80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533409"/>
            <a:ext cx="10972800" cy="5597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DDC6-94EC-4871-88A6-C1C02B8BF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97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990600"/>
            <a:ext cx="1016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08003" y="304800"/>
            <a:ext cx="11188700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1371600"/>
            <a:ext cx="102616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765550"/>
            <a:ext cx="102616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3F5AEC-889A-43C5-B0B6-788F497975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80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21D3-D888-42EF-BB46-89111A54D6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24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D0777-F576-4428-B25B-44EA8F6177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62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D7B7-2EDE-4093-A3D1-69F3BF6CB6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90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E1A87-7DCC-45DD-9A01-687E4C04AA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15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C4947-05C7-474E-9AFE-71F83F527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51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113F5-483D-41D5-AF8F-EA27139EC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67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D0CB4-F5DE-48DB-A966-9520C18E7F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91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A294-128E-44CF-BB2E-2078E3535B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20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A5B1F-4A3E-467E-849E-974595D28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88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7"/>
            <a:ext cx="27432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33407"/>
            <a:ext cx="80264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8A463-930C-4C90-BC3E-076C6A5D43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5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533407"/>
            <a:ext cx="10972800" cy="5597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DDC6-94EC-4871-88A6-C1C02B8BF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1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97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8000" y="990600"/>
            <a:ext cx="1016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08001" y="304800"/>
            <a:ext cx="11188700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1371600"/>
            <a:ext cx="102616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765550"/>
            <a:ext cx="102616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76665594-0F01-45B9-AC2A-127633D16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24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C11DF-3F9F-4910-9AFD-FB39F6498C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16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54DCA-D627-4E3A-93A2-1DF35904EB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60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407B0-3C2F-4243-A938-39AA2C10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93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5C353-E5CB-4F70-A60A-A5E1EC132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69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18AF-A667-4EC3-82D8-5886B55918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17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E7380-AF85-4924-83D4-9AE5D6279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71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21622-BF3E-4AEA-B517-F55A3DF30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21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4F290-F22D-4ED8-BA50-7BC1F5965C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563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15BFE-DD44-45FD-97EA-2CE883D3B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6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1"/>
            <a:ext cx="27432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33401"/>
            <a:ext cx="80264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CBF81-C568-4BC7-A75D-898297446C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80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533401"/>
            <a:ext cx="10972800" cy="5597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6E59-9566-4E19-9DA2-50B956F66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8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8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0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0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7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1"/>
            <a:ext cx="10972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11A93-CD79-4601-8C1F-0591776719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372533" y="152400"/>
            <a:ext cx="11582400" cy="1600200"/>
            <a:chOff x="176" y="96"/>
            <a:chExt cx="5472" cy="1008"/>
          </a:xfrm>
        </p:grpSpPr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19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1"/>
            <a:ext cx="10972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11A93-CD79-4601-8C1F-0591776719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372533" y="152400"/>
            <a:ext cx="11582400" cy="1600200"/>
            <a:chOff x="176" y="96"/>
            <a:chExt cx="5472" cy="1008"/>
          </a:xfrm>
        </p:grpSpPr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71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1"/>
            <a:ext cx="10972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3D3DD-8150-416C-A95D-DC575A2826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372533" y="152400"/>
            <a:ext cx="11582400" cy="1600200"/>
            <a:chOff x="176" y="96"/>
            <a:chExt cx="5472" cy="1008"/>
          </a:xfrm>
        </p:grpSpPr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40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66255" y="0"/>
            <a:ext cx="12192000" cy="6858000"/>
            <a:chOff x="0" y="0"/>
            <a:chExt cx="5760" cy="4320"/>
          </a:xfrm>
        </p:grpSpPr>
        <p:sp>
          <p:nvSpPr>
            <p:cNvPr id="615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rgbClr val="69EB53"/>
                </a:gs>
                <a:gs pos="100000">
                  <a:srgbClr val="FFFF99"/>
                </a:gs>
              </a:gsLst>
              <a:lin ang="27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smtClean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6154" name="Rectangle 4"/>
            <p:cNvSpPr>
              <a:spLocks noChangeArrowheads="1"/>
            </p:cNvSpPr>
            <p:nvPr/>
          </p:nvSpPr>
          <p:spPr bwMode="auto">
            <a:xfrm>
              <a:off x="120" y="96"/>
              <a:ext cx="5520" cy="4128"/>
            </a:xfrm>
            <a:prstGeom prst="rect">
              <a:avLst/>
            </a:prstGeom>
            <a:noFill/>
            <a:ln w="69850" cmpd="thinThick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6147" name="Picture 5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257800"/>
            <a:ext cx="1803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F9849DCFA90C473196ECD16214E7700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-666750"/>
            <a:ext cx="2336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Rabbit-01-j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" y="4648203"/>
            <a:ext cx="1828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636435" y="51419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WordArt 9"/>
          <p:cNvSpPr>
            <a:spLocks noChangeArrowheads="1" noChangeShapeType="1" noTextEdit="1"/>
          </p:cNvSpPr>
          <p:nvPr/>
        </p:nvSpPr>
        <p:spPr bwMode="auto">
          <a:xfrm>
            <a:off x="1930400" y="2209800"/>
            <a:ext cx="8128000" cy="2743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Chào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mừng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các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thầy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cô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về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dự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tiết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học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tốt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lớp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 2C </a:t>
            </a:r>
          </a:p>
        </p:txBody>
      </p:sp>
      <p:sp>
        <p:nvSpPr>
          <p:cNvPr id="6152" name="WordArt 10"/>
          <p:cNvSpPr>
            <a:spLocks noChangeArrowheads="1" noChangeShapeType="1" noTextEdit="1"/>
          </p:cNvSpPr>
          <p:nvPr/>
        </p:nvSpPr>
        <p:spPr bwMode="auto">
          <a:xfrm>
            <a:off x="1016000" y="685803"/>
            <a:ext cx="10261600" cy="42021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CCCC00"/>
              </a:solidFill>
              <a:latin typeface=".VnTime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8800" y="2681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ỦY BAN NHÂN DÂN HUYỆN AN LÃO</a:t>
            </a:r>
          </a:p>
          <a:p>
            <a:r>
              <a:rPr lang="en-US" altLang="vi-VN" b="1" u="sng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 TIỂU HỌC QUANG TRUNG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3875" y="1247136"/>
            <a:ext cx="500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SÁCH 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9818" y="5421319"/>
            <a:ext cx="44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GV: </a:t>
            </a:r>
            <a:r>
              <a:rPr lang="en-US" sz="3200" dirty="0" err="1" smtClean="0">
                <a:solidFill>
                  <a:srgbClr val="0070C0"/>
                </a:solidFill>
              </a:rPr>
              <a:t>Đỗ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Thanh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Huyền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7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học yêu thươn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655" y="304800"/>
            <a:ext cx="11249890" cy="6040582"/>
          </a:xfrm>
        </p:spPr>
      </p:pic>
    </p:spTree>
    <p:extLst>
      <p:ext uri="{BB962C8B-B14F-4D97-AF65-F5344CB8AC3E}">
        <p14:creationId xmlns:p14="http://schemas.microsoft.com/office/powerpoint/2010/main" val="22637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188913"/>
            <a:ext cx="11125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ANH P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789372"/>
            <a:ext cx="432011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716347"/>
            <a:ext cx="5702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4165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6172200"/>
            <a:ext cx="406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flower1_div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6172200"/>
            <a:ext cx="398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13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2-thay-co-299754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768603" y="150813"/>
            <a:ext cx="7454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cs typeface="Times New Roman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0"/>
            <a:ext cx="11684000" cy="19081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660000"/>
                </a:solidFill>
              </a:rPr>
              <a:t>Thứ</a:t>
            </a:r>
            <a:r>
              <a:rPr lang="en-US" sz="2800" b="1" i="1" dirty="0" smtClean="0">
                <a:solidFill>
                  <a:srgbClr val="660000"/>
                </a:solidFill>
              </a:rPr>
              <a:t> </a:t>
            </a:r>
            <a:r>
              <a:rPr lang="en-US" sz="2800" b="1" i="1" dirty="0" err="1" smtClean="0">
                <a:solidFill>
                  <a:srgbClr val="660000"/>
                </a:solidFill>
              </a:rPr>
              <a:t>sáu</a:t>
            </a:r>
            <a:r>
              <a:rPr lang="en-US" sz="2800" b="1" i="1" dirty="0" smtClean="0">
                <a:solidFill>
                  <a:srgbClr val="660000"/>
                </a:solidFill>
              </a:rPr>
              <a:t> </a:t>
            </a:r>
            <a:r>
              <a:rPr lang="en-US" sz="2800" b="1" i="1" dirty="0" err="1" smtClean="0">
                <a:solidFill>
                  <a:srgbClr val="660000"/>
                </a:solidFill>
              </a:rPr>
              <a:t>ngày</a:t>
            </a:r>
            <a:r>
              <a:rPr lang="en-US" sz="2800" b="1" i="1" dirty="0" smtClean="0">
                <a:solidFill>
                  <a:srgbClr val="660000"/>
                </a:solidFill>
              </a:rPr>
              <a:t> 15 </a:t>
            </a:r>
            <a:r>
              <a:rPr lang="en-US" sz="2800" b="1" i="1" dirty="0" err="1" smtClean="0">
                <a:solidFill>
                  <a:srgbClr val="660000"/>
                </a:solidFill>
              </a:rPr>
              <a:t>tháng</a:t>
            </a:r>
            <a:r>
              <a:rPr lang="en-US" sz="2800" b="1" i="1" dirty="0">
                <a:solidFill>
                  <a:srgbClr val="660000"/>
                </a:solidFill>
              </a:rPr>
              <a:t> </a:t>
            </a:r>
            <a:r>
              <a:rPr lang="en-US" sz="2800" b="1" i="1" dirty="0" smtClean="0">
                <a:solidFill>
                  <a:srgbClr val="660000"/>
                </a:solidFill>
              </a:rPr>
              <a:t>11 </a:t>
            </a:r>
            <a:r>
              <a:rPr lang="en-US" sz="2800" b="1" i="1" dirty="0" err="1" smtClean="0">
                <a:solidFill>
                  <a:srgbClr val="660000"/>
                </a:solidFill>
              </a:rPr>
              <a:t>năm</a:t>
            </a:r>
            <a:r>
              <a:rPr lang="en-US" sz="2800" b="1" i="1" dirty="0" smtClean="0">
                <a:solidFill>
                  <a:srgbClr val="660000"/>
                </a:solidFill>
              </a:rPr>
              <a:t> 2024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</a:rPr>
              <a:t>Tiếng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Việt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1611746" y="3011487"/>
            <a:ext cx="8128000" cy="2743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</a:rPr>
              <a:t>MÔN TIẾNG VIỆT LỚP 2C </a:t>
            </a:r>
          </a:p>
        </p:txBody>
      </p:sp>
    </p:spTree>
    <p:extLst>
      <p:ext uri="{BB962C8B-B14F-4D97-AF65-F5344CB8AC3E}">
        <p14:creationId xmlns:p14="http://schemas.microsoft.com/office/powerpoint/2010/main" val="33024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13" y="3953848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5" y="4091433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5" y="2879776"/>
            <a:ext cx="1211607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25" y="491826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7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6" y="1216694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7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3" y="2728273"/>
            <a:ext cx="7818555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2-thay-co-2997549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768603" y="150813"/>
            <a:ext cx="7454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cs typeface="Times New Roman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0"/>
            <a:ext cx="11684000" cy="206210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 smtClean="0">
                <a:solidFill>
                  <a:srgbClr val="660000"/>
                </a:solidFill>
              </a:rPr>
              <a:t>Thứ</a:t>
            </a:r>
            <a:r>
              <a:rPr lang="en-US" sz="3200" b="1" i="1" dirty="0" smtClean="0">
                <a:solidFill>
                  <a:srgbClr val="660000"/>
                </a:solidFill>
              </a:rPr>
              <a:t>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sáu</a:t>
            </a:r>
            <a:r>
              <a:rPr lang="en-US" sz="3200" b="1" i="1" dirty="0" smtClean="0">
                <a:solidFill>
                  <a:srgbClr val="660000"/>
                </a:solidFill>
              </a:rPr>
              <a:t>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ngày</a:t>
            </a:r>
            <a:r>
              <a:rPr lang="en-US" sz="3200" b="1" i="1" dirty="0" smtClean="0">
                <a:solidFill>
                  <a:srgbClr val="660000"/>
                </a:solidFill>
              </a:rPr>
              <a:t> </a:t>
            </a:r>
            <a:r>
              <a:rPr lang="en-US" sz="3200" b="1" i="1" dirty="0">
                <a:solidFill>
                  <a:srgbClr val="660000"/>
                </a:solidFill>
              </a:rPr>
              <a:t>5</a:t>
            </a:r>
            <a:r>
              <a:rPr lang="en-US" sz="3200" b="1" i="1" dirty="0" smtClean="0">
                <a:solidFill>
                  <a:srgbClr val="660000"/>
                </a:solidFill>
              </a:rPr>
              <a:t>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tháng</a:t>
            </a:r>
            <a:r>
              <a:rPr lang="en-US" sz="3200" b="1" i="1" dirty="0">
                <a:solidFill>
                  <a:srgbClr val="660000"/>
                </a:solidFill>
              </a:rPr>
              <a:t> </a:t>
            </a:r>
            <a:r>
              <a:rPr lang="en-US" sz="3200" b="1" i="1" dirty="0" smtClean="0">
                <a:solidFill>
                  <a:srgbClr val="660000"/>
                </a:solidFill>
              </a:rPr>
              <a:t>11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năm</a:t>
            </a:r>
            <a:r>
              <a:rPr lang="en-US" sz="3200" b="1" i="1" dirty="0" smtClean="0">
                <a:solidFill>
                  <a:srgbClr val="660000"/>
                </a:solidFill>
              </a:rPr>
              <a:t> 2021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</a:rPr>
              <a:t>Tiếng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Việt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2" name="Hát Mẫu - Lớp Chúng Ta Đoàn Kết - Nhạc Thiếu Nhi 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6982"/>
            <a:ext cx="12197388" cy="68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2-thay-co-299754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768603" y="150813"/>
            <a:ext cx="7454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cs typeface="Times New Roman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8"/>
            <a:ext cx="11684000" cy="280076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 smtClean="0">
                <a:solidFill>
                  <a:srgbClr val="660000"/>
                </a:solidFill>
              </a:rPr>
              <a:t>Thứ</a:t>
            </a:r>
            <a:r>
              <a:rPr lang="en-US" sz="3200" b="1" i="1" dirty="0" smtClean="0">
                <a:solidFill>
                  <a:srgbClr val="660000"/>
                </a:solidFill>
              </a:rPr>
              <a:t>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sáu</a:t>
            </a:r>
            <a:r>
              <a:rPr lang="en-US" sz="3200" b="1" i="1" dirty="0" smtClean="0">
                <a:solidFill>
                  <a:srgbClr val="660000"/>
                </a:solidFill>
              </a:rPr>
              <a:t>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ngày</a:t>
            </a:r>
            <a:r>
              <a:rPr lang="en-US" sz="3200" b="1" i="1" dirty="0" smtClean="0">
                <a:solidFill>
                  <a:srgbClr val="660000"/>
                </a:solidFill>
              </a:rPr>
              <a:t>  15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tháng</a:t>
            </a:r>
            <a:r>
              <a:rPr lang="en-US" sz="3200" b="1" i="1" dirty="0">
                <a:solidFill>
                  <a:srgbClr val="660000"/>
                </a:solidFill>
              </a:rPr>
              <a:t> </a:t>
            </a:r>
            <a:r>
              <a:rPr lang="en-US" sz="3200" b="1" i="1" dirty="0" smtClean="0">
                <a:solidFill>
                  <a:srgbClr val="660000"/>
                </a:solidFill>
              </a:rPr>
              <a:t>11 </a:t>
            </a:r>
            <a:r>
              <a:rPr lang="en-US" sz="3200" b="1" i="1" dirty="0" err="1" smtClean="0">
                <a:solidFill>
                  <a:srgbClr val="660000"/>
                </a:solidFill>
              </a:rPr>
              <a:t>năm</a:t>
            </a:r>
            <a:r>
              <a:rPr lang="en-US" sz="3200" b="1" i="1" dirty="0" smtClean="0">
                <a:solidFill>
                  <a:srgbClr val="660000"/>
                </a:solidFill>
              </a:rPr>
              <a:t> 2024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</a:rPr>
              <a:t>Tiếng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Việt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rộng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vốn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bè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32592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1" y="39364"/>
            <a:ext cx="9790971" cy="716431"/>
            <a:chOff x="2470107" y="1864944"/>
            <a:chExt cx="12612465" cy="1142904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7" y="2040951"/>
              <a:ext cx="126124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1" y="1864944"/>
              <a:ext cx="12209412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Tìm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từ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ngữ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chỉ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tình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cảm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bạn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bè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. </a:t>
              </a:r>
              <a:endParaRPr lang="zh-CN" altLang="en-US" sz="4000" b="1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 smtClean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977035" y="1289560"/>
            <a:ext cx="1022123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M: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mến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</a:t>
            </a:r>
            <a:r>
              <a:rPr lang="en-US" altLang="zh-CN" sz="36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742950" indent="-742950" algn="just" defTabSz="913256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749" y="8"/>
            <a:ext cx="1238251" cy="828675"/>
          </a:xfrm>
          <a:prstGeom prst="rect">
            <a:avLst/>
          </a:prstGeom>
        </p:spPr>
      </p:pic>
      <p:pic>
        <p:nvPicPr>
          <p:cNvPr id="2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032" y="4571999"/>
            <a:ext cx="3401544" cy="19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05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1" y="39364"/>
            <a:ext cx="9790971" cy="716431"/>
            <a:chOff x="2470107" y="1864944"/>
            <a:chExt cx="12612465" cy="1142904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7" y="2040951"/>
              <a:ext cx="126124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12209412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Chọn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từ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trong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ngoặc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đơn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thay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cho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ô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vuông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endParaRPr lang="zh-CN" altLang="en-US" sz="4000" b="1" u="sng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1227555" y="826090"/>
            <a:ext cx="10221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(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nhớ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tươi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vui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thân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thiết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vui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đùa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)</a:t>
            </a:r>
            <a:endParaRPr lang="en-US" sz="40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49" y="8"/>
            <a:ext cx="1238251" cy="828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D8509-764F-4080-938A-9DB56D414E5A}"/>
              </a:ext>
            </a:extLst>
          </p:cNvPr>
          <p:cNvSpPr/>
          <p:nvPr/>
        </p:nvSpPr>
        <p:spPr>
          <a:xfrm>
            <a:off x="161917" y="1513107"/>
            <a:ext cx="11994497" cy="4607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nòng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.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Hằng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nòng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bờ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thoảng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14" name="Straight Connector 22"/>
          <p:cNvCxnSpPr>
            <a:cxnSpLocks noChangeShapeType="1"/>
          </p:cNvCxnSpPr>
          <p:nvPr/>
        </p:nvCxnSpPr>
        <p:spPr bwMode="auto">
          <a:xfrm flipV="1">
            <a:off x="5858006" y="3380979"/>
            <a:ext cx="548063" cy="105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57" y="2896775"/>
            <a:ext cx="554039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22" y="4312213"/>
            <a:ext cx="554039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22" y="4788201"/>
            <a:ext cx="554039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23" y="4331858"/>
            <a:ext cx="165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91" y="4316157"/>
            <a:ext cx="1651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951" y="4394488"/>
            <a:ext cx="165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095" y="4391313"/>
            <a:ext cx="1651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25" y="4374843"/>
            <a:ext cx="554039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25" y="4863357"/>
            <a:ext cx="554039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83" y="2903894"/>
            <a:ext cx="165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99" y="2916420"/>
            <a:ext cx="165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081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1" y="39364"/>
            <a:ext cx="9790971" cy="716431"/>
            <a:chOff x="2470107" y="1864944"/>
            <a:chExt cx="12612465" cy="1142904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7" y="2040951"/>
              <a:ext cx="126124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12209412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Chọn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từ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trong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ngoặc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đơn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thay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cho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ô </a:t>
              </a:r>
              <a:r>
                <a:rPr lang="en-US" altLang="zh-CN" sz="4000" b="1" u="sng" dirty="0" err="1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vuông</a:t>
              </a:r>
              <a:r>
                <a:rPr lang="en-US" altLang="zh-CN" sz="4000" b="1" u="sng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604020202020204" pitchFamily="34" charset="0"/>
                  <a:cs typeface="Times New Roman" pitchFamily="18" charset="0"/>
                </a:rPr>
                <a:t> </a:t>
              </a:r>
              <a:endParaRPr lang="zh-CN" altLang="en-US" sz="4000" b="1" u="sng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1227555" y="826090"/>
            <a:ext cx="10221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(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nhớ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tươi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vui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thân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thiết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vui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đùa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)</a:t>
            </a:r>
            <a:endParaRPr lang="en-US" sz="40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49" y="8"/>
            <a:ext cx="1238251" cy="828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D8509-764F-4080-938A-9DB56D414E5A}"/>
              </a:ext>
            </a:extLst>
          </p:cNvPr>
          <p:cNvSpPr/>
          <p:nvPr/>
        </p:nvSpPr>
        <p:spPr>
          <a:xfrm>
            <a:off x="86761" y="1614257"/>
            <a:ext cx="11994497" cy="43558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nòng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Hằng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nòng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bờ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thoảng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39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747520" y="698500"/>
            <a:ext cx="8793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ý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43" y="2209396"/>
            <a:ext cx="8845550" cy="37115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800090" y="3133725"/>
            <a:ext cx="1470660" cy="12166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59450" y="3113405"/>
            <a:ext cx="1531620" cy="122745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79770" y="5385435"/>
            <a:ext cx="1501140" cy="406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4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291</Words>
  <Application>Microsoft Office PowerPoint</Application>
  <PresentationFormat>Widescreen</PresentationFormat>
  <Paragraphs>35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宋体</vt:lpstr>
      <vt:lpstr>.VnTimeH</vt:lpstr>
      <vt:lpstr>Arial</vt:lpstr>
      <vt:lpstr>Arial-Rounded</vt:lpstr>
      <vt:lpstr>Calibri</vt:lpstr>
      <vt:lpstr>Calibri Light</vt:lpstr>
      <vt:lpstr>等线</vt:lpstr>
      <vt:lpstr>Times New Roman</vt:lpstr>
      <vt:lpstr>Wingdings</vt:lpstr>
      <vt:lpstr>3_Office Theme</vt:lpstr>
      <vt:lpstr>6_Office Theme</vt:lpstr>
      <vt:lpstr>7_Office Theme</vt:lpstr>
      <vt:lpstr>Quadrant</vt:lpstr>
      <vt:lpstr>1_Quadrant</vt:lpstr>
      <vt:lpstr>2_Quadrant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Huyen</cp:lastModifiedBy>
  <cp:revision>40</cp:revision>
  <dcterms:created xsi:type="dcterms:W3CDTF">2021-05-22T02:17:04Z</dcterms:created>
  <dcterms:modified xsi:type="dcterms:W3CDTF">2024-11-15T07:54:28Z</dcterms:modified>
</cp:coreProperties>
</file>