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57" r:id="rId2"/>
    <p:sldId id="258" r:id="rId3"/>
    <p:sldId id="259" r:id="rId4"/>
    <p:sldId id="260" r:id="rId5"/>
    <p:sldId id="268" r:id="rId6"/>
    <p:sldId id="267" r:id="rId7"/>
    <p:sldId id="266" r:id="rId8"/>
    <p:sldId id="261" r:id="rId9"/>
    <p:sldId id="271" r:id="rId10"/>
    <p:sldId id="269" r:id="rId11"/>
    <p:sldId id="270" r:id="rId12"/>
    <p:sldId id="273" r:id="rId13"/>
    <p:sldId id="264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7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14600" y="304801"/>
            <a:ext cx="7239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TIỂU HỌC QUANG TRUG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33700" y="1972369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9: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371600" y="5334001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4583832" y="3994842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GV: </a:t>
            </a:r>
            <a:r>
              <a:rPr lang="en-US" sz="2800" b="1" dirty="0" err="1">
                <a:latin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Mây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"/>
            <a:ext cx="9144000" cy="4500213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596" y="4429132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16" y="4429132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50" y="450057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"/>
            <a:ext cx="9144000" cy="4518501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596" y="4286256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02" y="4357694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74" y="44291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2135506" y="3573146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1381092" y="4643447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2209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2662" y="714357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85926"/>
            <a:ext cx="9001156" cy="2928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1524000" y="0"/>
            <a:ext cx="9144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34903" y="2095501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1371600" y="5334001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2209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ave 6"/>
          <p:cNvSpPr/>
          <p:nvPr/>
        </p:nvSpPr>
        <p:spPr>
          <a:xfrm>
            <a:off x="1919924" y="1090614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</a:t>
            </a:r>
            <a:r>
              <a:rPr lang="en-US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Khiêm</a:t>
            </a:r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5586" y="4071621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2209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282" y="142852"/>
            <a:ext cx="8929718" cy="6572296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5929330"/>
          </a:xfrm>
        </p:spPr>
      </p:pic>
      <p:sp>
        <p:nvSpPr>
          <p:cNvPr id="5" name="TextBox 4"/>
          <p:cNvSpPr txBox="1"/>
          <p:nvPr/>
        </p:nvSpPr>
        <p:spPr>
          <a:xfrm>
            <a:off x="1809720" y="5929331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7526" y="1417956"/>
            <a:ext cx="5800725" cy="4121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81356" y="6000769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982" y="-2071726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2852"/>
            <a:ext cx="9144000" cy="6072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1356" y="621508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982" y="-2071726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6746" y="1650365"/>
            <a:ext cx="6196965" cy="3667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67042" y="5765185"/>
            <a:ext cx="6429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7982" y="-2071726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6265" y="1558926"/>
            <a:ext cx="5805170" cy="39579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1356" y="61436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1" y="142852"/>
            <a:ext cx="8929717" cy="642942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100</Words>
  <Application>Microsoft Office PowerPoint</Application>
  <PresentationFormat>Widescreen</PresentationFormat>
  <Paragraphs>15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23</cp:revision>
  <dcterms:created xsi:type="dcterms:W3CDTF">2020-08-31T05:15:00Z</dcterms:created>
  <dcterms:modified xsi:type="dcterms:W3CDTF">2024-11-16T15:59:04Z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