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28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75" r:id="rId16"/>
    <p:sldId id="268" r:id="rId17"/>
    <p:sldId id="269" r:id="rId18"/>
    <p:sldId id="270" r:id="rId19"/>
    <p:sldId id="271" r:id="rId20"/>
    <p:sldId id="272" r:id="rId21"/>
    <p:sldId id="273" r:id="rId22"/>
    <p:sldId id="277" r:id="rId23"/>
    <p:sldId id="278" r:id="rId24"/>
    <p:sldId id="279" r:id="rId25"/>
    <p:sldId id="274" r:id="rId26"/>
    <p:sldId id="28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77" d="100"/>
          <a:sy n="77" d="100"/>
        </p:scale>
        <p:origin x="8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7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1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78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21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79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66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45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6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80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1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54.gif"/><Relationship Id="rId5" Type="http://schemas.microsoft.com/office/2007/relationships/hdphoto" Target="../media/hdphoto21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microsoft.com/office/2007/relationships/hdphoto" Target="../media/hdphoto8.wdp"/><Relationship Id="rId3" Type="http://schemas.openxmlformats.org/officeDocument/2006/relationships/audio" Target="../media/media2.mp3"/><Relationship Id="rId21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10.wdp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png"/><Relationship Id="rId18" Type="http://schemas.microsoft.com/office/2007/relationships/hdphoto" Target="../media/hdphoto14.wdp"/><Relationship Id="rId3" Type="http://schemas.openxmlformats.org/officeDocument/2006/relationships/audio" Target="../media/media3.mp3"/><Relationship Id="rId21" Type="http://schemas.openxmlformats.org/officeDocument/2006/relationships/image" Target="../media/image18.png"/><Relationship Id="rId7" Type="http://schemas.openxmlformats.org/officeDocument/2006/relationships/image" Target="../media/image15.pn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3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6.png"/><Relationship Id="rId23" Type="http://schemas.openxmlformats.org/officeDocument/2006/relationships/image" Target="../media/image10.png"/><Relationship Id="rId10" Type="http://schemas.microsoft.com/office/2007/relationships/hdphoto" Target="../media/hdphoto11.wdp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microsoft.com/office/2007/relationships/hdphoto" Target="../media/hdphoto10.wdp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1.png"/><Relationship Id="rId18" Type="http://schemas.microsoft.com/office/2007/relationships/hdphoto" Target="../media/hdphoto17.wdp"/><Relationship Id="rId3" Type="http://schemas.openxmlformats.org/officeDocument/2006/relationships/audio" Target="../media/media3.mp3"/><Relationship Id="rId21" Type="http://schemas.openxmlformats.org/officeDocument/2006/relationships/image" Target="../media/image34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microsoft.com/office/2007/relationships/media" Target="../media/media3.mp3"/><Relationship Id="rId16" Type="http://schemas.microsoft.com/office/2007/relationships/hdphoto" Target="../media/hdphoto6.wdp"/><Relationship Id="rId20" Type="http://schemas.microsoft.com/office/2007/relationships/hdphoto" Target="../media/hdphoto18.wdp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16.png"/><Relationship Id="rId23" Type="http://schemas.openxmlformats.org/officeDocument/2006/relationships/image" Target="../media/image10.png"/><Relationship Id="rId10" Type="http://schemas.microsoft.com/office/2007/relationships/hdphoto" Target="../media/hdphoto5.wdp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microsoft.com/office/2007/relationships/hdphoto" Target="../media/hdphoto16.wdp"/><Relationship Id="rId22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media4.mp3"/><Relationship Id="rId7" Type="http://schemas.openxmlformats.org/officeDocument/2006/relationships/image" Target="../media/image10.png"/><Relationship Id="rId12" Type="http://schemas.microsoft.com/office/2007/relationships/hdphoto" Target="../media/hdphoto20.wdp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35.jpe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9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7600" y="483896"/>
            <a:ext cx="97536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UBND HUYỆN AN LÃO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kumimoji="0" lang="vi-VN" sz="3200" b="1" i="0" u="sng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TIỂU HỌC QUANG </a:t>
            </a:r>
            <a:r>
              <a:rPr kumimoji="0" lang="vi-VN" sz="32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TRUNG </a:t>
            </a:r>
            <a:endParaRPr kumimoji="0" lang="en-US" sz="32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743200"/>
            <a:ext cx="7910830" cy="1918252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63940" y="2784850"/>
            <a:ext cx="1428379" cy="1509552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34478" y="3113562"/>
            <a:ext cx="1896927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vi-VN" sz="2400" b="1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</a:p>
          <a:p>
            <a:pPr lvl="0" algn="ctr">
              <a:defRPr/>
            </a:pPr>
            <a:r>
              <a:rPr lang="vi-VN" sz="2400" b="1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VIỆT </a:t>
            </a:r>
            <a:r>
              <a:rPr lang="vi-VN" sz="2400" b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6791" y="3091301"/>
            <a:ext cx="7181529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mtClean="0">
                <a:solidFill>
                  <a:srgbClr val="F79646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 KẾT NỐI TRI THỨC VỚI CUỘC SỐNG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0549" y="4705502"/>
            <a:ext cx="816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  <a:latin typeface="+mj-lt"/>
              </a:rPr>
              <a:t>GVCN : PHẠM THỊ THU HÀ </a:t>
            </a:r>
          </a:p>
          <a:p>
            <a:r>
              <a:rPr lang="vi-VN" sz="2800" smtClean="0">
                <a:solidFill>
                  <a:srgbClr val="FF0000"/>
                </a:solidFill>
                <a:latin typeface="+mj-lt"/>
              </a:rPr>
              <a:t>LỚP : 2E</a:t>
            </a:r>
            <a:endParaRPr lang="en-US" sz="280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37843" y="1320538"/>
            <a:ext cx="6456680" cy="2105779"/>
            <a:chOff x="2118480" y="1316166"/>
            <a:chExt cx="1512168" cy="1579412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33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vi-VN" sz="2800" b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smtClean="0">
                  <a:solidFill>
                    <a:schemeClr val="bg1"/>
                  </a:solidFill>
                  <a:latin typeface="Arial Rounded MT Bold" panose="020F070403050403020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17</a:t>
              </a:r>
              <a:endParaRPr lang="vi-VN" sz="2800" b="1" smtClean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 bạn</a:t>
              </a:r>
            </a:p>
            <a:p>
              <a:pPr algn="ctr"/>
              <a:endParaRPr lang="en-US" sz="28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42557" y="334680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4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6058"/>
            <a:chOff x="172324" y="1157225"/>
            <a:chExt cx="2109019" cy="1469819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1 người bạn trong rừng nói lời an ủi dê trắng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63655" y="495900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70259A-22C3-46EF-9656-2687EB1DE72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{&amp;${F07901DA-7FC5-4D2C-8D13-90B7F1D7D8FF}&quot;,&quot;C:\\Users\\Truong\\Downloads\\PPOI TV2-HKI KNTT\\Tuần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Đọc -  Gọi bạ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7C853C-062B-4F90-BB86-917676EE3A2D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F13F19-DE1C-4C15-8D3D-959D5B94B667}: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36950B-A191-4554-BC06-9B0CCDF8FA67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20ED9-A431-414E-AC0E-551E7CE9BF3F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53C4BD-D12B-4914-B9C4-2D625580D097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9FA9D9-CB40-4A4A-93B0-C6937BED0EAF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798EB5-AF11-4CFE-A365-75F5FF97543D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CC7EA4-9B90-429F-A458-550D6FC4207C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ADE39-F75F-421F-A7EC-31204DAD2FAA}:2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12D8AB-3ADD-4789-B38B-AAF40A937EA7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EBDBC1-00C7-444F-84DF-A684B9180828}:2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F12C6E-383B-45C2-A0D1-FA6CFFDE0A37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CEBE3D-ADA3-4247-A9F3-11F5519AAE8E}:2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7C000-3A9C-4EF0-A595-839DFB70E56B}:2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4A4B46-3D7C-49CF-A286-41DF29FD4A75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BA15E1-A291-4776-A017-DF92B0553730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EF39AC-17A3-44AB-8974-5E7BED6CCE1E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6E1487-6375-4182-81CB-6E0FA8277AE9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72E773-8317-4C04-9999-9D4F3501FDCF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77A07D-8CF0-4DE8-8F8D-8788BB7E95B7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DFE222-5093-4FC2-AC46-4283E379D694}:263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1074</Words>
  <Application>Microsoft Office PowerPoint</Application>
  <PresentationFormat>Widescreen</PresentationFormat>
  <Paragraphs>190</Paragraphs>
  <Slides>21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PowerPoint Presentation</vt:lpstr>
      <vt:lpstr>Gọi bạn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Đọc -  Gọi bạn</dc:title>
  <dc:creator>Truong</dc:creator>
  <cp:lastModifiedBy>Truong</cp:lastModifiedBy>
  <cp:revision>19</cp:revision>
  <dcterms:created xsi:type="dcterms:W3CDTF">2021-05-26T04:27:49Z</dcterms:created>
  <dcterms:modified xsi:type="dcterms:W3CDTF">2024-11-11T14:26:24Z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