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33"/>
  </p:notesMasterIdLst>
  <p:sldIdLst>
    <p:sldId id="657" r:id="rId2"/>
    <p:sldId id="884" r:id="rId3"/>
    <p:sldId id="265" r:id="rId4"/>
    <p:sldId id="274" r:id="rId5"/>
    <p:sldId id="305" r:id="rId6"/>
    <p:sldId id="306" r:id="rId7"/>
    <p:sldId id="307" r:id="rId8"/>
    <p:sldId id="885" r:id="rId9"/>
    <p:sldId id="687" r:id="rId10"/>
    <p:sldId id="296" r:id="rId11"/>
    <p:sldId id="873" r:id="rId12"/>
    <p:sldId id="874" r:id="rId13"/>
    <p:sldId id="875" r:id="rId14"/>
    <p:sldId id="876" r:id="rId15"/>
    <p:sldId id="877" r:id="rId16"/>
    <p:sldId id="878" r:id="rId17"/>
    <p:sldId id="769" r:id="rId18"/>
    <p:sldId id="879" r:id="rId19"/>
    <p:sldId id="771" r:id="rId20"/>
    <p:sldId id="880" r:id="rId21"/>
    <p:sldId id="698" r:id="rId22"/>
    <p:sldId id="773" r:id="rId23"/>
    <p:sldId id="881" r:id="rId24"/>
    <p:sldId id="759" r:id="rId25"/>
    <p:sldId id="716" r:id="rId26"/>
    <p:sldId id="257" r:id="rId27"/>
    <p:sldId id="756" r:id="rId28"/>
    <p:sldId id="757" r:id="rId29"/>
    <p:sldId id="758" r:id="rId30"/>
    <p:sldId id="883" r:id="rId31"/>
    <p:sldId id="840" r:id="rId32"/>
  </p:sldIdLst>
  <p:sldSz cx="12161838" cy="6858000"/>
  <p:notesSz cx="6858000" cy="9144000"/>
  <p:embeddedFontLst>
    <p:embeddedFont>
      <p:font typeface="Delius Unicase" panose="02000603000000000000" charset="0"/>
      <p:regular r:id="rId34"/>
      <p:bold r:id="rId35"/>
    </p:embeddedFont>
    <p:embeddedFont>
      <p:font typeface="Nunito" panose="00000500000000000000" pitchFamily="2" charset="0"/>
      <p:regular r:id="rId36"/>
      <p:bold r:id="rId37"/>
      <p:italic r:id="rId38"/>
      <p:boldItalic r:id="rId39"/>
    </p:embeddedFont>
    <p:embeddedFont>
      <p:font typeface="Athiti" panose="00000500000000000000" charset="-34"/>
      <p:regular r:id="rId40"/>
      <p:bold r:id="rId41"/>
    </p:embeddedFont>
    <p:embeddedFont>
      <p:font typeface="Bebas Neue" panose="020B0606020202050201" charset="0"/>
      <p:regular r:id="rId42"/>
    </p:embeddedFont>
    <p:embeddedFont>
      <p:font typeface="Amatic SC" panose="00000500000000000000" charset="-79"/>
      <p:regular r:id="rId43"/>
      <p:bold r:id="rId44"/>
    </p:embeddedFont>
    <p:embeddedFont>
      <p:font typeface="Patrick Hand" panose="00000500000000000000" charset="0"/>
      <p:regular r:id="rId45"/>
    </p:embeddedFont>
    <p:embeddedFont>
      <p:font typeface="AvantGarde" panose="00000400000000000000" charset="0"/>
      <p:regular r:id="rId46"/>
    </p:embeddedFont>
    <p:embeddedFont>
      <p:font typeface="Montserrat" panose="00000500000000000000" pitchFamily="2" charset="0"/>
      <p:regular r:id="rId47"/>
      <p:bold r:id="rId48"/>
      <p:italic r:id="rId49"/>
      <p:boldItalic r:id="rId50"/>
    </p:embeddedFont>
  </p:embeddedFontLst>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29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86372" autoAdjust="0"/>
  </p:normalViewPr>
  <p:slideViewPr>
    <p:cSldViewPr snapToGrid="0">
      <p:cViewPr varScale="1">
        <p:scale>
          <a:sx n="77" d="100"/>
          <a:sy n="77" d="100"/>
        </p:scale>
        <p:origin x="782" y="43"/>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8551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048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rgbClr val="000000"/>
              </a:solidFill>
            </a:endParaRPr>
          </a:p>
        </p:txBody>
      </p:sp>
    </p:spTree>
    <p:extLst>
      <p:ext uri="{BB962C8B-B14F-4D97-AF65-F5344CB8AC3E}">
        <p14:creationId xmlns:p14="http://schemas.microsoft.com/office/powerpoint/2010/main" val="1445972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Không … chịu gục</a:t>
            </a:r>
          </a:p>
          <a:p>
            <a:endParaRPr lang="en-US"/>
          </a:p>
        </p:txBody>
      </p:sp>
    </p:spTree>
    <p:extLst>
      <p:ext uri="{BB962C8B-B14F-4D97-AF65-F5344CB8AC3E}">
        <p14:creationId xmlns:p14="http://schemas.microsoft.com/office/powerpoint/2010/main" val="3552461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Không … chịu gục</a:t>
            </a:r>
          </a:p>
          <a:p>
            <a:endParaRPr lang="en-US"/>
          </a:p>
        </p:txBody>
      </p:sp>
    </p:spTree>
    <p:extLst>
      <p:ext uri="{BB962C8B-B14F-4D97-AF65-F5344CB8AC3E}">
        <p14:creationId xmlns:p14="http://schemas.microsoft.com/office/powerpoint/2010/main" val="1705574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Không … chịu gục</a:t>
            </a:r>
          </a:p>
          <a:p>
            <a:endParaRPr lang="en-US"/>
          </a:p>
        </p:txBody>
      </p:sp>
    </p:spTree>
    <p:extLst>
      <p:ext uri="{BB962C8B-B14F-4D97-AF65-F5344CB8AC3E}">
        <p14:creationId xmlns:p14="http://schemas.microsoft.com/office/powerpoint/2010/main" val="815454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4652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110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679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754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61776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234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1551c9198ce_1_180:notes"/>
          <p:cNvSpPr>
            <a:spLocks noGrp="1" noRot="1" noChangeAspect="1"/>
          </p:cNvSpPr>
          <p:nvPr>
            <p:ph type="sldImg" idx="2"/>
          </p:nvPr>
        </p:nvSpPr>
        <p:spPr>
          <a:xfrm>
            <a:off x="390525" y="685800"/>
            <a:ext cx="6078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1551c9198ce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3"/>
        <p:cNvGrpSpPr/>
        <p:nvPr/>
      </p:nvGrpSpPr>
      <p:grpSpPr>
        <a:xfrm>
          <a:off x="0" y="0"/>
          <a:ext cx="0" cy="0"/>
          <a:chOff x="0" y="0"/>
          <a:chExt cx="0" cy="0"/>
        </a:xfrm>
      </p:grpSpPr>
      <p:sp>
        <p:nvSpPr>
          <p:cNvPr id="6154" name="Google Shape;6154;g11ddd118c90_0_1042:notes"/>
          <p:cNvSpPr>
            <a:spLocks noGrp="1" noRot="1" noChangeAspect="1"/>
          </p:cNvSpPr>
          <p:nvPr>
            <p:ph type="sldImg" idx="2"/>
          </p:nvPr>
        </p:nvSpPr>
        <p:spPr>
          <a:xfrm>
            <a:off x="2292350" y="514350"/>
            <a:ext cx="45593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5" name="Google Shape;6155;g11ddd118c90_0_104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Dặn dò HS chuẩn bị sách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sơ về các bộ sách phù hợp với chủ đề</a:t>
            </a:r>
          </a:p>
        </p:txBody>
      </p:sp>
    </p:spTree>
    <p:extLst>
      <p:ext uri="{BB962C8B-B14F-4D97-AF65-F5344CB8AC3E}">
        <p14:creationId xmlns:p14="http://schemas.microsoft.com/office/powerpoint/2010/main" val="3401052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a2764d995e_0_57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a2764d995e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Nhấp vào số bất kì để tới câu hỏi</a:t>
            </a:r>
          </a:p>
          <a:p>
            <a:pPr marL="0" lvl="0" indent="0" algn="l" rtl="0">
              <a:spcBef>
                <a:spcPts val="0"/>
              </a:spcBef>
              <a:spcAft>
                <a:spcPts val="0"/>
              </a:spcAft>
              <a:buNone/>
            </a:pPr>
            <a:r>
              <a:rPr lang="en-US"/>
              <a:t>Sau kho chơi hết 4 số, Nhấp vào mũi tên để tới bài học tiếp theo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Enter để ra đáp án</a:t>
            </a:r>
          </a:p>
          <a:p>
            <a:pPr marL="0" lvl="0" indent="0" algn="l" rtl="0">
              <a:spcBef>
                <a:spcPts val="0"/>
              </a:spcBef>
              <a:spcAft>
                <a:spcPts val="0"/>
              </a:spcAft>
              <a:buNone/>
            </a:pPr>
            <a:r>
              <a:rPr lang="en-US"/>
              <a:t>Nhấp vào mũi tên để quay lại chọn số may mắn khác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Enter để ra đáp án</a:t>
            </a:r>
          </a:p>
          <a:p>
            <a:pPr marL="0" lvl="0" indent="0" algn="l" rtl="0">
              <a:spcBef>
                <a:spcPts val="0"/>
              </a:spcBef>
              <a:spcAft>
                <a:spcPts val="0"/>
              </a:spcAft>
              <a:buNone/>
            </a:pPr>
            <a:r>
              <a:rPr lang="en-US"/>
              <a:t>Nhấp vào mũi tên để quay lại chọn số may mắn khác</a:t>
            </a:r>
          </a:p>
          <a:p>
            <a:pPr marL="0" lvl="0" indent="0" algn="l" rtl="0">
              <a:spcBef>
                <a:spcPts val="0"/>
              </a:spcBef>
              <a:spcAft>
                <a:spcPts val="0"/>
              </a:spcAft>
              <a:buNone/>
            </a:pPr>
            <a:endParaRPr/>
          </a:p>
        </p:txBody>
      </p:sp>
    </p:spTree>
    <p:extLst>
      <p:ext uri="{BB962C8B-B14F-4D97-AF65-F5344CB8AC3E}">
        <p14:creationId xmlns:p14="http://schemas.microsoft.com/office/powerpoint/2010/main" val="53042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Enter để ra đáp án</a:t>
            </a:r>
          </a:p>
          <a:p>
            <a:pPr marL="0" lvl="0" indent="0" algn="l" rtl="0">
              <a:spcBef>
                <a:spcPts val="0"/>
              </a:spcBef>
              <a:spcAft>
                <a:spcPts val="0"/>
              </a:spcAft>
              <a:buNone/>
            </a:pPr>
            <a:r>
              <a:rPr lang="en-US"/>
              <a:t>Nhấp vào mũi tên để quay lại chọn số may mắn khác</a:t>
            </a:r>
          </a:p>
          <a:p>
            <a:pPr marL="0" lvl="0" indent="0" algn="l" rtl="0">
              <a:spcBef>
                <a:spcPts val="0"/>
              </a:spcBef>
              <a:spcAft>
                <a:spcPts val="0"/>
              </a:spcAft>
              <a:buNone/>
            </a:pPr>
            <a:endParaRPr/>
          </a:p>
        </p:txBody>
      </p:sp>
    </p:spTree>
    <p:extLst>
      <p:ext uri="{BB962C8B-B14F-4D97-AF65-F5344CB8AC3E}">
        <p14:creationId xmlns:p14="http://schemas.microsoft.com/office/powerpoint/2010/main" val="1407955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Enter để ra đáp án</a:t>
            </a:r>
          </a:p>
          <a:p>
            <a:pPr marL="0" lvl="0" indent="0" algn="l" rtl="0">
              <a:spcBef>
                <a:spcPts val="0"/>
              </a:spcBef>
              <a:spcAft>
                <a:spcPts val="0"/>
              </a:spcAft>
              <a:buNone/>
            </a:pPr>
            <a:r>
              <a:rPr lang="en-US"/>
              <a:t>Nhấp vào mũi tên để quay lại chọn số may mắn khác</a:t>
            </a:r>
          </a:p>
          <a:p>
            <a:pPr marL="0" lvl="0" indent="0" algn="l" rtl="0">
              <a:spcBef>
                <a:spcPts val="0"/>
              </a:spcBef>
              <a:spcAft>
                <a:spcPts val="0"/>
              </a:spcAft>
              <a:buNone/>
            </a:pPr>
            <a:endParaRPr/>
          </a:p>
        </p:txBody>
      </p:sp>
    </p:spTree>
    <p:extLst>
      <p:ext uri="{BB962C8B-B14F-4D97-AF65-F5344CB8AC3E}">
        <p14:creationId xmlns:p14="http://schemas.microsoft.com/office/powerpoint/2010/main" val="735192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7617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228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2"/>
        <p:cNvGrpSpPr/>
        <p:nvPr/>
      </p:nvGrpSpPr>
      <p:grpSpPr>
        <a:xfrm>
          <a:off x="0" y="0"/>
          <a:ext cx="0" cy="0"/>
          <a:chOff x="0" y="0"/>
          <a:chExt cx="0" cy="0"/>
        </a:xfrm>
      </p:grpSpPr>
      <p:grpSp>
        <p:nvGrpSpPr>
          <p:cNvPr id="533" name="Google Shape;533;p8"/>
          <p:cNvGrpSpPr/>
          <p:nvPr/>
        </p:nvGrpSpPr>
        <p:grpSpPr>
          <a:xfrm>
            <a:off x="162674" y="91390"/>
            <a:ext cx="11849344"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59021" y="738567"/>
            <a:ext cx="10243396" cy="5380800"/>
          </a:xfrm>
          <a:prstGeom prst="roundRect">
            <a:avLst>
              <a:gd name="adj" fmla="val 5634"/>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09" name="Google Shape;609;p8"/>
          <p:cNvGrpSpPr/>
          <p:nvPr/>
        </p:nvGrpSpPr>
        <p:grpSpPr>
          <a:xfrm rot="1799965" flipH="1">
            <a:off x="495943" y="3592577"/>
            <a:ext cx="2384304"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5" name="Google Shape;645;p8"/>
          <p:cNvGrpSpPr/>
          <p:nvPr/>
        </p:nvGrpSpPr>
        <p:grpSpPr>
          <a:xfrm flipH="1">
            <a:off x="9749656" y="3448597"/>
            <a:ext cx="1749665"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5" name="Google Shape;685;p8"/>
          <p:cNvSpPr txBox="1">
            <a:spLocks noGrp="1"/>
          </p:cNvSpPr>
          <p:nvPr>
            <p:ph type="title"/>
          </p:nvPr>
        </p:nvSpPr>
        <p:spPr>
          <a:xfrm>
            <a:off x="3343874" y="1742800"/>
            <a:ext cx="5474024"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97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775"/>
        <p:cNvGrpSpPr/>
        <p:nvPr/>
      </p:nvGrpSpPr>
      <p:grpSpPr>
        <a:xfrm>
          <a:off x="0" y="0"/>
          <a:ext cx="0" cy="0"/>
          <a:chOff x="0" y="0"/>
          <a:chExt cx="0" cy="0"/>
        </a:xfrm>
      </p:grpSpPr>
      <p:sp>
        <p:nvSpPr>
          <p:cNvPr id="776" name="Google Shape;776;p13"/>
          <p:cNvSpPr txBox="1">
            <a:spLocks noGrp="1"/>
          </p:cNvSpPr>
          <p:nvPr>
            <p:ph type="subTitle" idx="1"/>
          </p:nvPr>
        </p:nvSpPr>
        <p:spPr>
          <a:xfrm>
            <a:off x="2681252" y="2622692"/>
            <a:ext cx="3179714" cy="7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777" name="Google Shape;777;p13"/>
          <p:cNvSpPr txBox="1">
            <a:spLocks noGrp="1"/>
          </p:cNvSpPr>
          <p:nvPr>
            <p:ph type="subTitle" idx="2"/>
          </p:nvPr>
        </p:nvSpPr>
        <p:spPr>
          <a:xfrm>
            <a:off x="7806343" y="2622692"/>
            <a:ext cx="3179714" cy="7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778" name="Google Shape;778;p13"/>
          <p:cNvSpPr txBox="1">
            <a:spLocks noGrp="1"/>
          </p:cNvSpPr>
          <p:nvPr>
            <p:ph type="subTitle" idx="3"/>
          </p:nvPr>
        </p:nvSpPr>
        <p:spPr>
          <a:xfrm>
            <a:off x="2681252" y="4595368"/>
            <a:ext cx="3179714" cy="7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779" name="Google Shape;779;p13"/>
          <p:cNvSpPr txBox="1">
            <a:spLocks noGrp="1"/>
          </p:cNvSpPr>
          <p:nvPr>
            <p:ph type="subTitle" idx="4"/>
          </p:nvPr>
        </p:nvSpPr>
        <p:spPr>
          <a:xfrm>
            <a:off x="7806343" y="4595368"/>
            <a:ext cx="3179714" cy="7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780" name="Google Shape;780;p13"/>
          <p:cNvSpPr txBox="1">
            <a:spLocks noGrp="1"/>
          </p:cNvSpPr>
          <p:nvPr>
            <p:ph type="title" hasCustomPrompt="1"/>
          </p:nvPr>
        </p:nvSpPr>
        <p:spPr>
          <a:xfrm>
            <a:off x="1175784" y="2137100"/>
            <a:ext cx="1394142" cy="118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6251">
                <a:solidFill>
                  <a:schemeClr val="dk1"/>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781" name="Google Shape;781;p13"/>
          <p:cNvSpPr txBox="1">
            <a:spLocks noGrp="1"/>
          </p:cNvSpPr>
          <p:nvPr>
            <p:ph type="title" idx="5" hasCustomPrompt="1"/>
          </p:nvPr>
        </p:nvSpPr>
        <p:spPr>
          <a:xfrm>
            <a:off x="1175784" y="4109767"/>
            <a:ext cx="1394142" cy="118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6251">
                <a:solidFill>
                  <a:schemeClr val="dk1"/>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782" name="Google Shape;782;p13"/>
          <p:cNvSpPr txBox="1">
            <a:spLocks noGrp="1"/>
          </p:cNvSpPr>
          <p:nvPr>
            <p:ph type="title" idx="6" hasCustomPrompt="1"/>
          </p:nvPr>
        </p:nvSpPr>
        <p:spPr>
          <a:xfrm>
            <a:off x="6296651" y="2137100"/>
            <a:ext cx="1394142" cy="118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6251">
                <a:solidFill>
                  <a:schemeClr val="dk1"/>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783" name="Google Shape;783;p13"/>
          <p:cNvSpPr txBox="1">
            <a:spLocks noGrp="1"/>
          </p:cNvSpPr>
          <p:nvPr>
            <p:ph type="title" idx="7" hasCustomPrompt="1"/>
          </p:nvPr>
        </p:nvSpPr>
        <p:spPr>
          <a:xfrm>
            <a:off x="6296651" y="4109767"/>
            <a:ext cx="1394142" cy="118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6251">
                <a:solidFill>
                  <a:schemeClr val="dk1"/>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784" name="Google Shape;784;p13"/>
          <p:cNvSpPr txBox="1">
            <a:spLocks noGrp="1"/>
          </p:cNvSpPr>
          <p:nvPr>
            <p:ph type="title" idx="8"/>
          </p:nvPr>
        </p:nvSpPr>
        <p:spPr>
          <a:xfrm>
            <a:off x="957625" y="593367"/>
            <a:ext cx="10246588"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85" name="Google Shape;785;p13"/>
          <p:cNvSpPr txBox="1">
            <a:spLocks noGrp="1"/>
          </p:cNvSpPr>
          <p:nvPr>
            <p:ph type="subTitle" idx="9"/>
          </p:nvPr>
        </p:nvSpPr>
        <p:spPr>
          <a:xfrm>
            <a:off x="2670909" y="2137100"/>
            <a:ext cx="3179714" cy="485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660" b="1">
                <a:solidFill>
                  <a:schemeClr val="accent1"/>
                </a:solidFill>
                <a:latin typeface="Delius Unicase"/>
                <a:ea typeface="Delius Unicase"/>
                <a:cs typeface="Delius Unicase"/>
                <a:sym typeface="Delius Unicase"/>
              </a:defRPr>
            </a:lvl1pPr>
            <a:lvl2pPr lvl="1" rtl="0">
              <a:spcBef>
                <a:spcPts val="2128"/>
              </a:spcBef>
              <a:spcAft>
                <a:spcPts val="0"/>
              </a:spcAft>
              <a:buSzPts val="2000"/>
              <a:buFont typeface="Montserrat"/>
              <a:buNone/>
              <a:defRPr sz="2660">
                <a:latin typeface="Montserrat"/>
                <a:ea typeface="Montserrat"/>
                <a:cs typeface="Montserrat"/>
                <a:sym typeface="Montserrat"/>
              </a:defRPr>
            </a:lvl2pPr>
            <a:lvl3pPr lvl="2" rtl="0">
              <a:spcBef>
                <a:spcPts val="2128"/>
              </a:spcBef>
              <a:spcAft>
                <a:spcPts val="0"/>
              </a:spcAft>
              <a:buSzPts val="2000"/>
              <a:buFont typeface="Montserrat"/>
              <a:buNone/>
              <a:defRPr sz="2660">
                <a:latin typeface="Montserrat"/>
                <a:ea typeface="Montserrat"/>
                <a:cs typeface="Montserrat"/>
                <a:sym typeface="Montserrat"/>
              </a:defRPr>
            </a:lvl3pPr>
            <a:lvl4pPr lvl="3" rtl="0">
              <a:spcBef>
                <a:spcPts val="2128"/>
              </a:spcBef>
              <a:spcAft>
                <a:spcPts val="0"/>
              </a:spcAft>
              <a:buSzPts val="2000"/>
              <a:buFont typeface="Montserrat"/>
              <a:buNone/>
              <a:defRPr sz="2660">
                <a:latin typeface="Montserrat"/>
                <a:ea typeface="Montserrat"/>
                <a:cs typeface="Montserrat"/>
                <a:sym typeface="Montserrat"/>
              </a:defRPr>
            </a:lvl4pPr>
            <a:lvl5pPr lvl="4" rtl="0">
              <a:spcBef>
                <a:spcPts val="2128"/>
              </a:spcBef>
              <a:spcAft>
                <a:spcPts val="0"/>
              </a:spcAft>
              <a:buSzPts val="2000"/>
              <a:buFont typeface="Montserrat"/>
              <a:buNone/>
              <a:defRPr sz="2660">
                <a:latin typeface="Montserrat"/>
                <a:ea typeface="Montserrat"/>
                <a:cs typeface="Montserrat"/>
                <a:sym typeface="Montserrat"/>
              </a:defRPr>
            </a:lvl5pPr>
            <a:lvl6pPr lvl="5" rtl="0">
              <a:spcBef>
                <a:spcPts val="2128"/>
              </a:spcBef>
              <a:spcAft>
                <a:spcPts val="0"/>
              </a:spcAft>
              <a:buSzPts val="2000"/>
              <a:buFont typeface="Montserrat"/>
              <a:buNone/>
              <a:defRPr sz="2660">
                <a:latin typeface="Montserrat"/>
                <a:ea typeface="Montserrat"/>
                <a:cs typeface="Montserrat"/>
                <a:sym typeface="Montserrat"/>
              </a:defRPr>
            </a:lvl6pPr>
            <a:lvl7pPr lvl="6" rtl="0">
              <a:spcBef>
                <a:spcPts val="2128"/>
              </a:spcBef>
              <a:spcAft>
                <a:spcPts val="0"/>
              </a:spcAft>
              <a:buSzPts val="2000"/>
              <a:buFont typeface="Montserrat"/>
              <a:buNone/>
              <a:defRPr sz="2660">
                <a:latin typeface="Montserrat"/>
                <a:ea typeface="Montserrat"/>
                <a:cs typeface="Montserrat"/>
                <a:sym typeface="Montserrat"/>
              </a:defRPr>
            </a:lvl7pPr>
            <a:lvl8pPr lvl="7" rtl="0">
              <a:spcBef>
                <a:spcPts val="2128"/>
              </a:spcBef>
              <a:spcAft>
                <a:spcPts val="0"/>
              </a:spcAft>
              <a:buSzPts val="2000"/>
              <a:buFont typeface="Montserrat"/>
              <a:buNone/>
              <a:defRPr sz="2660">
                <a:latin typeface="Montserrat"/>
                <a:ea typeface="Montserrat"/>
                <a:cs typeface="Montserrat"/>
                <a:sym typeface="Montserrat"/>
              </a:defRPr>
            </a:lvl8pPr>
            <a:lvl9pPr lvl="8" rtl="0">
              <a:spcBef>
                <a:spcPts val="2128"/>
              </a:spcBef>
              <a:spcAft>
                <a:spcPts val="2128"/>
              </a:spcAft>
              <a:buSzPts val="2000"/>
              <a:buFont typeface="Montserrat"/>
              <a:buNone/>
              <a:defRPr sz="2660">
                <a:latin typeface="Montserrat"/>
                <a:ea typeface="Montserrat"/>
                <a:cs typeface="Montserrat"/>
                <a:sym typeface="Montserrat"/>
              </a:defRPr>
            </a:lvl9pPr>
          </a:lstStyle>
          <a:p>
            <a:endParaRPr/>
          </a:p>
        </p:txBody>
      </p:sp>
      <p:sp>
        <p:nvSpPr>
          <p:cNvPr id="786" name="Google Shape;786;p13"/>
          <p:cNvSpPr txBox="1">
            <a:spLocks noGrp="1"/>
          </p:cNvSpPr>
          <p:nvPr>
            <p:ph type="subTitle" idx="13"/>
          </p:nvPr>
        </p:nvSpPr>
        <p:spPr>
          <a:xfrm>
            <a:off x="7806340" y="2137100"/>
            <a:ext cx="3179714" cy="485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660" b="1">
                <a:solidFill>
                  <a:schemeClr val="accent1"/>
                </a:solidFill>
                <a:latin typeface="Delius Unicase"/>
                <a:ea typeface="Delius Unicase"/>
                <a:cs typeface="Delius Unicase"/>
                <a:sym typeface="Delius Unicase"/>
              </a:defRPr>
            </a:lvl1pPr>
            <a:lvl2pPr lvl="1" rtl="0">
              <a:spcBef>
                <a:spcPts val="2128"/>
              </a:spcBef>
              <a:spcAft>
                <a:spcPts val="0"/>
              </a:spcAft>
              <a:buSzPts val="2000"/>
              <a:buFont typeface="Montserrat"/>
              <a:buNone/>
              <a:defRPr sz="2660">
                <a:latin typeface="Montserrat"/>
                <a:ea typeface="Montserrat"/>
                <a:cs typeface="Montserrat"/>
                <a:sym typeface="Montserrat"/>
              </a:defRPr>
            </a:lvl2pPr>
            <a:lvl3pPr lvl="2" rtl="0">
              <a:spcBef>
                <a:spcPts val="2128"/>
              </a:spcBef>
              <a:spcAft>
                <a:spcPts val="0"/>
              </a:spcAft>
              <a:buSzPts val="2000"/>
              <a:buFont typeface="Montserrat"/>
              <a:buNone/>
              <a:defRPr sz="2660">
                <a:latin typeface="Montserrat"/>
                <a:ea typeface="Montserrat"/>
                <a:cs typeface="Montserrat"/>
                <a:sym typeface="Montserrat"/>
              </a:defRPr>
            </a:lvl3pPr>
            <a:lvl4pPr lvl="3" rtl="0">
              <a:spcBef>
                <a:spcPts val="2128"/>
              </a:spcBef>
              <a:spcAft>
                <a:spcPts val="0"/>
              </a:spcAft>
              <a:buSzPts val="2000"/>
              <a:buFont typeface="Montserrat"/>
              <a:buNone/>
              <a:defRPr sz="2660">
                <a:latin typeface="Montserrat"/>
                <a:ea typeface="Montserrat"/>
                <a:cs typeface="Montserrat"/>
                <a:sym typeface="Montserrat"/>
              </a:defRPr>
            </a:lvl4pPr>
            <a:lvl5pPr lvl="4" rtl="0">
              <a:spcBef>
                <a:spcPts val="2128"/>
              </a:spcBef>
              <a:spcAft>
                <a:spcPts val="0"/>
              </a:spcAft>
              <a:buSzPts val="2000"/>
              <a:buFont typeface="Montserrat"/>
              <a:buNone/>
              <a:defRPr sz="2660">
                <a:latin typeface="Montserrat"/>
                <a:ea typeface="Montserrat"/>
                <a:cs typeface="Montserrat"/>
                <a:sym typeface="Montserrat"/>
              </a:defRPr>
            </a:lvl5pPr>
            <a:lvl6pPr lvl="5" rtl="0">
              <a:spcBef>
                <a:spcPts val="2128"/>
              </a:spcBef>
              <a:spcAft>
                <a:spcPts val="0"/>
              </a:spcAft>
              <a:buSzPts val="2000"/>
              <a:buFont typeface="Montserrat"/>
              <a:buNone/>
              <a:defRPr sz="2660">
                <a:latin typeface="Montserrat"/>
                <a:ea typeface="Montserrat"/>
                <a:cs typeface="Montserrat"/>
                <a:sym typeface="Montserrat"/>
              </a:defRPr>
            </a:lvl6pPr>
            <a:lvl7pPr lvl="6" rtl="0">
              <a:spcBef>
                <a:spcPts val="2128"/>
              </a:spcBef>
              <a:spcAft>
                <a:spcPts val="0"/>
              </a:spcAft>
              <a:buSzPts val="2000"/>
              <a:buFont typeface="Montserrat"/>
              <a:buNone/>
              <a:defRPr sz="2660">
                <a:latin typeface="Montserrat"/>
                <a:ea typeface="Montserrat"/>
                <a:cs typeface="Montserrat"/>
                <a:sym typeface="Montserrat"/>
              </a:defRPr>
            </a:lvl7pPr>
            <a:lvl8pPr lvl="7" rtl="0">
              <a:spcBef>
                <a:spcPts val="2128"/>
              </a:spcBef>
              <a:spcAft>
                <a:spcPts val="0"/>
              </a:spcAft>
              <a:buSzPts val="2000"/>
              <a:buFont typeface="Montserrat"/>
              <a:buNone/>
              <a:defRPr sz="2660">
                <a:latin typeface="Montserrat"/>
                <a:ea typeface="Montserrat"/>
                <a:cs typeface="Montserrat"/>
                <a:sym typeface="Montserrat"/>
              </a:defRPr>
            </a:lvl8pPr>
            <a:lvl9pPr lvl="8" rtl="0">
              <a:spcBef>
                <a:spcPts val="2128"/>
              </a:spcBef>
              <a:spcAft>
                <a:spcPts val="2128"/>
              </a:spcAft>
              <a:buSzPts val="2000"/>
              <a:buFont typeface="Montserrat"/>
              <a:buNone/>
              <a:defRPr sz="2660">
                <a:latin typeface="Montserrat"/>
                <a:ea typeface="Montserrat"/>
                <a:cs typeface="Montserrat"/>
                <a:sym typeface="Montserrat"/>
              </a:defRPr>
            </a:lvl9pPr>
          </a:lstStyle>
          <a:p>
            <a:endParaRPr/>
          </a:p>
        </p:txBody>
      </p:sp>
      <p:sp>
        <p:nvSpPr>
          <p:cNvPr id="787" name="Google Shape;787;p13"/>
          <p:cNvSpPr txBox="1">
            <a:spLocks noGrp="1"/>
          </p:cNvSpPr>
          <p:nvPr>
            <p:ph type="subTitle" idx="14"/>
          </p:nvPr>
        </p:nvSpPr>
        <p:spPr>
          <a:xfrm>
            <a:off x="2670909" y="4109767"/>
            <a:ext cx="3179714" cy="485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660" b="1">
                <a:solidFill>
                  <a:schemeClr val="accent1"/>
                </a:solidFill>
                <a:latin typeface="Delius Unicase"/>
                <a:ea typeface="Delius Unicase"/>
                <a:cs typeface="Delius Unicase"/>
                <a:sym typeface="Delius Unicase"/>
              </a:defRPr>
            </a:lvl1pPr>
            <a:lvl2pPr lvl="1" rtl="0">
              <a:spcBef>
                <a:spcPts val="2128"/>
              </a:spcBef>
              <a:spcAft>
                <a:spcPts val="0"/>
              </a:spcAft>
              <a:buSzPts val="2000"/>
              <a:buFont typeface="Montserrat"/>
              <a:buNone/>
              <a:defRPr sz="2660">
                <a:latin typeface="Montserrat"/>
                <a:ea typeface="Montserrat"/>
                <a:cs typeface="Montserrat"/>
                <a:sym typeface="Montserrat"/>
              </a:defRPr>
            </a:lvl2pPr>
            <a:lvl3pPr lvl="2" rtl="0">
              <a:spcBef>
                <a:spcPts val="2128"/>
              </a:spcBef>
              <a:spcAft>
                <a:spcPts val="0"/>
              </a:spcAft>
              <a:buSzPts val="2000"/>
              <a:buFont typeface="Montserrat"/>
              <a:buNone/>
              <a:defRPr sz="2660">
                <a:latin typeface="Montserrat"/>
                <a:ea typeface="Montserrat"/>
                <a:cs typeface="Montserrat"/>
                <a:sym typeface="Montserrat"/>
              </a:defRPr>
            </a:lvl3pPr>
            <a:lvl4pPr lvl="3" rtl="0">
              <a:spcBef>
                <a:spcPts val="2128"/>
              </a:spcBef>
              <a:spcAft>
                <a:spcPts val="0"/>
              </a:spcAft>
              <a:buSzPts val="2000"/>
              <a:buFont typeface="Montserrat"/>
              <a:buNone/>
              <a:defRPr sz="2660">
                <a:latin typeface="Montserrat"/>
                <a:ea typeface="Montserrat"/>
                <a:cs typeface="Montserrat"/>
                <a:sym typeface="Montserrat"/>
              </a:defRPr>
            </a:lvl4pPr>
            <a:lvl5pPr lvl="4" rtl="0">
              <a:spcBef>
                <a:spcPts val="2128"/>
              </a:spcBef>
              <a:spcAft>
                <a:spcPts val="0"/>
              </a:spcAft>
              <a:buSzPts val="2000"/>
              <a:buFont typeface="Montserrat"/>
              <a:buNone/>
              <a:defRPr sz="2660">
                <a:latin typeface="Montserrat"/>
                <a:ea typeface="Montserrat"/>
                <a:cs typeface="Montserrat"/>
                <a:sym typeface="Montserrat"/>
              </a:defRPr>
            </a:lvl5pPr>
            <a:lvl6pPr lvl="5" rtl="0">
              <a:spcBef>
                <a:spcPts val="2128"/>
              </a:spcBef>
              <a:spcAft>
                <a:spcPts val="0"/>
              </a:spcAft>
              <a:buSzPts val="2000"/>
              <a:buFont typeface="Montserrat"/>
              <a:buNone/>
              <a:defRPr sz="2660">
                <a:latin typeface="Montserrat"/>
                <a:ea typeface="Montserrat"/>
                <a:cs typeface="Montserrat"/>
                <a:sym typeface="Montserrat"/>
              </a:defRPr>
            </a:lvl6pPr>
            <a:lvl7pPr lvl="6" rtl="0">
              <a:spcBef>
                <a:spcPts val="2128"/>
              </a:spcBef>
              <a:spcAft>
                <a:spcPts val="0"/>
              </a:spcAft>
              <a:buSzPts val="2000"/>
              <a:buFont typeface="Montserrat"/>
              <a:buNone/>
              <a:defRPr sz="2660">
                <a:latin typeface="Montserrat"/>
                <a:ea typeface="Montserrat"/>
                <a:cs typeface="Montserrat"/>
                <a:sym typeface="Montserrat"/>
              </a:defRPr>
            </a:lvl7pPr>
            <a:lvl8pPr lvl="7" rtl="0">
              <a:spcBef>
                <a:spcPts val="2128"/>
              </a:spcBef>
              <a:spcAft>
                <a:spcPts val="0"/>
              </a:spcAft>
              <a:buSzPts val="2000"/>
              <a:buFont typeface="Montserrat"/>
              <a:buNone/>
              <a:defRPr sz="2660">
                <a:latin typeface="Montserrat"/>
                <a:ea typeface="Montserrat"/>
                <a:cs typeface="Montserrat"/>
                <a:sym typeface="Montserrat"/>
              </a:defRPr>
            </a:lvl8pPr>
            <a:lvl9pPr lvl="8" rtl="0">
              <a:spcBef>
                <a:spcPts val="2128"/>
              </a:spcBef>
              <a:spcAft>
                <a:spcPts val="2128"/>
              </a:spcAft>
              <a:buSzPts val="2000"/>
              <a:buFont typeface="Montserrat"/>
              <a:buNone/>
              <a:defRPr sz="2660">
                <a:latin typeface="Montserrat"/>
                <a:ea typeface="Montserrat"/>
                <a:cs typeface="Montserrat"/>
                <a:sym typeface="Montserrat"/>
              </a:defRPr>
            </a:lvl9pPr>
          </a:lstStyle>
          <a:p>
            <a:endParaRPr/>
          </a:p>
        </p:txBody>
      </p:sp>
      <p:sp>
        <p:nvSpPr>
          <p:cNvPr id="788" name="Google Shape;788;p13"/>
          <p:cNvSpPr txBox="1">
            <a:spLocks noGrp="1"/>
          </p:cNvSpPr>
          <p:nvPr>
            <p:ph type="subTitle" idx="15"/>
          </p:nvPr>
        </p:nvSpPr>
        <p:spPr>
          <a:xfrm>
            <a:off x="7806340" y="4109767"/>
            <a:ext cx="3179714" cy="485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660" b="1">
                <a:solidFill>
                  <a:schemeClr val="accent1"/>
                </a:solidFill>
                <a:latin typeface="Delius Unicase"/>
                <a:ea typeface="Delius Unicase"/>
                <a:cs typeface="Delius Unicase"/>
                <a:sym typeface="Delius Unicase"/>
              </a:defRPr>
            </a:lvl1pPr>
            <a:lvl2pPr lvl="1" rtl="0">
              <a:spcBef>
                <a:spcPts val="2128"/>
              </a:spcBef>
              <a:spcAft>
                <a:spcPts val="0"/>
              </a:spcAft>
              <a:buSzPts val="2000"/>
              <a:buFont typeface="Montserrat"/>
              <a:buNone/>
              <a:defRPr sz="2660">
                <a:latin typeface="Montserrat"/>
                <a:ea typeface="Montserrat"/>
                <a:cs typeface="Montserrat"/>
                <a:sym typeface="Montserrat"/>
              </a:defRPr>
            </a:lvl2pPr>
            <a:lvl3pPr lvl="2" rtl="0">
              <a:spcBef>
                <a:spcPts val="2128"/>
              </a:spcBef>
              <a:spcAft>
                <a:spcPts val="0"/>
              </a:spcAft>
              <a:buSzPts val="2000"/>
              <a:buFont typeface="Montserrat"/>
              <a:buNone/>
              <a:defRPr sz="2660">
                <a:latin typeface="Montserrat"/>
                <a:ea typeface="Montserrat"/>
                <a:cs typeface="Montserrat"/>
                <a:sym typeface="Montserrat"/>
              </a:defRPr>
            </a:lvl3pPr>
            <a:lvl4pPr lvl="3" rtl="0">
              <a:spcBef>
                <a:spcPts val="2128"/>
              </a:spcBef>
              <a:spcAft>
                <a:spcPts val="0"/>
              </a:spcAft>
              <a:buSzPts val="2000"/>
              <a:buFont typeface="Montserrat"/>
              <a:buNone/>
              <a:defRPr sz="2660">
                <a:latin typeface="Montserrat"/>
                <a:ea typeface="Montserrat"/>
                <a:cs typeface="Montserrat"/>
                <a:sym typeface="Montserrat"/>
              </a:defRPr>
            </a:lvl4pPr>
            <a:lvl5pPr lvl="4" rtl="0">
              <a:spcBef>
                <a:spcPts val="2128"/>
              </a:spcBef>
              <a:spcAft>
                <a:spcPts val="0"/>
              </a:spcAft>
              <a:buSzPts val="2000"/>
              <a:buFont typeface="Montserrat"/>
              <a:buNone/>
              <a:defRPr sz="2660">
                <a:latin typeface="Montserrat"/>
                <a:ea typeface="Montserrat"/>
                <a:cs typeface="Montserrat"/>
                <a:sym typeface="Montserrat"/>
              </a:defRPr>
            </a:lvl5pPr>
            <a:lvl6pPr lvl="5" rtl="0">
              <a:spcBef>
                <a:spcPts val="2128"/>
              </a:spcBef>
              <a:spcAft>
                <a:spcPts val="0"/>
              </a:spcAft>
              <a:buSzPts val="2000"/>
              <a:buFont typeface="Montserrat"/>
              <a:buNone/>
              <a:defRPr sz="2660">
                <a:latin typeface="Montserrat"/>
                <a:ea typeface="Montserrat"/>
                <a:cs typeface="Montserrat"/>
                <a:sym typeface="Montserrat"/>
              </a:defRPr>
            </a:lvl6pPr>
            <a:lvl7pPr lvl="6" rtl="0">
              <a:spcBef>
                <a:spcPts val="2128"/>
              </a:spcBef>
              <a:spcAft>
                <a:spcPts val="0"/>
              </a:spcAft>
              <a:buSzPts val="2000"/>
              <a:buFont typeface="Montserrat"/>
              <a:buNone/>
              <a:defRPr sz="2660">
                <a:latin typeface="Montserrat"/>
                <a:ea typeface="Montserrat"/>
                <a:cs typeface="Montserrat"/>
                <a:sym typeface="Montserrat"/>
              </a:defRPr>
            </a:lvl7pPr>
            <a:lvl8pPr lvl="7" rtl="0">
              <a:spcBef>
                <a:spcPts val="2128"/>
              </a:spcBef>
              <a:spcAft>
                <a:spcPts val="0"/>
              </a:spcAft>
              <a:buSzPts val="2000"/>
              <a:buFont typeface="Montserrat"/>
              <a:buNone/>
              <a:defRPr sz="2660">
                <a:latin typeface="Montserrat"/>
                <a:ea typeface="Montserrat"/>
                <a:cs typeface="Montserrat"/>
                <a:sym typeface="Montserrat"/>
              </a:defRPr>
            </a:lvl8pPr>
            <a:lvl9pPr lvl="8" rtl="0">
              <a:spcBef>
                <a:spcPts val="2128"/>
              </a:spcBef>
              <a:spcAft>
                <a:spcPts val="2128"/>
              </a:spcAft>
              <a:buSzPts val="2000"/>
              <a:buFont typeface="Montserrat"/>
              <a:buNone/>
              <a:defRPr sz="2660">
                <a:latin typeface="Montserrat"/>
                <a:ea typeface="Montserrat"/>
                <a:cs typeface="Montserrat"/>
                <a:sym typeface="Montserrat"/>
              </a:defRPr>
            </a:lvl9pPr>
          </a:lstStyle>
          <a:p>
            <a:endParaRPr/>
          </a:p>
        </p:txBody>
      </p:sp>
      <p:grpSp>
        <p:nvGrpSpPr>
          <p:cNvPr id="789" name="Google Shape;789;p13"/>
          <p:cNvGrpSpPr/>
          <p:nvPr/>
        </p:nvGrpSpPr>
        <p:grpSpPr>
          <a:xfrm>
            <a:off x="-3663375" y="-4418200"/>
            <a:ext cx="19223845" cy="13847479"/>
            <a:chOff x="-2754347" y="-3313650"/>
            <a:chExt cx="14453641" cy="10385609"/>
          </a:xfrm>
        </p:grpSpPr>
        <p:grpSp>
          <p:nvGrpSpPr>
            <p:cNvPr id="790" name="Google Shape;790;p13"/>
            <p:cNvGrpSpPr/>
            <p:nvPr/>
          </p:nvGrpSpPr>
          <p:grpSpPr>
            <a:xfrm rot="-5400000" flipH="1">
              <a:off x="8383395" y="1365441"/>
              <a:ext cx="2513093" cy="2412636"/>
              <a:chOff x="2932775" y="1162350"/>
              <a:chExt cx="793675" cy="761925"/>
            </a:xfrm>
          </p:grpSpPr>
          <p:sp>
            <p:nvSpPr>
              <p:cNvPr id="791" name="Google Shape;791;p13"/>
              <p:cNvSpPr/>
              <p:nvPr/>
            </p:nvSpPr>
            <p:spPr>
              <a:xfrm>
                <a:off x="3049500" y="1205300"/>
                <a:ext cx="50425" cy="611600"/>
              </a:xfrm>
              <a:custGeom>
                <a:avLst/>
                <a:gdLst/>
                <a:ahLst/>
                <a:cxnLst/>
                <a:rect l="l" t="t" r="r" b="b"/>
                <a:pathLst>
                  <a:path w="2017" h="24464" extrusionOk="0">
                    <a:moveTo>
                      <a:pt x="635" y="0"/>
                    </a:moveTo>
                    <a:lnTo>
                      <a:pt x="411" y="37"/>
                    </a:lnTo>
                    <a:lnTo>
                      <a:pt x="299" y="112"/>
                    </a:lnTo>
                    <a:lnTo>
                      <a:pt x="187" y="187"/>
                    </a:lnTo>
                    <a:lnTo>
                      <a:pt x="112" y="262"/>
                    </a:lnTo>
                    <a:lnTo>
                      <a:pt x="37" y="374"/>
                    </a:lnTo>
                    <a:lnTo>
                      <a:pt x="0" y="486"/>
                    </a:lnTo>
                    <a:lnTo>
                      <a:pt x="0" y="635"/>
                    </a:lnTo>
                    <a:lnTo>
                      <a:pt x="37" y="3548"/>
                    </a:lnTo>
                    <a:lnTo>
                      <a:pt x="112" y="6461"/>
                    </a:lnTo>
                    <a:lnTo>
                      <a:pt x="336" y="12250"/>
                    </a:lnTo>
                    <a:lnTo>
                      <a:pt x="560" y="18002"/>
                    </a:lnTo>
                    <a:lnTo>
                      <a:pt x="635" y="20915"/>
                    </a:lnTo>
                    <a:lnTo>
                      <a:pt x="672" y="23828"/>
                    </a:lnTo>
                    <a:lnTo>
                      <a:pt x="710" y="23978"/>
                    </a:lnTo>
                    <a:lnTo>
                      <a:pt x="747" y="24090"/>
                    </a:lnTo>
                    <a:lnTo>
                      <a:pt x="822" y="24202"/>
                    </a:lnTo>
                    <a:lnTo>
                      <a:pt x="896" y="24276"/>
                    </a:lnTo>
                    <a:lnTo>
                      <a:pt x="1008" y="24351"/>
                    </a:lnTo>
                    <a:lnTo>
                      <a:pt x="1120" y="24426"/>
                    </a:lnTo>
                    <a:lnTo>
                      <a:pt x="1345" y="24463"/>
                    </a:lnTo>
                    <a:lnTo>
                      <a:pt x="1606" y="24426"/>
                    </a:lnTo>
                    <a:lnTo>
                      <a:pt x="1718" y="24351"/>
                    </a:lnTo>
                    <a:lnTo>
                      <a:pt x="1793" y="24276"/>
                    </a:lnTo>
                    <a:lnTo>
                      <a:pt x="1905" y="24202"/>
                    </a:lnTo>
                    <a:lnTo>
                      <a:pt x="1942" y="24090"/>
                    </a:lnTo>
                    <a:lnTo>
                      <a:pt x="1979" y="23978"/>
                    </a:lnTo>
                    <a:lnTo>
                      <a:pt x="2017" y="23828"/>
                    </a:lnTo>
                    <a:lnTo>
                      <a:pt x="1979" y="20915"/>
                    </a:lnTo>
                    <a:lnTo>
                      <a:pt x="1867" y="18002"/>
                    </a:lnTo>
                    <a:lnTo>
                      <a:pt x="1643" y="12250"/>
                    </a:lnTo>
                    <a:lnTo>
                      <a:pt x="1419" y="6461"/>
                    </a:lnTo>
                    <a:lnTo>
                      <a:pt x="1345" y="3548"/>
                    </a:lnTo>
                    <a:lnTo>
                      <a:pt x="1307" y="635"/>
                    </a:lnTo>
                    <a:lnTo>
                      <a:pt x="1307" y="486"/>
                    </a:lnTo>
                    <a:lnTo>
                      <a:pt x="1270" y="374"/>
                    </a:lnTo>
                    <a:lnTo>
                      <a:pt x="1195" y="262"/>
                    </a:lnTo>
                    <a:lnTo>
                      <a:pt x="1120" y="187"/>
                    </a:lnTo>
                    <a:lnTo>
                      <a:pt x="1008" y="112"/>
                    </a:lnTo>
                    <a:lnTo>
                      <a:pt x="896" y="37"/>
                    </a:lnTo>
                    <a:lnTo>
                      <a:pt x="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13"/>
              <p:cNvSpPr/>
              <p:nvPr/>
            </p:nvSpPr>
            <p:spPr>
              <a:xfrm>
                <a:off x="3156875" y="1183825"/>
                <a:ext cx="48575" cy="628400"/>
              </a:xfrm>
              <a:custGeom>
                <a:avLst/>
                <a:gdLst/>
                <a:ahLst/>
                <a:cxnLst/>
                <a:rect l="l" t="t" r="r" b="b"/>
                <a:pathLst>
                  <a:path w="1943" h="25136" extrusionOk="0">
                    <a:moveTo>
                      <a:pt x="784" y="0"/>
                    </a:moveTo>
                    <a:lnTo>
                      <a:pt x="523" y="37"/>
                    </a:lnTo>
                    <a:lnTo>
                      <a:pt x="299" y="112"/>
                    </a:lnTo>
                    <a:lnTo>
                      <a:pt x="224" y="187"/>
                    </a:lnTo>
                    <a:lnTo>
                      <a:pt x="112" y="299"/>
                    </a:lnTo>
                    <a:lnTo>
                      <a:pt x="75" y="411"/>
                    </a:lnTo>
                    <a:lnTo>
                      <a:pt x="37" y="523"/>
                    </a:lnTo>
                    <a:lnTo>
                      <a:pt x="0" y="672"/>
                    </a:lnTo>
                    <a:lnTo>
                      <a:pt x="37" y="822"/>
                    </a:lnTo>
                    <a:lnTo>
                      <a:pt x="187" y="1531"/>
                    </a:lnTo>
                    <a:lnTo>
                      <a:pt x="299" y="2241"/>
                    </a:lnTo>
                    <a:lnTo>
                      <a:pt x="411" y="2988"/>
                    </a:lnTo>
                    <a:lnTo>
                      <a:pt x="486" y="3698"/>
                    </a:lnTo>
                    <a:lnTo>
                      <a:pt x="598" y="5154"/>
                    </a:lnTo>
                    <a:lnTo>
                      <a:pt x="635" y="6611"/>
                    </a:lnTo>
                    <a:lnTo>
                      <a:pt x="598" y="8067"/>
                    </a:lnTo>
                    <a:lnTo>
                      <a:pt x="560" y="9524"/>
                    </a:lnTo>
                    <a:lnTo>
                      <a:pt x="411" y="12437"/>
                    </a:lnTo>
                    <a:lnTo>
                      <a:pt x="336" y="15425"/>
                    </a:lnTo>
                    <a:lnTo>
                      <a:pt x="336" y="18450"/>
                    </a:lnTo>
                    <a:lnTo>
                      <a:pt x="374" y="24500"/>
                    </a:lnTo>
                    <a:lnTo>
                      <a:pt x="374" y="24650"/>
                    </a:lnTo>
                    <a:lnTo>
                      <a:pt x="411" y="24762"/>
                    </a:lnTo>
                    <a:lnTo>
                      <a:pt x="486" y="24874"/>
                    </a:lnTo>
                    <a:lnTo>
                      <a:pt x="560" y="24986"/>
                    </a:lnTo>
                    <a:lnTo>
                      <a:pt x="672" y="25061"/>
                    </a:lnTo>
                    <a:lnTo>
                      <a:pt x="784" y="25098"/>
                    </a:lnTo>
                    <a:lnTo>
                      <a:pt x="1008" y="25135"/>
                    </a:lnTo>
                    <a:lnTo>
                      <a:pt x="1270" y="25098"/>
                    </a:lnTo>
                    <a:lnTo>
                      <a:pt x="1382" y="25061"/>
                    </a:lnTo>
                    <a:lnTo>
                      <a:pt x="1494" y="24986"/>
                    </a:lnTo>
                    <a:lnTo>
                      <a:pt x="1569" y="24874"/>
                    </a:lnTo>
                    <a:lnTo>
                      <a:pt x="1643" y="24762"/>
                    </a:lnTo>
                    <a:lnTo>
                      <a:pt x="1681" y="24650"/>
                    </a:lnTo>
                    <a:lnTo>
                      <a:pt x="1681" y="24500"/>
                    </a:lnTo>
                    <a:lnTo>
                      <a:pt x="1643" y="18226"/>
                    </a:lnTo>
                    <a:lnTo>
                      <a:pt x="1681" y="15089"/>
                    </a:lnTo>
                    <a:lnTo>
                      <a:pt x="1718" y="13520"/>
                    </a:lnTo>
                    <a:lnTo>
                      <a:pt x="1755" y="11951"/>
                    </a:lnTo>
                    <a:lnTo>
                      <a:pt x="1905" y="9076"/>
                    </a:lnTo>
                    <a:lnTo>
                      <a:pt x="1942" y="7619"/>
                    </a:lnTo>
                    <a:lnTo>
                      <a:pt x="1942" y="6200"/>
                    </a:lnTo>
                    <a:lnTo>
                      <a:pt x="1905" y="4743"/>
                    </a:lnTo>
                    <a:lnTo>
                      <a:pt x="1793" y="3324"/>
                    </a:lnTo>
                    <a:lnTo>
                      <a:pt x="1718" y="2614"/>
                    </a:lnTo>
                    <a:lnTo>
                      <a:pt x="1606" y="1905"/>
                    </a:lnTo>
                    <a:lnTo>
                      <a:pt x="1457" y="1195"/>
                    </a:lnTo>
                    <a:lnTo>
                      <a:pt x="1307" y="486"/>
                    </a:lnTo>
                    <a:lnTo>
                      <a:pt x="1270" y="336"/>
                    </a:lnTo>
                    <a:lnTo>
                      <a:pt x="1195" y="224"/>
                    </a:lnTo>
                    <a:lnTo>
                      <a:pt x="1120" y="112"/>
                    </a:lnTo>
                    <a:lnTo>
                      <a:pt x="1008" y="75"/>
                    </a:lnTo>
                    <a:lnTo>
                      <a:pt x="8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13"/>
              <p:cNvSpPr/>
              <p:nvPr/>
            </p:nvSpPr>
            <p:spPr>
              <a:xfrm>
                <a:off x="3273575" y="1183825"/>
                <a:ext cx="33650" cy="633075"/>
              </a:xfrm>
              <a:custGeom>
                <a:avLst/>
                <a:gdLst/>
                <a:ahLst/>
                <a:cxnLst/>
                <a:rect l="l" t="t" r="r" b="b"/>
                <a:pathLst>
                  <a:path w="1346" h="25323" extrusionOk="0">
                    <a:moveTo>
                      <a:pt x="673" y="0"/>
                    </a:moveTo>
                    <a:lnTo>
                      <a:pt x="449" y="37"/>
                    </a:lnTo>
                    <a:lnTo>
                      <a:pt x="337" y="112"/>
                    </a:lnTo>
                    <a:lnTo>
                      <a:pt x="225" y="150"/>
                    </a:lnTo>
                    <a:lnTo>
                      <a:pt x="150" y="262"/>
                    </a:lnTo>
                    <a:lnTo>
                      <a:pt x="75" y="374"/>
                    </a:lnTo>
                    <a:lnTo>
                      <a:pt x="38" y="486"/>
                    </a:lnTo>
                    <a:lnTo>
                      <a:pt x="1" y="635"/>
                    </a:lnTo>
                    <a:lnTo>
                      <a:pt x="1" y="24687"/>
                    </a:lnTo>
                    <a:lnTo>
                      <a:pt x="38" y="24837"/>
                    </a:lnTo>
                    <a:lnTo>
                      <a:pt x="75" y="24949"/>
                    </a:lnTo>
                    <a:lnTo>
                      <a:pt x="150" y="25061"/>
                    </a:lnTo>
                    <a:lnTo>
                      <a:pt x="225" y="25135"/>
                    </a:lnTo>
                    <a:lnTo>
                      <a:pt x="337" y="25210"/>
                    </a:lnTo>
                    <a:lnTo>
                      <a:pt x="449" y="25285"/>
                    </a:lnTo>
                    <a:lnTo>
                      <a:pt x="673" y="25322"/>
                    </a:lnTo>
                    <a:lnTo>
                      <a:pt x="934" y="25285"/>
                    </a:lnTo>
                    <a:lnTo>
                      <a:pt x="1046" y="25210"/>
                    </a:lnTo>
                    <a:lnTo>
                      <a:pt x="1121" y="25135"/>
                    </a:lnTo>
                    <a:lnTo>
                      <a:pt x="1233" y="25061"/>
                    </a:lnTo>
                    <a:lnTo>
                      <a:pt x="1270" y="24949"/>
                    </a:lnTo>
                    <a:lnTo>
                      <a:pt x="1308" y="24837"/>
                    </a:lnTo>
                    <a:lnTo>
                      <a:pt x="1345" y="24687"/>
                    </a:lnTo>
                    <a:lnTo>
                      <a:pt x="1345" y="635"/>
                    </a:lnTo>
                    <a:lnTo>
                      <a:pt x="1308" y="486"/>
                    </a:lnTo>
                    <a:lnTo>
                      <a:pt x="1270" y="374"/>
                    </a:lnTo>
                    <a:lnTo>
                      <a:pt x="1233" y="262"/>
                    </a:lnTo>
                    <a:lnTo>
                      <a:pt x="1121" y="150"/>
                    </a:lnTo>
                    <a:lnTo>
                      <a:pt x="1046" y="112"/>
                    </a:lnTo>
                    <a:lnTo>
                      <a:pt x="934" y="37"/>
                    </a:lnTo>
                    <a:lnTo>
                      <a:pt x="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13"/>
              <p:cNvSpPr/>
              <p:nvPr/>
            </p:nvSpPr>
            <p:spPr>
              <a:xfrm>
                <a:off x="3368825" y="1162350"/>
                <a:ext cx="51375" cy="702150"/>
              </a:xfrm>
              <a:custGeom>
                <a:avLst/>
                <a:gdLst/>
                <a:ahLst/>
                <a:cxnLst/>
                <a:rect l="l" t="t" r="r" b="b"/>
                <a:pathLst>
                  <a:path w="2055" h="28086" extrusionOk="0">
                    <a:moveTo>
                      <a:pt x="1345" y="0"/>
                    </a:moveTo>
                    <a:lnTo>
                      <a:pt x="1083" y="37"/>
                    </a:lnTo>
                    <a:lnTo>
                      <a:pt x="971" y="75"/>
                    </a:lnTo>
                    <a:lnTo>
                      <a:pt x="896" y="149"/>
                    </a:lnTo>
                    <a:lnTo>
                      <a:pt x="822" y="262"/>
                    </a:lnTo>
                    <a:lnTo>
                      <a:pt x="747" y="374"/>
                    </a:lnTo>
                    <a:lnTo>
                      <a:pt x="710" y="486"/>
                    </a:lnTo>
                    <a:lnTo>
                      <a:pt x="710" y="635"/>
                    </a:lnTo>
                    <a:lnTo>
                      <a:pt x="710" y="2316"/>
                    </a:lnTo>
                    <a:lnTo>
                      <a:pt x="747" y="3996"/>
                    </a:lnTo>
                    <a:lnTo>
                      <a:pt x="710" y="7358"/>
                    </a:lnTo>
                    <a:lnTo>
                      <a:pt x="598" y="10682"/>
                    </a:lnTo>
                    <a:lnTo>
                      <a:pt x="448" y="14043"/>
                    </a:lnTo>
                    <a:lnTo>
                      <a:pt x="149" y="20728"/>
                    </a:lnTo>
                    <a:lnTo>
                      <a:pt x="37" y="24090"/>
                    </a:lnTo>
                    <a:lnTo>
                      <a:pt x="0" y="27414"/>
                    </a:lnTo>
                    <a:lnTo>
                      <a:pt x="0" y="27563"/>
                    </a:lnTo>
                    <a:lnTo>
                      <a:pt x="75" y="27712"/>
                    </a:lnTo>
                    <a:lnTo>
                      <a:pt x="112" y="27824"/>
                    </a:lnTo>
                    <a:lnTo>
                      <a:pt x="224" y="27899"/>
                    </a:lnTo>
                    <a:lnTo>
                      <a:pt x="299" y="27974"/>
                    </a:lnTo>
                    <a:lnTo>
                      <a:pt x="411" y="28048"/>
                    </a:lnTo>
                    <a:lnTo>
                      <a:pt x="672" y="28086"/>
                    </a:lnTo>
                    <a:lnTo>
                      <a:pt x="896" y="28048"/>
                    </a:lnTo>
                    <a:lnTo>
                      <a:pt x="1008" y="27974"/>
                    </a:lnTo>
                    <a:lnTo>
                      <a:pt x="1120" y="27899"/>
                    </a:lnTo>
                    <a:lnTo>
                      <a:pt x="1195" y="27824"/>
                    </a:lnTo>
                    <a:lnTo>
                      <a:pt x="1270" y="27712"/>
                    </a:lnTo>
                    <a:lnTo>
                      <a:pt x="1307" y="27563"/>
                    </a:lnTo>
                    <a:lnTo>
                      <a:pt x="1345" y="27414"/>
                    </a:lnTo>
                    <a:lnTo>
                      <a:pt x="1382" y="24090"/>
                    </a:lnTo>
                    <a:lnTo>
                      <a:pt x="1494" y="20728"/>
                    </a:lnTo>
                    <a:lnTo>
                      <a:pt x="1793" y="14043"/>
                    </a:lnTo>
                    <a:lnTo>
                      <a:pt x="1905" y="10682"/>
                    </a:lnTo>
                    <a:lnTo>
                      <a:pt x="2017" y="7358"/>
                    </a:lnTo>
                    <a:lnTo>
                      <a:pt x="2054" y="3996"/>
                    </a:lnTo>
                    <a:lnTo>
                      <a:pt x="2054" y="2316"/>
                    </a:lnTo>
                    <a:lnTo>
                      <a:pt x="2017" y="635"/>
                    </a:lnTo>
                    <a:lnTo>
                      <a:pt x="2017" y="486"/>
                    </a:lnTo>
                    <a:lnTo>
                      <a:pt x="1942" y="374"/>
                    </a:lnTo>
                    <a:lnTo>
                      <a:pt x="1905" y="262"/>
                    </a:lnTo>
                    <a:lnTo>
                      <a:pt x="1793" y="149"/>
                    </a:lnTo>
                    <a:lnTo>
                      <a:pt x="1718" y="75"/>
                    </a:lnTo>
                    <a:lnTo>
                      <a:pt x="1606" y="37"/>
                    </a:lnTo>
                    <a:lnTo>
                      <a:pt x="13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13"/>
              <p:cNvSpPr/>
              <p:nvPr/>
            </p:nvSpPr>
            <p:spPr>
              <a:xfrm>
                <a:off x="3462175" y="1270650"/>
                <a:ext cx="47650" cy="606000"/>
              </a:xfrm>
              <a:custGeom>
                <a:avLst/>
                <a:gdLst/>
                <a:ahLst/>
                <a:cxnLst/>
                <a:rect l="l" t="t" r="r" b="b"/>
                <a:pathLst>
                  <a:path w="1906" h="24240" extrusionOk="0">
                    <a:moveTo>
                      <a:pt x="1271" y="0"/>
                    </a:moveTo>
                    <a:lnTo>
                      <a:pt x="1009" y="38"/>
                    </a:lnTo>
                    <a:lnTo>
                      <a:pt x="897" y="75"/>
                    </a:lnTo>
                    <a:lnTo>
                      <a:pt x="823" y="150"/>
                    </a:lnTo>
                    <a:lnTo>
                      <a:pt x="710" y="225"/>
                    </a:lnTo>
                    <a:lnTo>
                      <a:pt x="636" y="337"/>
                    </a:lnTo>
                    <a:lnTo>
                      <a:pt x="598" y="486"/>
                    </a:lnTo>
                    <a:lnTo>
                      <a:pt x="598" y="635"/>
                    </a:lnTo>
                    <a:lnTo>
                      <a:pt x="449" y="6462"/>
                    </a:lnTo>
                    <a:lnTo>
                      <a:pt x="225" y="12288"/>
                    </a:lnTo>
                    <a:lnTo>
                      <a:pt x="76" y="15089"/>
                    </a:lnTo>
                    <a:lnTo>
                      <a:pt x="38" y="16508"/>
                    </a:lnTo>
                    <a:lnTo>
                      <a:pt x="1" y="17890"/>
                    </a:lnTo>
                    <a:lnTo>
                      <a:pt x="38" y="19347"/>
                    </a:lnTo>
                    <a:lnTo>
                      <a:pt x="76" y="20766"/>
                    </a:lnTo>
                    <a:lnTo>
                      <a:pt x="113" y="22185"/>
                    </a:lnTo>
                    <a:lnTo>
                      <a:pt x="76" y="23604"/>
                    </a:lnTo>
                    <a:lnTo>
                      <a:pt x="76" y="23754"/>
                    </a:lnTo>
                    <a:lnTo>
                      <a:pt x="113" y="23903"/>
                    </a:lnTo>
                    <a:lnTo>
                      <a:pt x="188" y="24015"/>
                    </a:lnTo>
                    <a:lnTo>
                      <a:pt x="262" y="24090"/>
                    </a:lnTo>
                    <a:lnTo>
                      <a:pt x="337" y="24165"/>
                    </a:lnTo>
                    <a:lnTo>
                      <a:pt x="449" y="24202"/>
                    </a:lnTo>
                    <a:lnTo>
                      <a:pt x="710" y="24239"/>
                    </a:lnTo>
                    <a:lnTo>
                      <a:pt x="935" y="24202"/>
                    </a:lnTo>
                    <a:lnTo>
                      <a:pt x="1084" y="24165"/>
                    </a:lnTo>
                    <a:lnTo>
                      <a:pt x="1159" y="24090"/>
                    </a:lnTo>
                    <a:lnTo>
                      <a:pt x="1271" y="24015"/>
                    </a:lnTo>
                    <a:lnTo>
                      <a:pt x="1345" y="23903"/>
                    </a:lnTo>
                    <a:lnTo>
                      <a:pt x="1383" y="23754"/>
                    </a:lnTo>
                    <a:lnTo>
                      <a:pt x="1383" y="23604"/>
                    </a:lnTo>
                    <a:lnTo>
                      <a:pt x="1420" y="22260"/>
                    </a:lnTo>
                    <a:lnTo>
                      <a:pt x="1420" y="20878"/>
                    </a:lnTo>
                    <a:lnTo>
                      <a:pt x="1383" y="19534"/>
                    </a:lnTo>
                    <a:lnTo>
                      <a:pt x="1345" y="18152"/>
                    </a:lnTo>
                    <a:lnTo>
                      <a:pt x="1345" y="16695"/>
                    </a:lnTo>
                    <a:lnTo>
                      <a:pt x="1420" y="15201"/>
                    </a:lnTo>
                    <a:lnTo>
                      <a:pt x="1569" y="12288"/>
                    </a:lnTo>
                    <a:lnTo>
                      <a:pt x="1756" y="6462"/>
                    </a:lnTo>
                    <a:lnTo>
                      <a:pt x="1906" y="635"/>
                    </a:lnTo>
                    <a:lnTo>
                      <a:pt x="1906" y="486"/>
                    </a:lnTo>
                    <a:lnTo>
                      <a:pt x="1868" y="337"/>
                    </a:lnTo>
                    <a:lnTo>
                      <a:pt x="1794" y="225"/>
                    </a:lnTo>
                    <a:lnTo>
                      <a:pt x="1719" y="150"/>
                    </a:lnTo>
                    <a:lnTo>
                      <a:pt x="1607" y="75"/>
                    </a:lnTo>
                    <a:lnTo>
                      <a:pt x="1495" y="38"/>
                    </a:lnTo>
                    <a:lnTo>
                      <a:pt x="12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13"/>
              <p:cNvSpPr/>
              <p:nvPr/>
            </p:nvSpPr>
            <p:spPr>
              <a:xfrm>
                <a:off x="3584500" y="1339750"/>
                <a:ext cx="42050" cy="584525"/>
              </a:xfrm>
              <a:custGeom>
                <a:avLst/>
                <a:gdLst/>
                <a:ahLst/>
                <a:cxnLst/>
                <a:rect l="l" t="t" r="r" b="b"/>
                <a:pathLst>
                  <a:path w="1682" h="23381" extrusionOk="0">
                    <a:moveTo>
                      <a:pt x="1084" y="0"/>
                    </a:moveTo>
                    <a:lnTo>
                      <a:pt x="822" y="38"/>
                    </a:lnTo>
                    <a:lnTo>
                      <a:pt x="710" y="75"/>
                    </a:lnTo>
                    <a:lnTo>
                      <a:pt x="598" y="150"/>
                    </a:lnTo>
                    <a:lnTo>
                      <a:pt x="523" y="224"/>
                    </a:lnTo>
                    <a:lnTo>
                      <a:pt x="449" y="336"/>
                    </a:lnTo>
                    <a:lnTo>
                      <a:pt x="374" y="486"/>
                    </a:lnTo>
                    <a:lnTo>
                      <a:pt x="374" y="635"/>
                    </a:lnTo>
                    <a:lnTo>
                      <a:pt x="187" y="3399"/>
                    </a:lnTo>
                    <a:lnTo>
                      <a:pt x="112" y="6163"/>
                    </a:lnTo>
                    <a:lnTo>
                      <a:pt x="38" y="8926"/>
                    </a:lnTo>
                    <a:lnTo>
                      <a:pt x="0" y="11690"/>
                    </a:lnTo>
                    <a:lnTo>
                      <a:pt x="0" y="17218"/>
                    </a:lnTo>
                    <a:lnTo>
                      <a:pt x="0" y="22745"/>
                    </a:lnTo>
                    <a:lnTo>
                      <a:pt x="38" y="22895"/>
                    </a:lnTo>
                    <a:lnTo>
                      <a:pt x="75" y="23044"/>
                    </a:lnTo>
                    <a:lnTo>
                      <a:pt x="150" y="23156"/>
                    </a:lnTo>
                    <a:lnTo>
                      <a:pt x="225" y="23231"/>
                    </a:lnTo>
                    <a:lnTo>
                      <a:pt x="337" y="23305"/>
                    </a:lnTo>
                    <a:lnTo>
                      <a:pt x="449" y="23343"/>
                    </a:lnTo>
                    <a:lnTo>
                      <a:pt x="673" y="23380"/>
                    </a:lnTo>
                    <a:lnTo>
                      <a:pt x="934" y="23343"/>
                    </a:lnTo>
                    <a:lnTo>
                      <a:pt x="1046" y="23305"/>
                    </a:lnTo>
                    <a:lnTo>
                      <a:pt x="1158" y="23231"/>
                    </a:lnTo>
                    <a:lnTo>
                      <a:pt x="1233" y="23156"/>
                    </a:lnTo>
                    <a:lnTo>
                      <a:pt x="1308" y="23044"/>
                    </a:lnTo>
                    <a:lnTo>
                      <a:pt x="1345" y="22895"/>
                    </a:lnTo>
                    <a:lnTo>
                      <a:pt x="1345" y="22745"/>
                    </a:lnTo>
                    <a:lnTo>
                      <a:pt x="1345" y="17218"/>
                    </a:lnTo>
                    <a:lnTo>
                      <a:pt x="1345" y="11690"/>
                    </a:lnTo>
                    <a:lnTo>
                      <a:pt x="1345" y="8926"/>
                    </a:lnTo>
                    <a:lnTo>
                      <a:pt x="1420" y="6163"/>
                    </a:lnTo>
                    <a:lnTo>
                      <a:pt x="1532" y="3399"/>
                    </a:lnTo>
                    <a:lnTo>
                      <a:pt x="1681" y="635"/>
                    </a:lnTo>
                    <a:lnTo>
                      <a:pt x="1681" y="486"/>
                    </a:lnTo>
                    <a:lnTo>
                      <a:pt x="1644" y="336"/>
                    </a:lnTo>
                    <a:lnTo>
                      <a:pt x="1606" y="224"/>
                    </a:lnTo>
                    <a:lnTo>
                      <a:pt x="1532" y="150"/>
                    </a:lnTo>
                    <a:lnTo>
                      <a:pt x="1420" y="75"/>
                    </a:lnTo>
                    <a:lnTo>
                      <a:pt x="1308" y="38"/>
                    </a:lnTo>
                    <a:lnTo>
                      <a:pt x="1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13"/>
              <p:cNvSpPr/>
              <p:nvPr/>
            </p:nvSpPr>
            <p:spPr>
              <a:xfrm>
                <a:off x="3692800" y="1451800"/>
                <a:ext cx="33650" cy="468725"/>
              </a:xfrm>
              <a:custGeom>
                <a:avLst/>
                <a:gdLst/>
                <a:ahLst/>
                <a:cxnLst/>
                <a:rect l="l" t="t" r="r" b="b"/>
                <a:pathLst>
                  <a:path w="1346" h="18749" extrusionOk="0">
                    <a:moveTo>
                      <a:pt x="673" y="0"/>
                    </a:moveTo>
                    <a:lnTo>
                      <a:pt x="412" y="37"/>
                    </a:lnTo>
                    <a:lnTo>
                      <a:pt x="300" y="75"/>
                    </a:lnTo>
                    <a:lnTo>
                      <a:pt x="225" y="149"/>
                    </a:lnTo>
                    <a:lnTo>
                      <a:pt x="113" y="261"/>
                    </a:lnTo>
                    <a:lnTo>
                      <a:pt x="76" y="373"/>
                    </a:lnTo>
                    <a:lnTo>
                      <a:pt x="38" y="486"/>
                    </a:lnTo>
                    <a:lnTo>
                      <a:pt x="1" y="635"/>
                    </a:lnTo>
                    <a:lnTo>
                      <a:pt x="1" y="9374"/>
                    </a:lnTo>
                    <a:lnTo>
                      <a:pt x="1" y="18114"/>
                    </a:lnTo>
                    <a:lnTo>
                      <a:pt x="38" y="18263"/>
                    </a:lnTo>
                    <a:lnTo>
                      <a:pt x="76" y="18375"/>
                    </a:lnTo>
                    <a:lnTo>
                      <a:pt x="113" y="18487"/>
                    </a:lnTo>
                    <a:lnTo>
                      <a:pt x="225" y="18562"/>
                    </a:lnTo>
                    <a:lnTo>
                      <a:pt x="300" y="18637"/>
                    </a:lnTo>
                    <a:lnTo>
                      <a:pt x="412" y="18711"/>
                    </a:lnTo>
                    <a:lnTo>
                      <a:pt x="673" y="18749"/>
                    </a:lnTo>
                    <a:lnTo>
                      <a:pt x="935" y="18711"/>
                    </a:lnTo>
                    <a:lnTo>
                      <a:pt x="1047" y="18637"/>
                    </a:lnTo>
                    <a:lnTo>
                      <a:pt x="1121" y="18562"/>
                    </a:lnTo>
                    <a:lnTo>
                      <a:pt x="1233" y="18487"/>
                    </a:lnTo>
                    <a:lnTo>
                      <a:pt x="1271" y="18375"/>
                    </a:lnTo>
                    <a:lnTo>
                      <a:pt x="1308" y="18263"/>
                    </a:lnTo>
                    <a:lnTo>
                      <a:pt x="1345" y="18114"/>
                    </a:lnTo>
                    <a:lnTo>
                      <a:pt x="1345" y="9374"/>
                    </a:lnTo>
                    <a:lnTo>
                      <a:pt x="1345" y="635"/>
                    </a:lnTo>
                    <a:lnTo>
                      <a:pt x="1308" y="486"/>
                    </a:lnTo>
                    <a:lnTo>
                      <a:pt x="1271" y="373"/>
                    </a:lnTo>
                    <a:lnTo>
                      <a:pt x="1196" y="261"/>
                    </a:lnTo>
                    <a:lnTo>
                      <a:pt x="1121" y="149"/>
                    </a:lnTo>
                    <a:lnTo>
                      <a:pt x="1047" y="75"/>
                    </a:lnTo>
                    <a:lnTo>
                      <a:pt x="935" y="37"/>
                    </a:lnTo>
                    <a:lnTo>
                      <a:pt x="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13"/>
              <p:cNvSpPr/>
              <p:nvPr/>
            </p:nvSpPr>
            <p:spPr>
              <a:xfrm>
                <a:off x="2932775" y="1188475"/>
                <a:ext cx="35500" cy="671375"/>
              </a:xfrm>
              <a:custGeom>
                <a:avLst/>
                <a:gdLst/>
                <a:ahLst/>
                <a:cxnLst/>
                <a:rect l="l" t="t" r="r" b="b"/>
                <a:pathLst>
                  <a:path w="1420" h="26855" extrusionOk="0">
                    <a:moveTo>
                      <a:pt x="635" y="1"/>
                    </a:moveTo>
                    <a:lnTo>
                      <a:pt x="411" y="38"/>
                    </a:lnTo>
                    <a:lnTo>
                      <a:pt x="299" y="76"/>
                    </a:lnTo>
                    <a:lnTo>
                      <a:pt x="187" y="150"/>
                    </a:lnTo>
                    <a:lnTo>
                      <a:pt x="113" y="225"/>
                    </a:lnTo>
                    <a:lnTo>
                      <a:pt x="38" y="337"/>
                    </a:lnTo>
                    <a:lnTo>
                      <a:pt x="1" y="486"/>
                    </a:lnTo>
                    <a:lnTo>
                      <a:pt x="1" y="636"/>
                    </a:lnTo>
                    <a:lnTo>
                      <a:pt x="75" y="3848"/>
                    </a:lnTo>
                    <a:lnTo>
                      <a:pt x="113" y="7022"/>
                    </a:lnTo>
                    <a:lnTo>
                      <a:pt x="113" y="10234"/>
                    </a:lnTo>
                    <a:lnTo>
                      <a:pt x="75" y="13409"/>
                    </a:lnTo>
                    <a:lnTo>
                      <a:pt x="38" y="19833"/>
                    </a:lnTo>
                    <a:lnTo>
                      <a:pt x="1" y="26219"/>
                    </a:lnTo>
                    <a:lnTo>
                      <a:pt x="1" y="26369"/>
                    </a:lnTo>
                    <a:lnTo>
                      <a:pt x="38" y="26481"/>
                    </a:lnTo>
                    <a:lnTo>
                      <a:pt x="113" y="26593"/>
                    </a:lnTo>
                    <a:lnTo>
                      <a:pt x="187" y="26705"/>
                    </a:lnTo>
                    <a:lnTo>
                      <a:pt x="299" y="26779"/>
                    </a:lnTo>
                    <a:lnTo>
                      <a:pt x="411" y="26817"/>
                    </a:lnTo>
                    <a:lnTo>
                      <a:pt x="673" y="26854"/>
                    </a:lnTo>
                    <a:lnTo>
                      <a:pt x="897" y="26817"/>
                    </a:lnTo>
                    <a:lnTo>
                      <a:pt x="1009" y="26779"/>
                    </a:lnTo>
                    <a:lnTo>
                      <a:pt x="1121" y="26705"/>
                    </a:lnTo>
                    <a:lnTo>
                      <a:pt x="1196" y="26593"/>
                    </a:lnTo>
                    <a:lnTo>
                      <a:pt x="1270" y="26481"/>
                    </a:lnTo>
                    <a:lnTo>
                      <a:pt x="1308" y="26369"/>
                    </a:lnTo>
                    <a:lnTo>
                      <a:pt x="1308" y="26219"/>
                    </a:lnTo>
                    <a:lnTo>
                      <a:pt x="1345" y="19833"/>
                    </a:lnTo>
                    <a:lnTo>
                      <a:pt x="1420" y="13409"/>
                    </a:lnTo>
                    <a:lnTo>
                      <a:pt x="1420" y="10234"/>
                    </a:lnTo>
                    <a:lnTo>
                      <a:pt x="1420" y="7022"/>
                    </a:lnTo>
                    <a:lnTo>
                      <a:pt x="1382" y="3848"/>
                    </a:lnTo>
                    <a:lnTo>
                      <a:pt x="1308" y="636"/>
                    </a:lnTo>
                    <a:lnTo>
                      <a:pt x="1308" y="486"/>
                    </a:lnTo>
                    <a:lnTo>
                      <a:pt x="1270" y="337"/>
                    </a:lnTo>
                    <a:lnTo>
                      <a:pt x="1196" y="225"/>
                    </a:lnTo>
                    <a:lnTo>
                      <a:pt x="1084" y="150"/>
                    </a:lnTo>
                    <a:lnTo>
                      <a:pt x="1009" y="76"/>
                    </a:lnTo>
                    <a:lnTo>
                      <a:pt x="897" y="38"/>
                    </a:lnTo>
                    <a:lnTo>
                      <a:pt x="6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9" name="Google Shape;799;p13"/>
            <p:cNvSpPr/>
            <p:nvPr/>
          </p:nvSpPr>
          <p:spPr>
            <a:xfrm flipH="1">
              <a:off x="7976147" y="3463750"/>
              <a:ext cx="2565978" cy="2463294"/>
            </a:xfrm>
            <a:custGeom>
              <a:avLst/>
              <a:gdLst/>
              <a:ahLst/>
              <a:cxnLst/>
              <a:rect l="l" t="t" r="r" b="b"/>
              <a:pathLst>
                <a:path w="49553" h="47570" extrusionOk="0">
                  <a:moveTo>
                    <a:pt x="34604" y="0"/>
                  </a:moveTo>
                  <a:lnTo>
                    <a:pt x="34026" y="41"/>
                  </a:lnTo>
                  <a:lnTo>
                    <a:pt x="33448" y="83"/>
                  </a:lnTo>
                  <a:lnTo>
                    <a:pt x="32828" y="207"/>
                  </a:lnTo>
                  <a:lnTo>
                    <a:pt x="32209" y="330"/>
                  </a:lnTo>
                  <a:lnTo>
                    <a:pt x="31590" y="496"/>
                  </a:lnTo>
                  <a:lnTo>
                    <a:pt x="30268" y="867"/>
                  </a:lnTo>
                  <a:lnTo>
                    <a:pt x="28947" y="1363"/>
                  </a:lnTo>
                  <a:lnTo>
                    <a:pt x="24529" y="3138"/>
                  </a:lnTo>
                  <a:lnTo>
                    <a:pt x="22257" y="4088"/>
                  </a:lnTo>
                  <a:lnTo>
                    <a:pt x="19904" y="5079"/>
                  </a:lnTo>
                  <a:lnTo>
                    <a:pt x="17426" y="6153"/>
                  </a:lnTo>
                  <a:lnTo>
                    <a:pt x="14783" y="7350"/>
                  </a:lnTo>
                  <a:lnTo>
                    <a:pt x="11893" y="8672"/>
                  </a:lnTo>
                  <a:lnTo>
                    <a:pt x="8796" y="10200"/>
                  </a:lnTo>
                  <a:lnTo>
                    <a:pt x="7887" y="10654"/>
                  </a:lnTo>
                  <a:lnTo>
                    <a:pt x="7020" y="11108"/>
                  </a:lnTo>
                  <a:lnTo>
                    <a:pt x="6194" y="11604"/>
                  </a:lnTo>
                  <a:lnTo>
                    <a:pt x="5451" y="12099"/>
                  </a:lnTo>
                  <a:lnTo>
                    <a:pt x="4708" y="12595"/>
                  </a:lnTo>
                  <a:lnTo>
                    <a:pt x="4047" y="13131"/>
                  </a:lnTo>
                  <a:lnTo>
                    <a:pt x="3428" y="13627"/>
                  </a:lnTo>
                  <a:lnTo>
                    <a:pt x="2808" y="14164"/>
                  </a:lnTo>
                  <a:lnTo>
                    <a:pt x="2313" y="14701"/>
                  </a:lnTo>
                  <a:lnTo>
                    <a:pt x="1817" y="15237"/>
                  </a:lnTo>
                  <a:lnTo>
                    <a:pt x="1404" y="15815"/>
                  </a:lnTo>
                  <a:lnTo>
                    <a:pt x="1033" y="16352"/>
                  </a:lnTo>
                  <a:lnTo>
                    <a:pt x="702" y="16930"/>
                  </a:lnTo>
                  <a:lnTo>
                    <a:pt x="454" y="17508"/>
                  </a:lnTo>
                  <a:lnTo>
                    <a:pt x="248" y="18087"/>
                  </a:lnTo>
                  <a:lnTo>
                    <a:pt x="124" y="18623"/>
                  </a:lnTo>
                  <a:lnTo>
                    <a:pt x="42" y="19243"/>
                  </a:lnTo>
                  <a:lnTo>
                    <a:pt x="0" y="19821"/>
                  </a:lnTo>
                  <a:lnTo>
                    <a:pt x="42" y="20399"/>
                  </a:lnTo>
                  <a:lnTo>
                    <a:pt x="124" y="20977"/>
                  </a:lnTo>
                  <a:lnTo>
                    <a:pt x="289" y="21555"/>
                  </a:lnTo>
                  <a:lnTo>
                    <a:pt x="537" y="22133"/>
                  </a:lnTo>
                  <a:lnTo>
                    <a:pt x="826" y="22711"/>
                  </a:lnTo>
                  <a:lnTo>
                    <a:pt x="1198" y="23290"/>
                  </a:lnTo>
                  <a:lnTo>
                    <a:pt x="1611" y="23909"/>
                  </a:lnTo>
                  <a:lnTo>
                    <a:pt x="2106" y="24487"/>
                  </a:lnTo>
                  <a:lnTo>
                    <a:pt x="2684" y="25065"/>
                  </a:lnTo>
                  <a:lnTo>
                    <a:pt x="3345" y="25602"/>
                  </a:lnTo>
                  <a:lnTo>
                    <a:pt x="4047" y="26180"/>
                  </a:lnTo>
                  <a:lnTo>
                    <a:pt x="4832" y="26758"/>
                  </a:lnTo>
                  <a:lnTo>
                    <a:pt x="5699" y="27295"/>
                  </a:lnTo>
                  <a:lnTo>
                    <a:pt x="6648" y="27873"/>
                  </a:lnTo>
                  <a:lnTo>
                    <a:pt x="9333" y="29401"/>
                  </a:lnTo>
                  <a:lnTo>
                    <a:pt x="12058" y="31094"/>
                  </a:lnTo>
                  <a:lnTo>
                    <a:pt x="14907" y="32870"/>
                  </a:lnTo>
                  <a:lnTo>
                    <a:pt x="17922" y="34810"/>
                  </a:lnTo>
                  <a:lnTo>
                    <a:pt x="21184" y="36875"/>
                  </a:lnTo>
                  <a:lnTo>
                    <a:pt x="24776" y="39105"/>
                  </a:lnTo>
                  <a:lnTo>
                    <a:pt x="28740" y="41500"/>
                  </a:lnTo>
                  <a:lnTo>
                    <a:pt x="33159" y="44101"/>
                  </a:lnTo>
                  <a:lnTo>
                    <a:pt x="34398" y="44762"/>
                  </a:lnTo>
                  <a:lnTo>
                    <a:pt x="35554" y="45381"/>
                  </a:lnTo>
                  <a:lnTo>
                    <a:pt x="36669" y="45918"/>
                  </a:lnTo>
                  <a:lnTo>
                    <a:pt x="37742" y="46373"/>
                  </a:lnTo>
                  <a:lnTo>
                    <a:pt x="38775" y="46744"/>
                  </a:lnTo>
                  <a:lnTo>
                    <a:pt x="39766" y="47033"/>
                  </a:lnTo>
                  <a:lnTo>
                    <a:pt x="40716" y="47281"/>
                  </a:lnTo>
                  <a:lnTo>
                    <a:pt x="41624" y="47446"/>
                  </a:lnTo>
                  <a:lnTo>
                    <a:pt x="42450" y="47570"/>
                  </a:lnTo>
                  <a:lnTo>
                    <a:pt x="44019" y="47570"/>
                  </a:lnTo>
                  <a:lnTo>
                    <a:pt x="44721" y="47446"/>
                  </a:lnTo>
                  <a:lnTo>
                    <a:pt x="45382" y="47281"/>
                  </a:lnTo>
                  <a:lnTo>
                    <a:pt x="45960" y="47074"/>
                  </a:lnTo>
                  <a:lnTo>
                    <a:pt x="46538" y="46785"/>
                  </a:lnTo>
                  <a:lnTo>
                    <a:pt x="47033" y="46414"/>
                  </a:lnTo>
                  <a:lnTo>
                    <a:pt x="47529" y="46001"/>
                  </a:lnTo>
                  <a:lnTo>
                    <a:pt x="47942" y="45547"/>
                  </a:lnTo>
                  <a:lnTo>
                    <a:pt x="48313" y="45010"/>
                  </a:lnTo>
                  <a:lnTo>
                    <a:pt x="48644" y="44432"/>
                  </a:lnTo>
                  <a:lnTo>
                    <a:pt x="48933" y="43771"/>
                  </a:lnTo>
                  <a:lnTo>
                    <a:pt x="49139" y="43069"/>
                  </a:lnTo>
                  <a:lnTo>
                    <a:pt x="49305" y="42326"/>
                  </a:lnTo>
                  <a:lnTo>
                    <a:pt x="49470" y="41500"/>
                  </a:lnTo>
                  <a:lnTo>
                    <a:pt x="49552" y="40674"/>
                  </a:lnTo>
                  <a:lnTo>
                    <a:pt x="49552" y="39724"/>
                  </a:lnTo>
                  <a:lnTo>
                    <a:pt x="49552" y="38775"/>
                  </a:lnTo>
                  <a:lnTo>
                    <a:pt x="49470" y="37742"/>
                  </a:lnTo>
                  <a:lnTo>
                    <a:pt x="49387" y="36669"/>
                  </a:lnTo>
                  <a:lnTo>
                    <a:pt x="49222" y="35554"/>
                  </a:lnTo>
                  <a:lnTo>
                    <a:pt x="48974" y="34397"/>
                  </a:lnTo>
                  <a:lnTo>
                    <a:pt x="48726" y="33200"/>
                  </a:lnTo>
                  <a:lnTo>
                    <a:pt x="47075" y="26056"/>
                  </a:lnTo>
                  <a:lnTo>
                    <a:pt x="45795" y="20193"/>
                  </a:lnTo>
                  <a:lnTo>
                    <a:pt x="44721" y="15072"/>
                  </a:lnTo>
                  <a:lnTo>
                    <a:pt x="43730" y="10158"/>
                  </a:lnTo>
                  <a:lnTo>
                    <a:pt x="43523" y="9167"/>
                  </a:lnTo>
                  <a:lnTo>
                    <a:pt x="43317" y="8259"/>
                  </a:lnTo>
                  <a:lnTo>
                    <a:pt x="43069" y="7433"/>
                  </a:lnTo>
                  <a:lnTo>
                    <a:pt x="42780" y="6607"/>
                  </a:lnTo>
                  <a:lnTo>
                    <a:pt x="42491" y="5864"/>
                  </a:lnTo>
                  <a:lnTo>
                    <a:pt x="42202" y="5162"/>
                  </a:lnTo>
                  <a:lnTo>
                    <a:pt x="41872" y="4501"/>
                  </a:lnTo>
                  <a:lnTo>
                    <a:pt x="41541" y="3882"/>
                  </a:lnTo>
                  <a:lnTo>
                    <a:pt x="41211" y="3345"/>
                  </a:lnTo>
                  <a:lnTo>
                    <a:pt x="40839" y="2849"/>
                  </a:lnTo>
                  <a:lnTo>
                    <a:pt x="40426" y="2354"/>
                  </a:lnTo>
                  <a:lnTo>
                    <a:pt x="40055" y="1941"/>
                  </a:lnTo>
                  <a:lnTo>
                    <a:pt x="39601" y="1569"/>
                  </a:lnTo>
                  <a:lnTo>
                    <a:pt x="39188" y="1239"/>
                  </a:lnTo>
                  <a:lnTo>
                    <a:pt x="38733" y="950"/>
                  </a:lnTo>
                  <a:lnTo>
                    <a:pt x="38279" y="702"/>
                  </a:lnTo>
                  <a:lnTo>
                    <a:pt x="37784" y="496"/>
                  </a:lnTo>
                  <a:lnTo>
                    <a:pt x="37288" y="330"/>
                  </a:lnTo>
                  <a:lnTo>
                    <a:pt x="36793" y="165"/>
                  </a:lnTo>
                  <a:lnTo>
                    <a:pt x="36256" y="83"/>
                  </a:lnTo>
                  <a:lnTo>
                    <a:pt x="357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13"/>
            <p:cNvSpPr/>
            <p:nvPr/>
          </p:nvSpPr>
          <p:spPr>
            <a:xfrm rot="1750122" flipH="1">
              <a:off x="8058225" y="-203726"/>
              <a:ext cx="3379998" cy="1950681"/>
            </a:xfrm>
            <a:custGeom>
              <a:avLst/>
              <a:gdLst/>
              <a:ahLst/>
              <a:cxnLst/>
              <a:rect l="l" t="t" r="r" b="b"/>
              <a:pathLst>
                <a:path w="28906" h="16683" extrusionOk="0">
                  <a:moveTo>
                    <a:pt x="25561" y="0"/>
                  </a:moveTo>
                  <a:lnTo>
                    <a:pt x="3015" y="2230"/>
                  </a:lnTo>
                  <a:lnTo>
                    <a:pt x="2726" y="2271"/>
                  </a:lnTo>
                  <a:lnTo>
                    <a:pt x="2478" y="2354"/>
                  </a:lnTo>
                  <a:lnTo>
                    <a:pt x="2230" y="2436"/>
                  </a:lnTo>
                  <a:lnTo>
                    <a:pt x="1982" y="2560"/>
                  </a:lnTo>
                  <a:lnTo>
                    <a:pt x="1487" y="2849"/>
                  </a:lnTo>
                  <a:lnTo>
                    <a:pt x="1115" y="3180"/>
                  </a:lnTo>
                  <a:lnTo>
                    <a:pt x="785" y="3634"/>
                  </a:lnTo>
                  <a:lnTo>
                    <a:pt x="537" y="4088"/>
                  </a:lnTo>
                  <a:lnTo>
                    <a:pt x="413" y="4336"/>
                  </a:lnTo>
                  <a:lnTo>
                    <a:pt x="372" y="4625"/>
                  </a:lnTo>
                  <a:lnTo>
                    <a:pt x="289" y="4873"/>
                  </a:lnTo>
                  <a:lnTo>
                    <a:pt x="289" y="5162"/>
                  </a:lnTo>
                  <a:lnTo>
                    <a:pt x="0" y="13544"/>
                  </a:lnTo>
                  <a:lnTo>
                    <a:pt x="42" y="13875"/>
                  </a:lnTo>
                  <a:lnTo>
                    <a:pt x="83" y="14164"/>
                  </a:lnTo>
                  <a:lnTo>
                    <a:pt x="124" y="14494"/>
                  </a:lnTo>
                  <a:lnTo>
                    <a:pt x="248" y="14783"/>
                  </a:lnTo>
                  <a:lnTo>
                    <a:pt x="372" y="15031"/>
                  </a:lnTo>
                  <a:lnTo>
                    <a:pt x="496" y="15320"/>
                  </a:lnTo>
                  <a:lnTo>
                    <a:pt x="702" y="15568"/>
                  </a:lnTo>
                  <a:lnTo>
                    <a:pt x="868" y="15774"/>
                  </a:lnTo>
                  <a:lnTo>
                    <a:pt x="1115" y="15981"/>
                  </a:lnTo>
                  <a:lnTo>
                    <a:pt x="1363" y="16146"/>
                  </a:lnTo>
                  <a:lnTo>
                    <a:pt x="1611" y="16311"/>
                  </a:lnTo>
                  <a:lnTo>
                    <a:pt x="1859" y="16435"/>
                  </a:lnTo>
                  <a:lnTo>
                    <a:pt x="2148" y="16559"/>
                  </a:lnTo>
                  <a:lnTo>
                    <a:pt x="2478" y="16641"/>
                  </a:lnTo>
                  <a:lnTo>
                    <a:pt x="2767" y="16683"/>
                  </a:lnTo>
                  <a:lnTo>
                    <a:pt x="3097" y="16683"/>
                  </a:lnTo>
                  <a:lnTo>
                    <a:pt x="24198" y="16393"/>
                  </a:lnTo>
                  <a:lnTo>
                    <a:pt x="24735" y="16311"/>
                  </a:lnTo>
                  <a:lnTo>
                    <a:pt x="25272" y="16187"/>
                  </a:lnTo>
                  <a:lnTo>
                    <a:pt x="25726" y="15939"/>
                  </a:lnTo>
                  <a:lnTo>
                    <a:pt x="26139" y="15650"/>
                  </a:lnTo>
                  <a:lnTo>
                    <a:pt x="26511" y="15279"/>
                  </a:lnTo>
                  <a:lnTo>
                    <a:pt x="26800" y="14824"/>
                  </a:lnTo>
                  <a:lnTo>
                    <a:pt x="27048" y="14370"/>
                  </a:lnTo>
                  <a:lnTo>
                    <a:pt x="27171" y="13833"/>
                  </a:lnTo>
                  <a:lnTo>
                    <a:pt x="28864" y="3551"/>
                  </a:lnTo>
                  <a:lnTo>
                    <a:pt x="28906" y="3180"/>
                  </a:lnTo>
                  <a:lnTo>
                    <a:pt x="28906" y="2808"/>
                  </a:lnTo>
                  <a:lnTo>
                    <a:pt x="28864" y="2478"/>
                  </a:lnTo>
                  <a:lnTo>
                    <a:pt x="28782" y="2106"/>
                  </a:lnTo>
                  <a:lnTo>
                    <a:pt x="28658" y="1817"/>
                  </a:lnTo>
                  <a:lnTo>
                    <a:pt x="28493" y="1487"/>
                  </a:lnTo>
                  <a:lnTo>
                    <a:pt x="28286" y="1198"/>
                  </a:lnTo>
                  <a:lnTo>
                    <a:pt x="28080" y="950"/>
                  </a:lnTo>
                  <a:lnTo>
                    <a:pt x="27832" y="743"/>
                  </a:lnTo>
                  <a:lnTo>
                    <a:pt x="27584" y="537"/>
                  </a:lnTo>
                  <a:lnTo>
                    <a:pt x="27295" y="330"/>
                  </a:lnTo>
                  <a:lnTo>
                    <a:pt x="26965" y="207"/>
                  </a:lnTo>
                  <a:lnTo>
                    <a:pt x="26635" y="83"/>
                  </a:lnTo>
                  <a:lnTo>
                    <a:pt x="26304" y="41"/>
                  </a:lnTo>
                  <a:lnTo>
                    <a:pt x="259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13"/>
            <p:cNvSpPr/>
            <p:nvPr/>
          </p:nvSpPr>
          <p:spPr>
            <a:xfrm>
              <a:off x="-2100512" y="-3313650"/>
              <a:ext cx="4315786" cy="4200443"/>
            </a:xfrm>
            <a:custGeom>
              <a:avLst/>
              <a:gdLst/>
              <a:ahLst/>
              <a:cxnLst/>
              <a:rect l="l" t="t" r="r" b="b"/>
              <a:pathLst>
                <a:path w="38652" h="37619" extrusionOk="0">
                  <a:moveTo>
                    <a:pt x="18996" y="1"/>
                  </a:moveTo>
                  <a:lnTo>
                    <a:pt x="18005" y="42"/>
                  </a:lnTo>
                  <a:lnTo>
                    <a:pt x="16848" y="124"/>
                  </a:lnTo>
                  <a:lnTo>
                    <a:pt x="15775" y="248"/>
                  </a:lnTo>
                  <a:lnTo>
                    <a:pt x="14701" y="413"/>
                  </a:lnTo>
                  <a:lnTo>
                    <a:pt x="13669" y="661"/>
                  </a:lnTo>
                  <a:lnTo>
                    <a:pt x="12636" y="909"/>
                  </a:lnTo>
                  <a:lnTo>
                    <a:pt x="11645" y="1239"/>
                  </a:lnTo>
                  <a:lnTo>
                    <a:pt x="10696" y="1570"/>
                  </a:lnTo>
                  <a:lnTo>
                    <a:pt x="9787" y="1983"/>
                  </a:lnTo>
                  <a:lnTo>
                    <a:pt x="8920" y="2437"/>
                  </a:lnTo>
                  <a:lnTo>
                    <a:pt x="8053" y="2891"/>
                  </a:lnTo>
                  <a:lnTo>
                    <a:pt x="7268" y="3428"/>
                  </a:lnTo>
                  <a:lnTo>
                    <a:pt x="6484" y="4006"/>
                  </a:lnTo>
                  <a:lnTo>
                    <a:pt x="5740" y="4625"/>
                  </a:lnTo>
                  <a:lnTo>
                    <a:pt x="5038" y="5245"/>
                  </a:lnTo>
                  <a:lnTo>
                    <a:pt x="4378" y="5947"/>
                  </a:lnTo>
                  <a:lnTo>
                    <a:pt x="3758" y="6649"/>
                  </a:lnTo>
                  <a:lnTo>
                    <a:pt x="3222" y="7433"/>
                  </a:lnTo>
                  <a:lnTo>
                    <a:pt x="2685" y="8218"/>
                  </a:lnTo>
                  <a:lnTo>
                    <a:pt x="2189" y="9044"/>
                  </a:lnTo>
                  <a:lnTo>
                    <a:pt x="1735" y="9911"/>
                  </a:lnTo>
                  <a:lnTo>
                    <a:pt x="1363" y="10819"/>
                  </a:lnTo>
                  <a:lnTo>
                    <a:pt x="992" y="11769"/>
                  </a:lnTo>
                  <a:lnTo>
                    <a:pt x="703" y="12760"/>
                  </a:lnTo>
                  <a:lnTo>
                    <a:pt x="455" y="13751"/>
                  </a:lnTo>
                  <a:lnTo>
                    <a:pt x="248" y="14784"/>
                  </a:lnTo>
                  <a:lnTo>
                    <a:pt x="125" y="15857"/>
                  </a:lnTo>
                  <a:lnTo>
                    <a:pt x="42" y="16931"/>
                  </a:lnTo>
                  <a:lnTo>
                    <a:pt x="1" y="18087"/>
                  </a:lnTo>
                  <a:lnTo>
                    <a:pt x="1" y="19243"/>
                  </a:lnTo>
                  <a:lnTo>
                    <a:pt x="83" y="20441"/>
                  </a:lnTo>
                  <a:lnTo>
                    <a:pt x="207" y="21638"/>
                  </a:lnTo>
                  <a:lnTo>
                    <a:pt x="414" y="22877"/>
                  </a:lnTo>
                  <a:lnTo>
                    <a:pt x="620" y="24116"/>
                  </a:lnTo>
                  <a:lnTo>
                    <a:pt x="909" y="25272"/>
                  </a:lnTo>
                  <a:lnTo>
                    <a:pt x="1198" y="26346"/>
                  </a:lnTo>
                  <a:lnTo>
                    <a:pt x="1570" y="27378"/>
                  </a:lnTo>
                  <a:lnTo>
                    <a:pt x="1941" y="28369"/>
                  </a:lnTo>
                  <a:lnTo>
                    <a:pt x="2354" y="29278"/>
                  </a:lnTo>
                  <a:lnTo>
                    <a:pt x="2809" y="30145"/>
                  </a:lnTo>
                  <a:lnTo>
                    <a:pt x="3263" y="30929"/>
                  </a:lnTo>
                  <a:lnTo>
                    <a:pt x="3758" y="31673"/>
                  </a:lnTo>
                  <a:lnTo>
                    <a:pt x="4254" y="32375"/>
                  </a:lnTo>
                  <a:lnTo>
                    <a:pt x="4832" y="32994"/>
                  </a:lnTo>
                  <a:lnTo>
                    <a:pt x="5369" y="33613"/>
                  </a:lnTo>
                  <a:lnTo>
                    <a:pt x="5947" y="34150"/>
                  </a:lnTo>
                  <a:lnTo>
                    <a:pt x="6566" y="34646"/>
                  </a:lnTo>
                  <a:lnTo>
                    <a:pt x="7186" y="35100"/>
                  </a:lnTo>
                  <a:lnTo>
                    <a:pt x="7846" y="35472"/>
                  </a:lnTo>
                  <a:lnTo>
                    <a:pt x="8466" y="35843"/>
                  </a:lnTo>
                  <a:lnTo>
                    <a:pt x="9127" y="36174"/>
                  </a:lnTo>
                  <a:lnTo>
                    <a:pt x="9829" y="36463"/>
                  </a:lnTo>
                  <a:lnTo>
                    <a:pt x="10489" y="36710"/>
                  </a:lnTo>
                  <a:lnTo>
                    <a:pt x="11191" y="36958"/>
                  </a:lnTo>
                  <a:lnTo>
                    <a:pt x="11893" y="37123"/>
                  </a:lnTo>
                  <a:lnTo>
                    <a:pt x="12595" y="37288"/>
                  </a:lnTo>
                  <a:lnTo>
                    <a:pt x="13297" y="37412"/>
                  </a:lnTo>
                  <a:lnTo>
                    <a:pt x="13999" y="37495"/>
                  </a:lnTo>
                  <a:lnTo>
                    <a:pt x="14701" y="37577"/>
                  </a:lnTo>
                  <a:lnTo>
                    <a:pt x="16105" y="37619"/>
                  </a:lnTo>
                  <a:lnTo>
                    <a:pt x="17468" y="37619"/>
                  </a:lnTo>
                  <a:lnTo>
                    <a:pt x="18830" y="37495"/>
                  </a:lnTo>
                  <a:lnTo>
                    <a:pt x="20152" y="37371"/>
                  </a:lnTo>
                  <a:lnTo>
                    <a:pt x="21515" y="37165"/>
                  </a:lnTo>
                  <a:lnTo>
                    <a:pt x="22877" y="36958"/>
                  </a:lnTo>
                  <a:lnTo>
                    <a:pt x="24240" y="36669"/>
                  </a:lnTo>
                  <a:lnTo>
                    <a:pt x="25561" y="36339"/>
                  </a:lnTo>
                  <a:lnTo>
                    <a:pt x="26924" y="35926"/>
                  </a:lnTo>
                  <a:lnTo>
                    <a:pt x="28204" y="35430"/>
                  </a:lnTo>
                  <a:lnTo>
                    <a:pt x="28865" y="35182"/>
                  </a:lnTo>
                  <a:lnTo>
                    <a:pt x="29484" y="34893"/>
                  </a:lnTo>
                  <a:lnTo>
                    <a:pt x="30104" y="34563"/>
                  </a:lnTo>
                  <a:lnTo>
                    <a:pt x="30723" y="34233"/>
                  </a:lnTo>
                  <a:lnTo>
                    <a:pt x="31301" y="33861"/>
                  </a:lnTo>
                  <a:lnTo>
                    <a:pt x="31879" y="33448"/>
                  </a:lnTo>
                  <a:lnTo>
                    <a:pt x="32416" y="33035"/>
                  </a:lnTo>
                  <a:lnTo>
                    <a:pt x="32994" y="32581"/>
                  </a:lnTo>
                  <a:lnTo>
                    <a:pt x="33490" y="32085"/>
                  </a:lnTo>
                  <a:lnTo>
                    <a:pt x="34026" y="31590"/>
                  </a:lnTo>
                  <a:lnTo>
                    <a:pt x="34481" y="31053"/>
                  </a:lnTo>
                  <a:lnTo>
                    <a:pt x="34976" y="30475"/>
                  </a:lnTo>
                  <a:lnTo>
                    <a:pt x="35389" y="29856"/>
                  </a:lnTo>
                  <a:lnTo>
                    <a:pt x="35802" y="29236"/>
                  </a:lnTo>
                  <a:lnTo>
                    <a:pt x="36215" y="28534"/>
                  </a:lnTo>
                  <a:lnTo>
                    <a:pt x="36587" y="27832"/>
                  </a:lnTo>
                  <a:lnTo>
                    <a:pt x="36917" y="27089"/>
                  </a:lnTo>
                  <a:lnTo>
                    <a:pt x="37206" y="26263"/>
                  </a:lnTo>
                  <a:lnTo>
                    <a:pt x="37495" y="25437"/>
                  </a:lnTo>
                  <a:lnTo>
                    <a:pt x="37743" y="24529"/>
                  </a:lnTo>
                  <a:lnTo>
                    <a:pt x="37991" y="23620"/>
                  </a:lnTo>
                  <a:lnTo>
                    <a:pt x="38197" y="22629"/>
                  </a:lnTo>
                  <a:lnTo>
                    <a:pt x="38362" y="21597"/>
                  </a:lnTo>
                  <a:lnTo>
                    <a:pt x="38486" y="20523"/>
                  </a:lnTo>
                  <a:lnTo>
                    <a:pt x="38610" y="19450"/>
                  </a:lnTo>
                  <a:lnTo>
                    <a:pt x="38651" y="18376"/>
                  </a:lnTo>
                  <a:lnTo>
                    <a:pt x="38651" y="17261"/>
                  </a:lnTo>
                  <a:lnTo>
                    <a:pt x="38610" y="16146"/>
                  </a:lnTo>
                  <a:lnTo>
                    <a:pt x="38486" y="14990"/>
                  </a:lnTo>
                  <a:lnTo>
                    <a:pt x="38362" y="13875"/>
                  </a:lnTo>
                  <a:lnTo>
                    <a:pt x="38114" y="12760"/>
                  </a:lnTo>
                  <a:lnTo>
                    <a:pt x="37825" y="11645"/>
                  </a:lnTo>
                  <a:lnTo>
                    <a:pt x="37495" y="10572"/>
                  </a:lnTo>
                  <a:lnTo>
                    <a:pt x="37082" y="9498"/>
                  </a:lnTo>
                  <a:lnTo>
                    <a:pt x="36587" y="8466"/>
                  </a:lnTo>
                  <a:lnTo>
                    <a:pt x="36009" y="7433"/>
                  </a:lnTo>
                  <a:lnTo>
                    <a:pt x="35348" y="6484"/>
                  </a:lnTo>
                  <a:lnTo>
                    <a:pt x="34605" y="5575"/>
                  </a:lnTo>
                  <a:lnTo>
                    <a:pt x="34233" y="5121"/>
                  </a:lnTo>
                  <a:lnTo>
                    <a:pt x="33779" y="4708"/>
                  </a:lnTo>
                  <a:lnTo>
                    <a:pt x="33366" y="4295"/>
                  </a:lnTo>
                  <a:lnTo>
                    <a:pt x="32870" y="3882"/>
                  </a:lnTo>
                  <a:lnTo>
                    <a:pt x="32375" y="3510"/>
                  </a:lnTo>
                  <a:lnTo>
                    <a:pt x="31879" y="3139"/>
                  </a:lnTo>
                  <a:lnTo>
                    <a:pt x="31342" y="2767"/>
                  </a:lnTo>
                  <a:lnTo>
                    <a:pt x="30764" y="2437"/>
                  </a:lnTo>
                  <a:lnTo>
                    <a:pt x="30186" y="2148"/>
                  </a:lnTo>
                  <a:lnTo>
                    <a:pt x="29567" y="1817"/>
                  </a:lnTo>
                  <a:lnTo>
                    <a:pt x="28906" y="1570"/>
                  </a:lnTo>
                  <a:lnTo>
                    <a:pt x="28245" y="1281"/>
                  </a:lnTo>
                  <a:lnTo>
                    <a:pt x="27543" y="1074"/>
                  </a:lnTo>
                  <a:lnTo>
                    <a:pt x="26841" y="868"/>
                  </a:lnTo>
                  <a:lnTo>
                    <a:pt x="26057" y="661"/>
                  </a:lnTo>
                  <a:lnTo>
                    <a:pt x="25314" y="496"/>
                  </a:lnTo>
                  <a:lnTo>
                    <a:pt x="24488" y="331"/>
                  </a:lnTo>
                  <a:lnTo>
                    <a:pt x="23662" y="207"/>
                  </a:lnTo>
                  <a:lnTo>
                    <a:pt x="22795" y="124"/>
                  </a:lnTo>
                  <a:lnTo>
                    <a:pt x="21886" y="42"/>
                  </a:lnTo>
                  <a:lnTo>
                    <a:pt x="209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02" name="Google Shape;802;p13"/>
            <p:cNvGrpSpPr/>
            <p:nvPr/>
          </p:nvGrpSpPr>
          <p:grpSpPr>
            <a:xfrm>
              <a:off x="-2754347" y="4391176"/>
              <a:ext cx="5426913" cy="1462463"/>
              <a:chOff x="-608772" y="4464776"/>
              <a:chExt cx="5426913" cy="1462463"/>
            </a:xfrm>
          </p:grpSpPr>
          <p:sp>
            <p:nvSpPr>
              <p:cNvPr id="803" name="Google Shape;803;p13"/>
              <p:cNvSpPr/>
              <p:nvPr/>
            </p:nvSpPr>
            <p:spPr>
              <a:xfrm rot="476144">
                <a:off x="-539230" y="4507131"/>
                <a:ext cx="126267" cy="1016161"/>
              </a:xfrm>
              <a:custGeom>
                <a:avLst/>
                <a:gdLst/>
                <a:ahLst/>
                <a:cxnLst/>
                <a:rect l="l" t="t" r="r" b="b"/>
                <a:pathLst>
                  <a:path w="1383" h="11130" extrusionOk="0">
                    <a:moveTo>
                      <a:pt x="935" y="0"/>
                    </a:moveTo>
                    <a:lnTo>
                      <a:pt x="822" y="37"/>
                    </a:lnTo>
                    <a:lnTo>
                      <a:pt x="710" y="112"/>
                    </a:lnTo>
                    <a:lnTo>
                      <a:pt x="673" y="261"/>
                    </a:lnTo>
                    <a:lnTo>
                      <a:pt x="412" y="1569"/>
                    </a:lnTo>
                    <a:lnTo>
                      <a:pt x="225" y="2876"/>
                    </a:lnTo>
                    <a:lnTo>
                      <a:pt x="76" y="4220"/>
                    </a:lnTo>
                    <a:lnTo>
                      <a:pt x="1" y="5565"/>
                    </a:lnTo>
                    <a:lnTo>
                      <a:pt x="38" y="6947"/>
                    </a:lnTo>
                    <a:lnTo>
                      <a:pt x="76" y="7619"/>
                    </a:lnTo>
                    <a:lnTo>
                      <a:pt x="113" y="8291"/>
                    </a:lnTo>
                    <a:lnTo>
                      <a:pt x="225" y="8926"/>
                    </a:lnTo>
                    <a:lnTo>
                      <a:pt x="337" y="9598"/>
                    </a:lnTo>
                    <a:lnTo>
                      <a:pt x="486" y="10233"/>
                    </a:lnTo>
                    <a:lnTo>
                      <a:pt x="673" y="10868"/>
                    </a:lnTo>
                    <a:lnTo>
                      <a:pt x="748" y="11018"/>
                    </a:lnTo>
                    <a:lnTo>
                      <a:pt x="860" y="11092"/>
                    </a:lnTo>
                    <a:lnTo>
                      <a:pt x="972" y="11130"/>
                    </a:lnTo>
                    <a:lnTo>
                      <a:pt x="1121" y="11130"/>
                    </a:lnTo>
                    <a:lnTo>
                      <a:pt x="1233" y="11055"/>
                    </a:lnTo>
                    <a:lnTo>
                      <a:pt x="1308" y="10980"/>
                    </a:lnTo>
                    <a:lnTo>
                      <a:pt x="1383" y="10831"/>
                    </a:lnTo>
                    <a:lnTo>
                      <a:pt x="1345" y="10682"/>
                    </a:lnTo>
                    <a:lnTo>
                      <a:pt x="1196" y="10084"/>
                    </a:lnTo>
                    <a:lnTo>
                      <a:pt x="1047" y="9449"/>
                    </a:lnTo>
                    <a:lnTo>
                      <a:pt x="935" y="8814"/>
                    </a:lnTo>
                    <a:lnTo>
                      <a:pt x="860" y="8179"/>
                    </a:lnTo>
                    <a:lnTo>
                      <a:pt x="785" y="7544"/>
                    </a:lnTo>
                    <a:lnTo>
                      <a:pt x="748" y="6909"/>
                    </a:lnTo>
                    <a:lnTo>
                      <a:pt x="748" y="5565"/>
                    </a:lnTo>
                    <a:lnTo>
                      <a:pt x="785" y="4258"/>
                    </a:lnTo>
                    <a:lnTo>
                      <a:pt x="935" y="2988"/>
                    </a:lnTo>
                    <a:lnTo>
                      <a:pt x="1121" y="1681"/>
                    </a:lnTo>
                    <a:lnTo>
                      <a:pt x="1345" y="448"/>
                    </a:lnTo>
                    <a:lnTo>
                      <a:pt x="1345" y="299"/>
                    </a:lnTo>
                    <a:lnTo>
                      <a:pt x="1308" y="187"/>
                    </a:lnTo>
                    <a:lnTo>
                      <a:pt x="1196" y="75"/>
                    </a:lnTo>
                    <a:lnTo>
                      <a:pt x="1084" y="37"/>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13"/>
              <p:cNvSpPr/>
              <p:nvPr/>
            </p:nvSpPr>
            <p:spPr>
              <a:xfrm rot="476144">
                <a:off x="-356511" y="4532104"/>
                <a:ext cx="116041" cy="1060533"/>
              </a:xfrm>
              <a:custGeom>
                <a:avLst/>
                <a:gdLst/>
                <a:ahLst/>
                <a:cxnLst/>
                <a:rect l="l" t="t" r="r" b="b"/>
                <a:pathLst>
                  <a:path w="1271" h="11616" extrusionOk="0">
                    <a:moveTo>
                      <a:pt x="374" y="0"/>
                    </a:moveTo>
                    <a:lnTo>
                      <a:pt x="225" y="37"/>
                    </a:lnTo>
                    <a:lnTo>
                      <a:pt x="113" y="112"/>
                    </a:lnTo>
                    <a:lnTo>
                      <a:pt x="38" y="224"/>
                    </a:lnTo>
                    <a:lnTo>
                      <a:pt x="1" y="373"/>
                    </a:lnTo>
                    <a:lnTo>
                      <a:pt x="38" y="1718"/>
                    </a:lnTo>
                    <a:lnTo>
                      <a:pt x="150" y="3100"/>
                    </a:lnTo>
                    <a:lnTo>
                      <a:pt x="337" y="5789"/>
                    </a:lnTo>
                    <a:lnTo>
                      <a:pt x="449" y="7171"/>
                    </a:lnTo>
                    <a:lnTo>
                      <a:pt x="524" y="8515"/>
                    </a:lnTo>
                    <a:lnTo>
                      <a:pt x="524" y="9897"/>
                    </a:lnTo>
                    <a:lnTo>
                      <a:pt x="487" y="11242"/>
                    </a:lnTo>
                    <a:lnTo>
                      <a:pt x="524" y="11391"/>
                    </a:lnTo>
                    <a:lnTo>
                      <a:pt x="599" y="11503"/>
                    </a:lnTo>
                    <a:lnTo>
                      <a:pt x="711" y="11578"/>
                    </a:lnTo>
                    <a:lnTo>
                      <a:pt x="823" y="11615"/>
                    </a:lnTo>
                    <a:lnTo>
                      <a:pt x="972" y="11578"/>
                    </a:lnTo>
                    <a:lnTo>
                      <a:pt x="1084" y="11503"/>
                    </a:lnTo>
                    <a:lnTo>
                      <a:pt x="1159" y="11391"/>
                    </a:lnTo>
                    <a:lnTo>
                      <a:pt x="1196" y="11242"/>
                    </a:lnTo>
                    <a:lnTo>
                      <a:pt x="1271" y="9897"/>
                    </a:lnTo>
                    <a:lnTo>
                      <a:pt x="1233" y="8515"/>
                    </a:lnTo>
                    <a:lnTo>
                      <a:pt x="1196" y="7171"/>
                    </a:lnTo>
                    <a:lnTo>
                      <a:pt x="1084" y="5789"/>
                    </a:lnTo>
                    <a:lnTo>
                      <a:pt x="860" y="3100"/>
                    </a:lnTo>
                    <a:lnTo>
                      <a:pt x="785" y="1718"/>
                    </a:lnTo>
                    <a:lnTo>
                      <a:pt x="748" y="373"/>
                    </a:lnTo>
                    <a:lnTo>
                      <a:pt x="711" y="224"/>
                    </a:lnTo>
                    <a:lnTo>
                      <a:pt x="636" y="112"/>
                    </a:lnTo>
                    <a:lnTo>
                      <a:pt x="487" y="37"/>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13"/>
              <p:cNvSpPr/>
              <p:nvPr/>
            </p:nvSpPr>
            <p:spPr>
              <a:xfrm rot="476144">
                <a:off x="-92578" y="4593403"/>
                <a:ext cx="133114" cy="907150"/>
              </a:xfrm>
              <a:custGeom>
                <a:avLst/>
                <a:gdLst/>
                <a:ahLst/>
                <a:cxnLst/>
                <a:rect l="l" t="t" r="r" b="b"/>
                <a:pathLst>
                  <a:path w="1458" h="9936" extrusionOk="0">
                    <a:moveTo>
                      <a:pt x="262" y="0"/>
                    </a:moveTo>
                    <a:lnTo>
                      <a:pt x="112" y="75"/>
                    </a:lnTo>
                    <a:lnTo>
                      <a:pt x="38" y="187"/>
                    </a:lnTo>
                    <a:lnTo>
                      <a:pt x="0" y="337"/>
                    </a:lnTo>
                    <a:lnTo>
                      <a:pt x="0" y="2690"/>
                    </a:lnTo>
                    <a:lnTo>
                      <a:pt x="38" y="3847"/>
                    </a:lnTo>
                    <a:lnTo>
                      <a:pt x="75" y="5042"/>
                    </a:lnTo>
                    <a:lnTo>
                      <a:pt x="150" y="6200"/>
                    </a:lnTo>
                    <a:lnTo>
                      <a:pt x="299" y="7358"/>
                    </a:lnTo>
                    <a:lnTo>
                      <a:pt x="486" y="8516"/>
                    </a:lnTo>
                    <a:lnTo>
                      <a:pt x="747" y="9674"/>
                    </a:lnTo>
                    <a:lnTo>
                      <a:pt x="785" y="9823"/>
                    </a:lnTo>
                    <a:lnTo>
                      <a:pt x="897" y="9898"/>
                    </a:lnTo>
                    <a:lnTo>
                      <a:pt x="1046" y="9935"/>
                    </a:lnTo>
                    <a:lnTo>
                      <a:pt x="1158" y="9898"/>
                    </a:lnTo>
                    <a:lnTo>
                      <a:pt x="1308" y="9860"/>
                    </a:lnTo>
                    <a:lnTo>
                      <a:pt x="1382" y="9748"/>
                    </a:lnTo>
                    <a:lnTo>
                      <a:pt x="1457" y="9636"/>
                    </a:lnTo>
                    <a:lnTo>
                      <a:pt x="1420" y="9487"/>
                    </a:lnTo>
                    <a:lnTo>
                      <a:pt x="1196" y="8329"/>
                    </a:lnTo>
                    <a:lnTo>
                      <a:pt x="1009" y="7209"/>
                    </a:lnTo>
                    <a:lnTo>
                      <a:pt x="897" y="6088"/>
                    </a:lnTo>
                    <a:lnTo>
                      <a:pt x="785" y="4930"/>
                    </a:lnTo>
                    <a:lnTo>
                      <a:pt x="747" y="3773"/>
                    </a:lnTo>
                    <a:lnTo>
                      <a:pt x="710" y="2652"/>
                    </a:lnTo>
                    <a:lnTo>
                      <a:pt x="747" y="337"/>
                    </a:lnTo>
                    <a:lnTo>
                      <a:pt x="710" y="187"/>
                    </a:lnTo>
                    <a:lnTo>
                      <a:pt x="635" y="75"/>
                    </a:lnTo>
                    <a:lnTo>
                      <a:pt x="5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13"/>
              <p:cNvSpPr/>
              <p:nvPr/>
            </p:nvSpPr>
            <p:spPr>
              <a:xfrm rot="476144">
                <a:off x="171597" y="4735659"/>
                <a:ext cx="112572" cy="930979"/>
              </a:xfrm>
              <a:custGeom>
                <a:avLst/>
                <a:gdLst/>
                <a:ahLst/>
                <a:cxnLst/>
                <a:rect l="l" t="t" r="r" b="b"/>
                <a:pathLst>
                  <a:path w="1233" h="10197" extrusionOk="0">
                    <a:moveTo>
                      <a:pt x="374" y="0"/>
                    </a:moveTo>
                    <a:lnTo>
                      <a:pt x="224" y="38"/>
                    </a:lnTo>
                    <a:lnTo>
                      <a:pt x="112" y="112"/>
                    </a:lnTo>
                    <a:lnTo>
                      <a:pt x="38" y="224"/>
                    </a:lnTo>
                    <a:lnTo>
                      <a:pt x="0" y="374"/>
                    </a:lnTo>
                    <a:lnTo>
                      <a:pt x="0" y="1569"/>
                    </a:lnTo>
                    <a:lnTo>
                      <a:pt x="75" y="2727"/>
                    </a:lnTo>
                    <a:lnTo>
                      <a:pt x="262" y="5080"/>
                    </a:lnTo>
                    <a:lnTo>
                      <a:pt x="374" y="6275"/>
                    </a:lnTo>
                    <a:lnTo>
                      <a:pt x="448" y="7470"/>
                    </a:lnTo>
                    <a:lnTo>
                      <a:pt x="486" y="8628"/>
                    </a:lnTo>
                    <a:lnTo>
                      <a:pt x="448" y="9823"/>
                    </a:lnTo>
                    <a:lnTo>
                      <a:pt x="486" y="9972"/>
                    </a:lnTo>
                    <a:lnTo>
                      <a:pt x="561" y="10084"/>
                    </a:lnTo>
                    <a:lnTo>
                      <a:pt x="673" y="10159"/>
                    </a:lnTo>
                    <a:lnTo>
                      <a:pt x="822" y="10196"/>
                    </a:lnTo>
                    <a:lnTo>
                      <a:pt x="934" y="10159"/>
                    </a:lnTo>
                    <a:lnTo>
                      <a:pt x="1046" y="10084"/>
                    </a:lnTo>
                    <a:lnTo>
                      <a:pt x="1158" y="9972"/>
                    </a:lnTo>
                    <a:lnTo>
                      <a:pt x="1195" y="9823"/>
                    </a:lnTo>
                    <a:lnTo>
                      <a:pt x="1233" y="8628"/>
                    </a:lnTo>
                    <a:lnTo>
                      <a:pt x="1195" y="7470"/>
                    </a:lnTo>
                    <a:lnTo>
                      <a:pt x="1083" y="6275"/>
                    </a:lnTo>
                    <a:lnTo>
                      <a:pt x="1009" y="5080"/>
                    </a:lnTo>
                    <a:lnTo>
                      <a:pt x="785" y="2727"/>
                    </a:lnTo>
                    <a:lnTo>
                      <a:pt x="710" y="1569"/>
                    </a:lnTo>
                    <a:lnTo>
                      <a:pt x="710" y="374"/>
                    </a:lnTo>
                    <a:lnTo>
                      <a:pt x="673" y="224"/>
                    </a:lnTo>
                    <a:lnTo>
                      <a:pt x="598" y="112"/>
                    </a:lnTo>
                    <a:lnTo>
                      <a:pt x="486"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13"/>
              <p:cNvSpPr/>
              <p:nvPr/>
            </p:nvSpPr>
            <p:spPr>
              <a:xfrm rot="476144">
                <a:off x="435635" y="4535015"/>
                <a:ext cx="88743" cy="1295811"/>
              </a:xfrm>
              <a:custGeom>
                <a:avLst/>
                <a:gdLst/>
                <a:ahLst/>
                <a:cxnLst/>
                <a:rect l="l" t="t" r="r" b="b"/>
                <a:pathLst>
                  <a:path w="972" h="14193" extrusionOk="0">
                    <a:moveTo>
                      <a:pt x="225" y="0"/>
                    </a:moveTo>
                    <a:lnTo>
                      <a:pt x="113" y="75"/>
                    </a:lnTo>
                    <a:lnTo>
                      <a:pt x="38" y="187"/>
                    </a:lnTo>
                    <a:lnTo>
                      <a:pt x="1" y="336"/>
                    </a:lnTo>
                    <a:lnTo>
                      <a:pt x="38" y="3698"/>
                    </a:lnTo>
                    <a:lnTo>
                      <a:pt x="113" y="7096"/>
                    </a:lnTo>
                    <a:lnTo>
                      <a:pt x="188" y="10458"/>
                    </a:lnTo>
                    <a:lnTo>
                      <a:pt x="225" y="13819"/>
                    </a:lnTo>
                    <a:lnTo>
                      <a:pt x="262" y="13968"/>
                    </a:lnTo>
                    <a:lnTo>
                      <a:pt x="337" y="14080"/>
                    </a:lnTo>
                    <a:lnTo>
                      <a:pt x="449" y="14155"/>
                    </a:lnTo>
                    <a:lnTo>
                      <a:pt x="598" y="14192"/>
                    </a:lnTo>
                    <a:lnTo>
                      <a:pt x="710" y="14155"/>
                    </a:lnTo>
                    <a:lnTo>
                      <a:pt x="860" y="14080"/>
                    </a:lnTo>
                    <a:lnTo>
                      <a:pt x="934" y="13968"/>
                    </a:lnTo>
                    <a:lnTo>
                      <a:pt x="972" y="13819"/>
                    </a:lnTo>
                    <a:lnTo>
                      <a:pt x="897" y="10458"/>
                    </a:lnTo>
                    <a:lnTo>
                      <a:pt x="822" y="7096"/>
                    </a:lnTo>
                    <a:lnTo>
                      <a:pt x="748" y="3698"/>
                    </a:lnTo>
                    <a:lnTo>
                      <a:pt x="710" y="336"/>
                    </a:lnTo>
                    <a:lnTo>
                      <a:pt x="673" y="187"/>
                    </a:lnTo>
                    <a:lnTo>
                      <a:pt x="598" y="75"/>
                    </a:lnTo>
                    <a:lnTo>
                      <a:pt x="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13"/>
              <p:cNvSpPr/>
              <p:nvPr/>
            </p:nvSpPr>
            <p:spPr>
              <a:xfrm rot="476144">
                <a:off x="672026" y="4657644"/>
                <a:ext cx="153474" cy="1121977"/>
              </a:xfrm>
              <a:custGeom>
                <a:avLst/>
                <a:gdLst/>
                <a:ahLst/>
                <a:cxnLst/>
                <a:rect l="l" t="t" r="r" b="b"/>
                <a:pathLst>
                  <a:path w="1681" h="12289" extrusionOk="0">
                    <a:moveTo>
                      <a:pt x="262" y="1"/>
                    </a:moveTo>
                    <a:lnTo>
                      <a:pt x="150" y="76"/>
                    </a:lnTo>
                    <a:lnTo>
                      <a:pt x="37" y="150"/>
                    </a:lnTo>
                    <a:lnTo>
                      <a:pt x="0" y="300"/>
                    </a:lnTo>
                    <a:lnTo>
                      <a:pt x="0" y="449"/>
                    </a:lnTo>
                    <a:lnTo>
                      <a:pt x="262" y="1868"/>
                    </a:lnTo>
                    <a:lnTo>
                      <a:pt x="486" y="3288"/>
                    </a:lnTo>
                    <a:lnTo>
                      <a:pt x="672" y="4744"/>
                    </a:lnTo>
                    <a:lnTo>
                      <a:pt x="822" y="6163"/>
                    </a:lnTo>
                    <a:lnTo>
                      <a:pt x="896" y="7620"/>
                    </a:lnTo>
                    <a:lnTo>
                      <a:pt x="971" y="9077"/>
                    </a:lnTo>
                    <a:lnTo>
                      <a:pt x="971" y="10496"/>
                    </a:lnTo>
                    <a:lnTo>
                      <a:pt x="934" y="11952"/>
                    </a:lnTo>
                    <a:lnTo>
                      <a:pt x="934" y="12102"/>
                    </a:lnTo>
                    <a:lnTo>
                      <a:pt x="1046" y="12214"/>
                    </a:lnTo>
                    <a:lnTo>
                      <a:pt x="1158" y="12288"/>
                    </a:lnTo>
                    <a:lnTo>
                      <a:pt x="1419" y="12288"/>
                    </a:lnTo>
                    <a:lnTo>
                      <a:pt x="1531" y="12214"/>
                    </a:lnTo>
                    <a:lnTo>
                      <a:pt x="1606" y="12102"/>
                    </a:lnTo>
                    <a:lnTo>
                      <a:pt x="1643" y="11952"/>
                    </a:lnTo>
                    <a:lnTo>
                      <a:pt x="1681" y="10496"/>
                    </a:lnTo>
                    <a:lnTo>
                      <a:pt x="1681" y="9002"/>
                    </a:lnTo>
                    <a:lnTo>
                      <a:pt x="1643" y="7545"/>
                    </a:lnTo>
                    <a:lnTo>
                      <a:pt x="1531" y="6089"/>
                    </a:lnTo>
                    <a:lnTo>
                      <a:pt x="1382" y="4595"/>
                    </a:lnTo>
                    <a:lnTo>
                      <a:pt x="1195" y="3138"/>
                    </a:lnTo>
                    <a:lnTo>
                      <a:pt x="971" y="1682"/>
                    </a:lnTo>
                    <a:lnTo>
                      <a:pt x="710" y="262"/>
                    </a:lnTo>
                    <a:lnTo>
                      <a:pt x="635" y="113"/>
                    </a:lnTo>
                    <a:lnTo>
                      <a:pt x="523" y="38"/>
                    </a:lnTo>
                    <a:lnTo>
                      <a:pt x="4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13"/>
              <p:cNvSpPr/>
              <p:nvPr/>
            </p:nvSpPr>
            <p:spPr>
              <a:xfrm rot="476144">
                <a:off x="903738" y="4773891"/>
                <a:ext cx="133023" cy="971881"/>
              </a:xfrm>
              <a:custGeom>
                <a:avLst/>
                <a:gdLst/>
                <a:ahLst/>
                <a:cxnLst/>
                <a:rect l="l" t="t" r="r" b="b"/>
                <a:pathLst>
                  <a:path w="1457" h="10645" extrusionOk="0">
                    <a:moveTo>
                      <a:pt x="374" y="1"/>
                    </a:moveTo>
                    <a:lnTo>
                      <a:pt x="224" y="38"/>
                    </a:lnTo>
                    <a:lnTo>
                      <a:pt x="112" y="113"/>
                    </a:lnTo>
                    <a:lnTo>
                      <a:pt x="38" y="225"/>
                    </a:lnTo>
                    <a:lnTo>
                      <a:pt x="0" y="374"/>
                    </a:lnTo>
                    <a:lnTo>
                      <a:pt x="38" y="1607"/>
                    </a:lnTo>
                    <a:lnTo>
                      <a:pt x="112" y="2839"/>
                    </a:lnTo>
                    <a:lnTo>
                      <a:pt x="299" y="5341"/>
                    </a:lnTo>
                    <a:lnTo>
                      <a:pt x="523" y="7806"/>
                    </a:lnTo>
                    <a:lnTo>
                      <a:pt x="635" y="9076"/>
                    </a:lnTo>
                    <a:lnTo>
                      <a:pt x="710" y="10309"/>
                    </a:lnTo>
                    <a:lnTo>
                      <a:pt x="747" y="10458"/>
                    </a:lnTo>
                    <a:lnTo>
                      <a:pt x="859" y="10570"/>
                    </a:lnTo>
                    <a:lnTo>
                      <a:pt x="971" y="10645"/>
                    </a:lnTo>
                    <a:lnTo>
                      <a:pt x="1233" y="10645"/>
                    </a:lnTo>
                    <a:lnTo>
                      <a:pt x="1345" y="10570"/>
                    </a:lnTo>
                    <a:lnTo>
                      <a:pt x="1419" y="10458"/>
                    </a:lnTo>
                    <a:lnTo>
                      <a:pt x="1457" y="10309"/>
                    </a:lnTo>
                    <a:lnTo>
                      <a:pt x="1382" y="9076"/>
                    </a:lnTo>
                    <a:lnTo>
                      <a:pt x="1270" y="7806"/>
                    </a:lnTo>
                    <a:lnTo>
                      <a:pt x="1046" y="5341"/>
                    </a:lnTo>
                    <a:lnTo>
                      <a:pt x="822" y="2839"/>
                    </a:lnTo>
                    <a:lnTo>
                      <a:pt x="784" y="1607"/>
                    </a:lnTo>
                    <a:lnTo>
                      <a:pt x="747" y="374"/>
                    </a:lnTo>
                    <a:lnTo>
                      <a:pt x="710" y="225"/>
                    </a:lnTo>
                    <a:lnTo>
                      <a:pt x="635" y="113"/>
                    </a:lnTo>
                    <a:lnTo>
                      <a:pt x="486" y="38"/>
                    </a:lnTo>
                    <a:lnTo>
                      <a:pt x="3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13"/>
              <p:cNvSpPr/>
              <p:nvPr/>
            </p:nvSpPr>
            <p:spPr>
              <a:xfrm rot="476144">
                <a:off x="1194492" y="4662501"/>
                <a:ext cx="115950" cy="1121886"/>
              </a:xfrm>
              <a:custGeom>
                <a:avLst/>
                <a:gdLst/>
                <a:ahLst/>
                <a:cxnLst/>
                <a:rect l="l" t="t" r="r" b="b"/>
                <a:pathLst>
                  <a:path w="1270" h="12288" extrusionOk="0">
                    <a:moveTo>
                      <a:pt x="261" y="0"/>
                    </a:moveTo>
                    <a:lnTo>
                      <a:pt x="149" y="75"/>
                    </a:lnTo>
                    <a:lnTo>
                      <a:pt x="37" y="150"/>
                    </a:lnTo>
                    <a:lnTo>
                      <a:pt x="0" y="299"/>
                    </a:lnTo>
                    <a:lnTo>
                      <a:pt x="0" y="448"/>
                    </a:lnTo>
                    <a:lnTo>
                      <a:pt x="149" y="1158"/>
                    </a:lnTo>
                    <a:lnTo>
                      <a:pt x="261" y="1868"/>
                    </a:lnTo>
                    <a:lnTo>
                      <a:pt x="374" y="2577"/>
                    </a:lnTo>
                    <a:lnTo>
                      <a:pt x="448" y="3287"/>
                    </a:lnTo>
                    <a:lnTo>
                      <a:pt x="523" y="4744"/>
                    </a:lnTo>
                    <a:lnTo>
                      <a:pt x="560" y="6163"/>
                    </a:lnTo>
                    <a:lnTo>
                      <a:pt x="560" y="7619"/>
                    </a:lnTo>
                    <a:lnTo>
                      <a:pt x="523" y="9076"/>
                    </a:lnTo>
                    <a:lnTo>
                      <a:pt x="448" y="11952"/>
                    </a:lnTo>
                    <a:lnTo>
                      <a:pt x="486" y="12101"/>
                    </a:lnTo>
                    <a:lnTo>
                      <a:pt x="560" y="12213"/>
                    </a:lnTo>
                    <a:lnTo>
                      <a:pt x="672" y="12288"/>
                    </a:lnTo>
                    <a:lnTo>
                      <a:pt x="934" y="12288"/>
                    </a:lnTo>
                    <a:lnTo>
                      <a:pt x="1083" y="12213"/>
                    </a:lnTo>
                    <a:lnTo>
                      <a:pt x="1158" y="12101"/>
                    </a:lnTo>
                    <a:lnTo>
                      <a:pt x="1195" y="11952"/>
                    </a:lnTo>
                    <a:lnTo>
                      <a:pt x="1233" y="9001"/>
                    </a:lnTo>
                    <a:lnTo>
                      <a:pt x="1270" y="7545"/>
                    </a:lnTo>
                    <a:lnTo>
                      <a:pt x="1270" y="6088"/>
                    </a:lnTo>
                    <a:lnTo>
                      <a:pt x="1233" y="4631"/>
                    </a:lnTo>
                    <a:lnTo>
                      <a:pt x="1158" y="3138"/>
                    </a:lnTo>
                    <a:lnTo>
                      <a:pt x="1083" y="2428"/>
                    </a:lnTo>
                    <a:lnTo>
                      <a:pt x="971" y="1718"/>
                    </a:lnTo>
                    <a:lnTo>
                      <a:pt x="859" y="971"/>
                    </a:lnTo>
                    <a:lnTo>
                      <a:pt x="710" y="262"/>
                    </a:lnTo>
                    <a:lnTo>
                      <a:pt x="635" y="112"/>
                    </a:lnTo>
                    <a:lnTo>
                      <a:pt x="523" y="38"/>
                    </a:lnTo>
                    <a:lnTo>
                      <a:pt x="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13"/>
              <p:cNvSpPr/>
              <p:nvPr/>
            </p:nvSpPr>
            <p:spPr>
              <a:xfrm rot="476144">
                <a:off x="1359860" y="4711927"/>
                <a:ext cx="197846" cy="1125355"/>
              </a:xfrm>
              <a:custGeom>
                <a:avLst/>
                <a:gdLst/>
                <a:ahLst/>
                <a:cxnLst/>
                <a:rect l="l" t="t" r="r" b="b"/>
                <a:pathLst>
                  <a:path w="2167" h="12326" extrusionOk="0">
                    <a:moveTo>
                      <a:pt x="374" y="0"/>
                    </a:moveTo>
                    <a:lnTo>
                      <a:pt x="262" y="38"/>
                    </a:lnTo>
                    <a:lnTo>
                      <a:pt x="112" y="112"/>
                    </a:lnTo>
                    <a:lnTo>
                      <a:pt x="38" y="224"/>
                    </a:lnTo>
                    <a:lnTo>
                      <a:pt x="0" y="374"/>
                    </a:lnTo>
                    <a:lnTo>
                      <a:pt x="0" y="1083"/>
                    </a:lnTo>
                    <a:lnTo>
                      <a:pt x="38" y="1830"/>
                    </a:lnTo>
                    <a:lnTo>
                      <a:pt x="150" y="3287"/>
                    </a:lnTo>
                    <a:lnTo>
                      <a:pt x="299" y="4744"/>
                    </a:lnTo>
                    <a:lnTo>
                      <a:pt x="523" y="6200"/>
                    </a:lnTo>
                    <a:lnTo>
                      <a:pt x="1009" y="9076"/>
                    </a:lnTo>
                    <a:lnTo>
                      <a:pt x="1233" y="10495"/>
                    </a:lnTo>
                    <a:lnTo>
                      <a:pt x="1420" y="11952"/>
                    </a:lnTo>
                    <a:lnTo>
                      <a:pt x="1494" y="12101"/>
                    </a:lnTo>
                    <a:lnTo>
                      <a:pt x="1569" y="12213"/>
                    </a:lnTo>
                    <a:lnTo>
                      <a:pt x="1681" y="12288"/>
                    </a:lnTo>
                    <a:lnTo>
                      <a:pt x="1831" y="12325"/>
                    </a:lnTo>
                    <a:lnTo>
                      <a:pt x="1980" y="12288"/>
                    </a:lnTo>
                    <a:lnTo>
                      <a:pt x="2092" y="12213"/>
                    </a:lnTo>
                    <a:lnTo>
                      <a:pt x="2129" y="12101"/>
                    </a:lnTo>
                    <a:lnTo>
                      <a:pt x="2167" y="11952"/>
                    </a:lnTo>
                    <a:lnTo>
                      <a:pt x="1943" y="10495"/>
                    </a:lnTo>
                    <a:lnTo>
                      <a:pt x="1718" y="9076"/>
                    </a:lnTo>
                    <a:lnTo>
                      <a:pt x="1270" y="6200"/>
                    </a:lnTo>
                    <a:lnTo>
                      <a:pt x="1046" y="4744"/>
                    </a:lnTo>
                    <a:lnTo>
                      <a:pt x="859" y="3287"/>
                    </a:lnTo>
                    <a:lnTo>
                      <a:pt x="747" y="1830"/>
                    </a:lnTo>
                    <a:lnTo>
                      <a:pt x="747" y="1083"/>
                    </a:lnTo>
                    <a:lnTo>
                      <a:pt x="747" y="374"/>
                    </a:lnTo>
                    <a:lnTo>
                      <a:pt x="710" y="224"/>
                    </a:lnTo>
                    <a:lnTo>
                      <a:pt x="635" y="112"/>
                    </a:lnTo>
                    <a:lnTo>
                      <a:pt x="523"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13"/>
              <p:cNvSpPr/>
              <p:nvPr/>
            </p:nvSpPr>
            <p:spPr>
              <a:xfrm rot="476144">
                <a:off x="1606798" y="4722087"/>
                <a:ext cx="153565" cy="1016253"/>
              </a:xfrm>
              <a:custGeom>
                <a:avLst/>
                <a:gdLst/>
                <a:ahLst/>
                <a:cxnLst/>
                <a:rect l="l" t="t" r="r" b="b"/>
                <a:pathLst>
                  <a:path w="1682" h="11131" extrusionOk="0">
                    <a:moveTo>
                      <a:pt x="374" y="0"/>
                    </a:moveTo>
                    <a:lnTo>
                      <a:pt x="225" y="38"/>
                    </a:lnTo>
                    <a:lnTo>
                      <a:pt x="113" y="75"/>
                    </a:lnTo>
                    <a:lnTo>
                      <a:pt x="38" y="187"/>
                    </a:lnTo>
                    <a:lnTo>
                      <a:pt x="1" y="336"/>
                    </a:lnTo>
                    <a:lnTo>
                      <a:pt x="38" y="1644"/>
                    </a:lnTo>
                    <a:lnTo>
                      <a:pt x="150" y="2951"/>
                    </a:lnTo>
                    <a:lnTo>
                      <a:pt x="337" y="4258"/>
                    </a:lnTo>
                    <a:lnTo>
                      <a:pt x="524" y="5565"/>
                    </a:lnTo>
                    <a:lnTo>
                      <a:pt x="673" y="6835"/>
                    </a:lnTo>
                    <a:lnTo>
                      <a:pt x="822" y="8142"/>
                    </a:lnTo>
                    <a:lnTo>
                      <a:pt x="935" y="9449"/>
                    </a:lnTo>
                    <a:lnTo>
                      <a:pt x="935" y="10122"/>
                    </a:lnTo>
                    <a:lnTo>
                      <a:pt x="935" y="10757"/>
                    </a:lnTo>
                    <a:lnTo>
                      <a:pt x="972" y="10906"/>
                    </a:lnTo>
                    <a:lnTo>
                      <a:pt x="1047" y="11018"/>
                    </a:lnTo>
                    <a:lnTo>
                      <a:pt x="1159" y="11093"/>
                    </a:lnTo>
                    <a:lnTo>
                      <a:pt x="1308" y="11130"/>
                    </a:lnTo>
                    <a:lnTo>
                      <a:pt x="1420" y="11093"/>
                    </a:lnTo>
                    <a:lnTo>
                      <a:pt x="1569" y="11018"/>
                    </a:lnTo>
                    <a:lnTo>
                      <a:pt x="1644" y="10906"/>
                    </a:lnTo>
                    <a:lnTo>
                      <a:pt x="1681" y="10757"/>
                    </a:lnTo>
                    <a:lnTo>
                      <a:pt x="1681" y="10122"/>
                    </a:lnTo>
                    <a:lnTo>
                      <a:pt x="1644" y="9449"/>
                    </a:lnTo>
                    <a:lnTo>
                      <a:pt x="1569" y="8142"/>
                    </a:lnTo>
                    <a:lnTo>
                      <a:pt x="1420" y="6835"/>
                    </a:lnTo>
                    <a:lnTo>
                      <a:pt x="1233" y="5565"/>
                    </a:lnTo>
                    <a:lnTo>
                      <a:pt x="1047" y="4258"/>
                    </a:lnTo>
                    <a:lnTo>
                      <a:pt x="897" y="2951"/>
                    </a:lnTo>
                    <a:lnTo>
                      <a:pt x="785" y="1644"/>
                    </a:lnTo>
                    <a:lnTo>
                      <a:pt x="710" y="336"/>
                    </a:lnTo>
                    <a:lnTo>
                      <a:pt x="710" y="187"/>
                    </a:lnTo>
                    <a:lnTo>
                      <a:pt x="598" y="75"/>
                    </a:lnTo>
                    <a:lnTo>
                      <a:pt x="486"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13"/>
              <p:cNvSpPr/>
              <p:nvPr/>
            </p:nvSpPr>
            <p:spPr>
              <a:xfrm rot="476144">
                <a:off x="1866692" y="4671160"/>
                <a:ext cx="129645" cy="1142428"/>
              </a:xfrm>
              <a:custGeom>
                <a:avLst/>
                <a:gdLst/>
                <a:ahLst/>
                <a:cxnLst/>
                <a:rect l="l" t="t" r="r" b="b"/>
                <a:pathLst>
                  <a:path w="1420" h="12513" extrusionOk="0">
                    <a:moveTo>
                      <a:pt x="224" y="1"/>
                    </a:moveTo>
                    <a:lnTo>
                      <a:pt x="112" y="75"/>
                    </a:lnTo>
                    <a:lnTo>
                      <a:pt x="38" y="187"/>
                    </a:lnTo>
                    <a:lnTo>
                      <a:pt x="0" y="337"/>
                    </a:lnTo>
                    <a:lnTo>
                      <a:pt x="38" y="1831"/>
                    </a:lnTo>
                    <a:lnTo>
                      <a:pt x="112" y="3287"/>
                    </a:lnTo>
                    <a:lnTo>
                      <a:pt x="299" y="6275"/>
                    </a:lnTo>
                    <a:lnTo>
                      <a:pt x="523" y="9226"/>
                    </a:lnTo>
                    <a:lnTo>
                      <a:pt x="710" y="12176"/>
                    </a:lnTo>
                    <a:lnTo>
                      <a:pt x="747" y="12325"/>
                    </a:lnTo>
                    <a:lnTo>
                      <a:pt x="822" y="12438"/>
                    </a:lnTo>
                    <a:lnTo>
                      <a:pt x="971" y="12512"/>
                    </a:lnTo>
                    <a:lnTo>
                      <a:pt x="1233" y="12512"/>
                    </a:lnTo>
                    <a:lnTo>
                      <a:pt x="1345" y="12438"/>
                    </a:lnTo>
                    <a:lnTo>
                      <a:pt x="1419" y="12325"/>
                    </a:lnTo>
                    <a:lnTo>
                      <a:pt x="1419" y="12176"/>
                    </a:lnTo>
                    <a:lnTo>
                      <a:pt x="1233" y="9226"/>
                    </a:lnTo>
                    <a:lnTo>
                      <a:pt x="1009" y="6275"/>
                    </a:lnTo>
                    <a:lnTo>
                      <a:pt x="822" y="3287"/>
                    </a:lnTo>
                    <a:lnTo>
                      <a:pt x="747" y="1831"/>
                    </a:lnTo>
                    <a:lnTo>
                      <a:pt x="710" y="337"/>
                    </a:lnTo>
                    <a:lnTo>
                      <a:pt x="710" y="187"/>
                    </a:lnTo>
                    <a:lnTo>
                      <a:pt x="598" y="75"/>
                    </a:lnTo>
                    <a:lnTo>
                      <a:pt x="4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13"/>
              <p:cNvSpPr/>
              <p:nvPr/>
            </p:nvSpPr>
            <p:spPr>
              <a:xfrm rot="476144">
                <a:off x="2064882" y="4786735"/>
                <a:ext cx="173925" cy="886608"/>
              </a:xfrm>
              <a:custGeom>
                <a:avLst/>
                <a:gdLst/>
                <a:ahLst/>
                <a:cxnLst/>
                <a:rect l="l" t="t" r="r" b="b"/>
                <a:pathLst>
                  <a:path w="1905" h="9711" extrusionOk="0">
                    <a:moveTo>
                      <a:pt x="262" y="0"/>
                    </a:moveTo>
                    <a:lnTo>
                      <a:pt x="149" y="75"/>
                    </a:lnTo>
                    <a:lnTo>
                      <a:pt x="37" y="150"/>
                    </a:lnTo>
                    <a:lnTo>
                      <a:pt x="0" y="299"/>
                    </a:lnTo>
                    <a:lnTo>
                      <a:pt x="0" y="448"/>
                    </a:lnTo>
                    <a:lnTo>
                      <a:pt x="187" y="1009"/>
                    </a:lnTo>
                    <a:lnTo>
                      <a:pt x="299" y="1569"/>
                    </a:lnTo>
                    <a:lnTo>
                      <a:pt x="411" y="2092"/>
                    </a:lnTo>
                    <a:lnTo>
                      <a:pt x="486" y="2652"/>
                    </a:lnTo>
                    <a:lnTo>
                      <a:pt x="598" y="3810"/>
                    </a:lnTo>
                    <a:lnTo>
                      <a:pt x="672" y="4930"/>
                    </a:lnTo>
                    <a:lnTo>
                      <a:pt x="747" y="6051"/>
                    </a:lnTo>
                    <a:lnTo>
                      <a:pt x="822" y="7208"/>
                    </a:lnTo>
                    <a:lnTo>
                      <a:pt x="971" y="8329"/>
                    </a:lnTo>
                    <a:lnTo>
                      <a:pt x="1083" y="8889"/>
                    </a:lnTo>
                    <a:lnTo>
                      <a:pt x="1195" y="9449"/>
                    </a:lnTo>
                    <a:lnTo>
                      <a:pt x="1270" y="9599"/>
                    </a:lnTo>
                    <a:lnTo>
                      <a:pt x="1382" y="9673"/>
                    </a:lnTo>
                    <a:lnTo>
                      <a:pt x="1494" y="9711"/>
                    </a:lnTo>
                    <a:lnTo>
                      <a:pt x="1643" y="9673"/>
                    </a:lnTo>
                    <a:lnTo>
                      <a:pt x="1755" y="9636"/>
                    </a:lnTo>
                    <a:lnTo>
                      <a:pt x="1868" y="9524"/>
                    </a:lnTo>
                    <a:lnTo>
                      <a:pt x="1905" y="9412"/>
                    </a:lnTo>
                    <a:lnTo>
                      <a:pt x="1905" y="9263"/>
                    </a:lnTo>
                    <a:lnTo>
                      <a:pt x="1755" y="8702"/>
                    </a:lnTo>
                    <a:lnTo>
                      <a:pt x="1681" y="8142"/>
                    </a:lnTo>
                    <a:lnTo>
                      <a:pt x="1531" y="7022"/>
                    </a:lnTo>
                    <a:lnTo>
                      <a:pt x="1419" y="5864"/>
                    </a:lnTo>
                    <a:lnTo>
                      <a:pt x="1382" y="4744"/>
                    </a:lnTo>
                    <a:lnTo>
                      <a:pt x="1307" y="3623"/>
                    </a:lnTo>
                    <a:lnTo>
                      <a:pt x="1195" y="2465"/>
                    </a:lnTo>
                    <a:lnTo>
                      <a:pt x="1121" y="1905"/>
                    </a:lnTo>
                    <a:lnTo>
                      <a:pt x="1009" y="1345"/>
                    </a:lnTo>
                    <a:lnTo>
                      <a:pt x="859" y="822"/>
                    </a:lnTo>
                    <a:lnTo>
                      <a:pt x="710" y="262"/>
                    </a:lnTo>
                    <a:lnTo>
                      <a:pt x="635" y="112"/>
                    </a:lnTo>
                    <a:lnTo>
                      <a:pt x="523" y="38"/>
                    </a:lnTo>
                    <a:lnTo>
                      <a:pt x="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13"/>
              <p:cNvSpPr/>
              <p:nvPr/>
            </p:nvSpPr>
            <p:spPr>
              <a:xfrm rot="476144">
                <a:off x="2377439" y="4676298"/>
                <a:ext cx="129645" cy="1016253"/>
              </a:xfrm>
              <a:custGeom>
                <a:avLst/>
                <a:gdLst/>
                <a:ahLst/>
                <a:cxnLst/>
                <a:rect l="l" t="t" r="r" b="b"/>
                <a:pathLst>
                  <a:path w="1420" h="11131" extrusionOk="0">
                    <a:moveTo>
                      <a:pt x="224" y="1"/>
                    </a:moveTo>
                    <a:lnTo>
                      <a:pt x="112" y="76"/>
                    </a:lnTo>
                    <a:lnTo>
                      <a:pt x="37" y="188"/>
                    </a:lnTo>
                    <a:lnTo>
                      <a:pt x="0" y="337"/>
                    </a:lnTo>
                    <a:lnTo>
                      <a:pt x="37" y="2989"/>
                    </a:lnTo>
                    <a:lnTo>
                      <a:pt x="187" y="5603"/>
                    </a:lnTo>
                    <a:lnTo>
                      <a:pt x="262" y="6910"/>
                    </a:lnTo>
                    <a:lnTo>
                      <a:pt x="411" y="8218"/>
                    </a:lnTo>
                    <a:lnTo>
                      <a:pt x="560" y="9525"/>
                    </a:lnTo>
                    <a:lnTo>
                      <a:pt x="710" y="10832"/>
                    </a:lnTo>
                    <a:lnTo>
                      <a:pt x="747" y="10981"/>
                    </a:lnTo>
                    <a:lnTo>
                      <a:pt x="859" y="11093"/>
                    </a:lnTo>
                    <a:lnTo>
                      <a:pt x="971" y="11131"/>
                    </a:lnTo>
                    <a:lnTo>
                      <a:pt x="1121" y="11093"/>
                    </a:lnTo>
                    <a:lnTo>
                      <a:pt x="1233" y="11056"/>
                    </a:lnTo>
                    <a:lnTo>
                      <a:pt x="1345" y="10944"/>
                    </a:lnTo>
                    <a:lnTo>
                      <a:pt x="1419" y="10832"/>
                    </a:lnTo>
                    <a:lnTo>
                      <a:pt x="1419" y="10645"/>
                    </a:lnTo>
                    <a:lnTo>
                      <a:pt x="1233" y="9375"/>
                    </a:lnTo>
                    <a:lnTo>
                      <a:pt x="1121" y="8068"/>
                    </a:lnTo>
                    <a:lnTo>
                      <a:pt x="971" y="6798"/>
                    </a:lnTo>
                    <a:lnTo>
                      <a:pt x="896" y="5491"/>
                    </a:lnTo>
                    <a:lnTo>
                      <a:pt x="784" y="2914"/>
                    </a:lnTo>
                    <a:lnTo>
                      <a:pt x="710" y="337"/>
                    </a:lnTo>
                    <a:lnTo>
                      <a:pt x="672" y="188"/>
                    </a:lnTo>
                    <a:lnTo>
                      <a:pt x="598" y="76"/>
                    </a:lnTo>
                    <a:lnTo>
                      <a:pt x="4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13"/>
              <p:cNvSpPr/>
              <p:nvPr/>
            </p:nvSpPr>
            <p:spPr>
              <a:xfrm rot="476144">
                <a:off x="2616470" y="4581296"/>
                <a:ext cx="153474" cy="1186709"/>
              </a:xfrm>
              <a:custGeom>
                <a:avLst/>
                <a:gdLst/>
                <a:ahLst/>
                <a:cxnLst/>
                <a:rect l="l" t="t" r="r" b="b"/>
                <a:pathLst>
                  <a:path w="1681" h="12998" extrusionOk="0">
                    <a:moveTo>
                      <a:pt x="224" y="1"/>
                    </a:moveTo>
                    <a:lnTo>
                      <a:pt x="112" y="75"/>
                    </a:lnTo>
                    <a:lnTo>
                      <a:pt x="37" y="188"/>
                    </a:lnTo>
                    <a:lnTo>
                      <a:pt x="0" y="337"/>
                    </a:lnTo>
                    <a:lnTo>
                      <a:pt x="75" y="1868"/>
                    </a:lnTo>
                    <a:lnTo>
                      <a:pt x="187" y="3437"/>
                    </a:lnTo>
                    <a:lnTo>
                      <a:pt x="336" y="4968"/>
                    </a:lnTo>
                    <a:lnTo>
                      <a:pt x="523" y="6499"/>
                    </a:lnTo>
                    <a:lnTo>
                      <a:pt x="710" y="8031"/>
                    </a:lnTo>
                    <a:lnTo>
                      <a:pt x="822" y="9562"/>
                    </a:lnTo>
                    <a:lnTo>
                      <a:pt x="934" y="11093"/>
                    </a:lnTo>
                    <a:lnTo>
                      <a:pt x="971" y="12662"/>
                    </a:lnTo>
                    <a:lnTo>
                      <a:pt x="1008" y="12811"/>
                    </a:lnTo>
                    <a:lnTo>
                      <a:pt x="1083" y="12923"/>
                    </a:lnTo>
                    <a:lnTo>
                      <a:pt x="1195" y="12961"/>
                    </a:lnTo>
                    <a:lnTo>
                      <a:pt x="1307" y="12998"/>
                    </a:lnTo>
                    <a:lnTo>
                      <a:pt x="1457" y="12961"/>
                    </a:lnTo>
                    <a:lnTo>
                      <a:pt x="1569" y="12923"/>
                    </a:lnTo>
                    <a:lnTo>
                      <a:pt x="1643" y="12811"/>
                    </a:lnTo>
                    <a:lnTo>
                      <a:pt x="1681" y="12662"/>
                    </a:lnTo>
                    <a:lnTo>
                      <a:pt x="1643" y="11093"/>
                    </a:lnTo>
                    <a:lnTo>
                      <a:pt x="1569" y="9562"/>
                    </a:lnTo>
                    <a:lnTo>
                      <a:pt x="1419" y="8031"/>
                    </a:lnTo>
                    <a:lnTo>
                      <a:pt x="1270" y="6499"/>
                    </a:lnTo>
                    <a:lnTo>
                      <a:pt x="1083" y="4968"/>
                    </a:lnTo>
                    <a:lnTo>
                      <a:pt x="934" y="3437"/>
                    </a:lnTo>
                    <a:lnTo>
                      <a:pt x="822" y="1868"/>
                    </a:lnTo>
                    <a:lnTo>
                      <a:pt x="747" y="337"/>
                    </a:lnTo>
                    <a:lnTo>
                      <a:pt x="710" y="188"/>
                    </a:lnTo>
                    <a:lnTo>
                      <a:pt x="635" y="75"/>
                    </a:lnTo>
                    <a:lnTo>
                      <a:pt x="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7" name="Google Shape;817;p13"/>
              <p:cNvSpPr/>
              <p:nvPr/>
            </p:nvSpPr>
            <p:spPr>
              <a:xfrm rot="476144">
                <a:off x="2857309" y="4549831"/>
                <a:ext cx="153565" cy="1251440"/>
              </a:xfrm>
              <a:custGeom>
                <a:avLst/>
                <a:gdLst/>
                <a:ahLst/>
                <a:cxnLst/>
                <a:rect l="l" t="t" r="r" b="b"/>
                <a:pathLst>
                  <a:path w="1682" h="13707" extrusionOk="0">
                    <a:moveTo>
                      <a:pt x="225" y="0"/>
                    </a:moveTo>
                    <a:lnTo>
                      <a:pt x="113" y="75"/>
                    </a:lnTo>
                    <a:lnTo>
                      <a:pt x="38" y="187"/>
                    </a:lnTo>
                    <a:lnTo>
                      <a:pt x="0" y="336"/>
                    </a:lnTo>
                    <a:lnTo>
                      <a:pt x="38" y="1980"/>
                    </a:lnTo>
                    <a:lnTo>
                      <a:pt x="150" y="3586"/>
                    </a:lnTo>
                    <a:lnTo>
                      <a:pt x="337" y="5229"/>
                    </a:lnTo>
                    <a:lnTo>
                      <a:pt x="486" y="6835"/>
                    </a:lnTo>
                    <a:lnTo>
                      <a:pt x="673" y="8478"/>
                    </a:lnTo>
                    <a:lnTo>
                      <a:pt x="822" y="10084"/>
                    </a:lnTo>
                    <a:lnTo>
                      <a:pt x="934" y="11727"/>
                    </a:lnTo>
                    <a:lnTo>
                      <a:pt x="972" y="12549"/>
                    </a:lnTo>
                    <a:lnTo>
                      <a:pt x="972" y="13371"/>
                    </a:lnTo>
                    <a:lnTo>
                      <a:pt x="972" y="13520"/>
                    </a:lnTo>
                    <a:lnTo>
                      <a:pt x="1046" y="13632"/>
                    </a:lnTo>
                    <a:lnTo>
                      <a:pt x="1196" y="13670"/>
                    </a:lnTo>
                    <a:lnTo>
                      <a:pt x="1308" y="13707"/>
                    </a:lnTo>
                    <a:lnTo>
                      <a:pt x="1457" y="13670"/>
                    </a:lnTo>
                    <a:lnTo>
                      <a:pt x="1569" y="13632"/>
                    </a:lnTo>
                    <a:lnTo>
                      <a:pt x="1644" y="13520"/>
                    </a:lnTo>
                    <a:lnTo>
                      <a:pt x="1681" y="13371"/>
                    </a:lnTo>
                    <a:lnTo>
                      <a:pt x="1681" y="12549"/>
                    </a:lnTo>
                    <a:lnTo>
                      <a:pt x="1644" y="11727"/>
                    </a:lnTo>
                    <a:lnTo>
                      <a:pt x="1569" y="10084"/>
                    </a:lnTo>
                    <a:lnTo>
                      <a:pt x="1420" y="8478"/>
                    </a:lnTo>
                    <a:lnTo>
                      <a:pt x="1233" y="6835"/>
                    </a:lnTo>
                    <a:lnTo>
                      <a:pt x="1046" y="5229"/>
                    </a:lnTo>
                    <a:lnTo>
                      <a:pt x="897" y="3586"/>
                    </a:lnTo>
                    <a:lnTo>
                      <a:pt x="785" y="1980"/>
                    </a:lnTo>
                    <a:lnTo>
                      <a:pt x="747" y="336"/>
                    </a:lnTo>
                    <a:lnTo>
                      <a:pt x="710" y="187"/>
                    </a:lnTo>
                    <a:lnTo>
                      <a:pt x="635" y="75"/>
                    </a:lnTo>
                    <a:lnTo>
                      <a:pt x="5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13"/>
              <p:cNvSpPr/>
              <p:nvPr/>
            </p:nvSpPr>
            <p:spPr>
              <a:xfrm rot="476144">
                <a:off x="3086538" y="4536495"/>
                <a:ext cx="156944" cy="1101526"/>
              </a:xfrm>
              <a:custGeom>
                <a:avLst/>
                <a:gdLst/>
                <a:ahLst/>
                <a:cxnLst/>
                <a:rect l="l" t="t" r="r" b="b"/>
                <a:pathLst>
                  <a:path w="1719" h="12065" extrusionOk="0">
                    <a:moveTo>
                      <a:pt x="262" y="1"/>
                    </a:moveTo>
                    <a:lnTo>
                      <a:pt x="150" y="75"/>
                    </a:lnTo>
                    <a:lnTo>
                      <a:pt x="38" y="187"/>
                    </a:lnTo>
                    <a:lnTo>
                      <a:pt x="38" y="337"/>
                    </a:lnTo>
                    <a:lnTo>
                      <a:pt x="0" y="3250"/>
                    </a:lnTo>
                    <a:lnTo>
                      <a:pt x="0" y="4669"/>
                    </a:lnTo>
                    <a:lnTo>
                      <a:pt x="38" y="6126"/>
                    </a:lnTo>
                    <a:lnTo>
                      <a:pt x="112" y="7582"/>
                    </a:lnTo>
                    <a:lnTo>
                      <a:pt x="187" y="8292"/>
                    </a:lnTo>
                    <a:lnTo>
                      <a:pt x="299" y="9002"/>
                    </a:lnTo>
                    <a:lnTo>
                      <a:pt x="411" y="9711"/>
                    </a:lnTo>
                    <a:lnTo>
                      <a:pt x="561" y="10421"/>
                    </a:lnTo>
                    <a:lnTo>
                      <a:pt x="747" y="11130"/>
                    </a:lnTo>
                    <a:lnTo>
                      <a:pt x="971" y="11803"/>
                    </a:lnTo>
                    <a:lnTo>
                      <a:pt x="1046" y="11952"/>
                    </a:lnTo>
                    <a:lnTo>
                      <a:pt x="1158" y="12027"/>
                    </a:lnTo>
                    <a:lnTo>
                      <a:pt x="1308" y="12064"/>
                    </a:lnTo>
                    <a:lnTo>
                      <a:pt x="1457" y="12027"/>
                    </a:lnTo>
                    <a:lnTo>
                      <a:pt x="1569" y="11989"/>
                    </a:lnTo>
                    <a:lnTo>
                      <a:pt x="1644" y="11877"/>
                    </a:lnTo>
                    <a:lnTo>
                      <a:pt x="1718" y="11765"/>
                    </a:lnTo>
                    <a:lnTo>
                      <a:pt x="1681" y="11616"/>
                    </a:lnTo>
                    <a:lnTo>
                      <a:pt x="1457" y="10944"/>
                    </a:lnTo>
                    <a:lnTo>
                      <a:pt x="1270" y="10234"/>
                    </a:lnTo>
                    <a:lnTo>
                      <a:pt x="1121" y="9562"/>
                    </a:lnTo>
                    <a:lnTo>
                      <a:pt x="1009" y="8852"/>
                    </a:lnTo>
                    <a:lnTo>
                      <a:pt x="934" y="8143"/>
                    </a:lnTo>
                    <a:lnTo>
                      <a:pt x="859" y="7470"/>
                    </a:lnTo>
                    <a:lnTo>
                      <a:pt x="747" y="6051"/>
                    </a:lnTo>
                    <a:lnTo>
                      <a:pt x="710" y="4594"/>
                    </a:lnTo>
                    <a:lnTo>
                      <a:pt x="710" y="3175"/>
                    </a:lnTo>
                    <a:lnTo>
                      <a:pt x="747" y="337"/>
                    </a:lnTo>
                    <a:lnTo>
                      <a:pt x="710" y="187"/>
                    </a:lnTo>
                    <a:lnTo>
                      <a:pt x="635" y="75"/>
                    </a:lnTo>
                    <a:lnTo>
                      <a:pt x="523" y="38"/>
                    </a:lnTo>
                    <a:lnTo>
                      <a:pt x="3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13"/>
              <p:cNvSpPr/>
              <p:nvPr/>
            </p:nvSpPr>
            <p:spPr>
              <a:xfrm rot="476144">
                <a:off x="3391700" y="4467950"/>
                <a:ext cx="133023" cy="1254909"/>
              </a:xfrm>
              <a:custGeom>
                <a:avLst/>
                <a:gdLst/>
                <a:ahLst/>
                <a:cxnLst/>
                <a:rect l="l" t="t" r="r" b="b"/>
                <a:pathLst>
                  <a:path w="1457" h="13745" extrusionOk="0">
                    <a:moveTo>
                      <a:pt x="374" y="0"/>
                    </a:moveTo>
                    <a:lnTo>
                      <a:pt x="262" y="38"/>
                    </a:lnTo>
                    <a:lnTo>
                      <a:pt x="112" y="113"/>
                    </a:lnTo>
                    <a:lnTo>
                      <a:pt x="38" y="225"/>
                    </a:lnTo>
                    <a:lnTo>
                      <a:pt x="0" y="374"/>
                    </a:lnTo>
                    <a:lnTo>
                      <a:pt x="38" y="1980"/>
                    </a:lnTo>
                    <a:lnTo>
                      <a:pt x="112" y="3623"/>
                    </a:lnTo>
                    <a:lnTo>
                      <a:pt x="224" y="5229"/>
                    </a:lnTo>
                    <a:lnTo>
                      <a:pt x="374" y="6873"/>
                    </a:lnTo>
                    <a:lnTo>
                      <a:pt x="523" y="8479"/>
                    </a:lnTo>
                    <a:lnTo>
                      <a:pt x="635" y="10122"/>
                    </a:lnTo>
                    <a:lnTo>
                      <a:pt x="710" y="11765"/>
                    </a:lnTo>
                    <a:lnTo>
                      <a:pt x="710" y="13371"/>
                    </a:lnTo>
                    <a:lnTo>
                      <a:pt x="747" y="13520"/>
                    </a:lnTo>
                    <a:lnTo>
                      <a:pt x="822" y="13633"/>
                    </a:lnTo>
                    <a:lnTo>
                      <a:pt x="934" y="13707"/>
                    </a:lnTo>
                    <a:lnTo>
                      <a:pt x="1083" y="13745"/>
                    </a:lnTo>
                    <a:lnTo>
                      <a:pt x="1196" y="13707"/>
                    </a:lnTo>
                    <a:lnTo>
                      <a:pt x="1345" y="13633"/>
                    </a:lnTo>
                    <a:lnTo>
                      <a:pt x="1420" y="13520"/>
                    </a:lnTo>
                    <a:lnTo>
                      <a:pt x="1457" y="13371"/>
                    </a:lnTo>
                    <a:lnTo>
                      <a:pt x="1420" y="11765"/>
                    </a:lnTo>
                    <a:lnTo>
                      <a:pt x="1345" y="10122"/>
                    </a:lnTo>
                    <a:lnTo>
                      <a:pt x="1233" y="8479"/>
                    </a:lnTo>
                    <a:lnTo>
                      <a:pt x="1083" y="6873"/>
                    </a:lnTo>
                    <a:lnTo>
                      <a:pt x="934" y="5229"/>
                    </a:lnTo>
                    <a:lnTo>
                      <a:pt x="822" y="3623"/>
                    </a:lnTo>
                    <a:lnTo>
                      <a:pt x="747" y="1980"/>
                    </a:lnTo>
                    <a:lnTo>
                      <a:pt x="747" y="374"/>
                    </a:lnTo>
                    <a:lnTo>
                      <a:pt x="710" y="225"/>
                    </a:lnTo>
                    <a:lnTo>
                      <a:pt x="635" y="113"/>
                    </a:lnTo>
                    <a:lnTo>
                      <a:pt x="523"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13"/>
              <p:cNvSpPr/>
              <p:nvPr/>
            </p:nvSpPr>
            <p:spPr>
              <a:xfrm rot="476144">
                <a:off x="3568457" y="4582345"/>
                <a:ext cx="139871" cy="1207160"/>
              </a:xfrm>
              <a:custGeom>
                <a:avLst/>
                <a:gdLst/>
                <a:ahLst/>
                <a:cxnLst/>
                <a:rect l="l" t="t" r="r" b="b"/>
                <a:pathLst>
                  <a:path w="1532" h="13222" extrusionOk="0">
                    <a:moveTo>
                      <a:pt x="299" y="1"/>
                    </a:moveTo>
                    <a:lnTo>
                      <a:pt x="187" y="75"/>
                    </a:lnTo>
                    <a:lnTo>
                      <a:pt x="113" y="187"/>
                    </a:lnTo>
                    <a:lnTo>
                      <a:pt x="75" y="337"/>
                    </a:lnTo>
                    <a:lnTo>
                      <a:pt x="75" y="1905"/>
                    </a:lnTo>
                    <a:lnTo>
                      <a:pt x="38" y="3511"/>
                    </a:lnTo>
                    <a:lnTo>
                      <a:pt x="1" y="5117"/>
                    </a:lnTo>
                    <a:lnTo>
                      <a:pt x="1" y="6686"/>
                    </a:lnTo>
                    <a:lnTo>
                      <a:pt x="38" y="8292"/>
                    </a:lnTo>
                    <a:lnTo>
                      <a:pt x="113" y="9076"/>
                    </a:lnTo>
                    <a:lnTo>
                      <a:pt x="187" y="9860"/>
                    </a:lnTo>
                    <a:lnTo>
                      <a:pt x="299" y="10645"/>
                    </a:lnTo>
                    <a:lnTo>
                      <a:pt x="449" y="11429"/>
                    </a:lnTo>
                    <a:lnTo>
                      <a:pt x="598" y="12213"/>
                    </a:lnTo>
                    <a:lnTo>
                      <a:pt x="822" y="12960"/>
                    </a:lnTo>
                    <a:lnTo>
                      <a:pt x="897" y="13110"/>
                    </a:lnTo>
                    <a:lnTo>
                      <a:pt x="1009" y="13184"/>
                    </a:lnTo>
                    <a:lnTo>
                      <a:pt x="1121" y="13222"/>
                    </a:lnTo>
                    <a:lnTo>
                      <a:pt x="1270" y="13222"/>
                    </a:lnTo>
                    <a:lnTo>
                      <a:pt x="1382" y="13147"/>
                    </a:lnTo>
                    <a:lnTo>
                      <a:pt x="1494" y="13072"/>
                    </a:lnTo>
                    <a:lnTo>
                      <a:pt x="1532" y="12923"/>
                    </a:lnTo>
                    <a:lnTo>
                      <a:pt x="1494" y="12774"/>
                    </a:lnTo>
                    <a:lnTo>
                      <a:pt x="1308" y="12027"/>
                    </a:lnTo>
                    <a:lnTo>
                      <a:pt x="1158" y="11280"/>
                    </a:lnTo>
                    <a:lnTo>
                      <a:pt x="1009" y="10495"/>
                    </a:lnTo>
                    <a:lnTo>
                      <a:pt x="897" y="9711"/>
                    </a:lnTo>
                    <a:lnTo>
                      <a:pt x="822" y="8964"/>
                    </a:lnTo>
                    <a:lnTo>
                      <a:pt x="785" y="8180"/>
                    </a:lnTo>
                    <a:lnTo>
                      <a:pt x="710" y="6611"/>
                    </a:lnTo>
                    <a:lnTo>
                      <a:pt x="710" y="5043"/>
                    </a:lnTo>
                    <a:lnTo>
                      <a:pt x="747" y="3474"/>
                    </a:lnTo>
                    <a:lnTo>
                      <a:pt x="785" y="1905"/>
                    </a:lnTo>
                    <a:lnTo>
                      <a:pt x="822" y="337"/>
                    </a:lnTo>
                    <a:lnTo>
                      <a:pt x="785" y="187"/>
                    </a:lnTo>
                    <a:lnTo>
                      <a:pt x="710" y="75"/>
                    </a:lnTo>
                    <a:lnTo>
                      <a:pt x="5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13"/>
              <p:cNvSpPr/>
              <p:nvPr/>
            </p:nvSpPr>
            <p:spPr>
              <a:xfrm rot="476144">
                <a:off x="3779901" y="4655892"/>
                <a:ext cx="180864" cy="1190178"/>
              </a:xfrm>
              <a:custGeom>
                <a:avLst/>
                <a:gdLst/>
                <a:ahLst/>
                <a:cxnLst/>
                <a:rect l="l" t="t" r="r" b="b"/>
                <a:pathLst>
                  <a:path w="1981" h="13036" extrusionOk="0">
                    <a:moveTo>
                      <a:pt x="449" y="1"/>
                    </a:moveTo>
                    <a:lnTo>
                      <a:pt x="300" y="38"/>
                    </a:lnTo>
                    <a:lnTo>
                      <a:pt x="188" y="113"/>
                    </a:lnTo>
                    <a:lnTo>
                      <a:pt x="113" y="225"/>
                    </a:lnTo>
                    <a:lnTo>
                      <a:pt x="75" y="374"/>
                    </a:lnTo>
                    <a:lnTo>
                      <a:pt x="1" y="1905"/>
                    </a:lnTo>
                    <a:lnTo>
                      <a:pt x="1" y="3474"/>
                    </a:lnTo>
                    <a:lnTo>
                      <a:pt x="38" y="5043"/>
                    </a:lnTo>
                    <a:lnTo>
                      <a:pt x="150" y="6611"/>
                    </a:lnTo>
                    <a:lnTo>
                      <a:pt x="337" y="8180"/>
                    </a:lnTo>
                    <a:lnTo>
                      <a:pt x="561" y="9711"/>
                    </a:lnTo>
                    <a:lnTo>
                      <a:pt x="860" y="11242"/>
                    </a:lnTo>
                    <a:lnTo>
                      <a:pt x="1271" y="12774"/>
                    </a:lnTo>
                    <a:lnTo>
                      <a:pt x="1345" y="12923"/>
                    </a:lnTo>
                    <a:lnTo>
                      <a:pt x="1457" y="12998"/>
                    </a:lnTo>
                    <a:lnTo>
                      <a:pt x="1569" y="13035"/>
                    </a:lnTo>
                    <a:lnTo>
                      <a:pt x="1719" y="12998"/>
                    </a:lnTo>
                    <a:lnTo>
                      <a:pt x="1831" y="12960"/>
                    </a:lnTo>
                    <a:lnTo>
                      <a:pt x="1943" y="12848"/>
                    </a:lnTo>
                    <a:lnTo>
                      <a:pt x="1980" y="12736"/>
                    </a:lnTo>
                    <a:lnTo>
                      <a:pt x="1980" y="12587"/>
                    </a:lnTo>
                    <a:lnTo>
                      <a:pt x="1569" y="11093"/>
                    </a:lnTo>
                    <a:lnTo>
                      <a:pt x="1271" y="9599"/>
                    </a:lnTo>
                    <a:lnTo>
                      <a:pt x="1047" y="8068"/>
                    </a:lnTo>
                    <a:lnTo>
                      <a:pt x="897" y="6537"/>
                    </a:lnTo>
                    <a:lnTo>
                      <a:pt x="785" y="4968"/>
                    </a:lnTo>
                    <a:lnTo>
                      <a:pt x="748" y="3437"/>
                    </a:lnTo>
                    <a:lnTo>
                      <a:pt x="748" y="1905"/>
                    </a:lnTo>
                    <a:lnTo>
                      <a:pt x="785" y="374"/>
                    </a:lnTo>
                    <a:lnTo>
                      <a:pt x="785" y="225"/>
                    </a:lnTo>
                    <a:lnTo>
                      <a:pt x="673" y="113"/>
                    </a:lnTo>
                    <a:lnTo>
                      <a:pt x="561" y="38"/>
                    </a:lnTo>
                    <a:lnTo>
                      <a:pt x="4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13"/>
              <p:cNvSpPr/>
              <p:nvPr/>
            </p:nvSpPr>
            <p:spPr>
              <a:xfrm rot="476144">
                <a:off x="4070020" y="4757158"/>
                <a:ext cx="129645" cy="971881"/>
              </a:xfrm>
              <a:custGeom>
                <a:avLst/>
                <a:gdLst/>
                <a:ahLst/>
                <a:cxnLst/>
                <a:rect l="l" t="t" r="r" b="b"/>
                <a:pathLst>
                  <a:path w="1420" h="10645" extrusionOk="0">
                    <a:moveTo>
                      <a:pt x="374" y="0"/>
                    </a:moveTo>
                    <a:lnTo>
                      <a:pt x="224" y="38"/>
                    </a:lnTo>
                    <a:lnTo>
                      <a:pt x="112" y="112"/>
                    </a:lnTo>
                    <a:lnTo>
                      <a:pt x="37" y="224"/>
                    </a:lnTo>
                    <a:lnTo>
                      <a:pt x="0" y="374"/>
                    </a:lnTo>
                    <a:lnTo>
                      <a:pt x="75" y="2876"/>
                    </a:lnTo>
                    <a:lnTo>
                      <a:pt x="187" y="5378"/>
                    </a:lnTo>
                    <a:lnTo>
                      <a:pt x="411" y="7881"/>
                    </a:lnTo>
                    <a:lnTo>
                      <a:pt x="710" y="10383"/>
                    </a:lnTo>
                    <a:lnTo>
                      <a:pt x="784" y="10532"/>
                    </a:lnTo>
                    <a:lnTo>
                      <a:pt x="859" y="10645"/>
                    </a:lnTo>
                    <a:lnTo>
                      <a:pt x="1120" y="10645"/>
                    </a:lnTo>
                    <a:lnTo>
                      <a:pt x="1233" y="10607"/>
                    </a:lnTo>
                    <a:lnTo>
                      <a:pt x="1345" y="10495"/>
                    </a:lnTo>
                    <a:lnTo>
                      <a:pt x="1419" y="10383"/>
                    </a:lnTo>
                    <a:lnTo>
                      <a:pt x="1419" y="10196"/>
                    </a:lnTo>
                    <a:lnTo>
                      <a:pt x="1120" y="7769"/>
                    </a:lnTo>
                    <a:lnTo>
                      <a:pt x="896" y="5304"/>
                    </a:lnTo>
                    <a:lnTo>
                      <a:pt x="784" y="2839"/>
                    </a:lnTo>
                    <a:lnTo>
                      <a:pt x="747" y="374"/>
                    </a:lnTo>
                    <a:lnTo>
                      <a:pt x="710" y="224"/>
                    </a:lnTo>
                    <a:lnTo>
                      <a:pt x="598" y="112"/>
                    </a:lnTo>
                    <a:lnTo>
                      <a:pt x="486"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13"/>
              <p:cNvSpPr/>
              <p:nvPr/>
            </p:nvSpPr>
            <p:spPr>
              <a:xfrm rot="476144">
                <a:off x="4364561" y="4583812"/>
                <a:ext cx="139962" cy="1340183"/>
              </a:xfrm>
              <a:custGeom>
                <a:avLst/>
                <a:gdLst/>
                <a:ahLst/>
                <a:cxnLst/>
                <a:rect l="l" t="t" r="r" b="b"/>
                <a:pathLst>
                  <a:path w="1533" h="14679" extrusionOk="0">
                    <a:moveTo>
                      <a:pt x="337" y="0"/>
                    </a:moveTo>
                    <a:lnTo>
                      <a:pt x="225" y="75"/>
                    </a:lnTo>
                    <a:lnTo>
                      <a:pt x="150" y="187"/>
                    </a:lnTo>
                    <a:lnTo>
                      <a:pt x="113" y="337"/>
                    </a:lnTo>
                    <a:lnTo>
                      <a:pt x="76" y="2092"/>
                    </a:lnTo>
                    <a:lnTo>
                      <a:pt x="38" y="3885"/>
                    </a:lnTo>
                    <a:lnTo>
                      <a:pt x="1" y="5640"/>
                    </a:lnTo>
                    <a:lnTo>
                      <a:pt x="1" y="7433"/>
                    </a:lnTo>
                    <a:lnTo>
                      <a:pt x="76" y="9188"/>
                    </a:lnTo>
                    <a:lnTo>
                      <a:pt x="113" y="10047"/>
                    </a:lnTo>
                    <a:lnTo>
                      <a:pt x="225" y="10943"/>
                    </a:lnTo>
                    <a:lnTo>
                      <a:pt x="337" y="11802"/>
                    </a:lnTo>
                    <a:lnTo>
                      <a:pt x="449" y="12661"/>
                    </a:lnTo>
                    <a:lnTo>
                      <a:pt x="636" y="13558"/>
                    </a:lnTo>
                    <a:lnTo>
                      <a:pt x="823" y="14417"/>
                    </a:lnTo>
                    <a:lnTo>
                      <a:pt x="897" y="14566"/>
                    </a:lnTo>
                    <a:lnTo>
                      <a:pt x="1009" y="14641"/>
                    </a:lnTo>
                    <a:lnTo>
                      <a:pt x="1121" y="14678"/>
                    </a:lnTo>
                    <a:lnTo>
                      <a:pt x="1271" y="14641"/>
                    </a:lnTo>
                    <a:lnTo>
                      <a:pt x="1383" y="14603"/>
                    </a:lnTo>
                    <a:lnTo>
                      <a:pt x="1495" y="14491"/>
                    </a:lnTo>
                    <a:lnTo>
                      <a:pt x="1532" y="14379"/>
                    </a:lnTo>
                    <a:lnTo>
                      <a:pt x="1532" y="14230"/>
                    </a:lnTo>
                    <a:lnTo>
                      <a:pt x="1345" y="13371"/>
                    </a:lnTo>
                    <a:lnTo>
                      <a:pt x="1159" y="12512"/>
                    </a:lnTo>
                    <a:lnTo>
                      <a:pt x="1047" y="11653"/>
                    </a:lnTo>
                    <a:lnTo>
                      <a:pt x="935" y="10794"/>
                    </a:lnTo>
                    <a:lnTo>
                      <a:pt x="860" y="9935"/>
                    </a:lnTo>
                    <a:lnTo>
                      <a:pt x="785" y="9076"/>
                    </a:lnTo>
                    <a:lnTo>
                      <a:pt x="748" y="7321"/>
                    </a:lnTo>
                    <a:lnTo>
                      <a:pt x="748" y="5565"/>
                    </a:lnTo>
                    <a:lnTo>
                      <a:pt x="785" y="3810"/>
                    </a:lnTo>
                    <a:lnTo>
                      <a:pt x="823" y="2092"/>
                    </a:lnTo>
                    <a:lnTo>
                      <a:pt x="823" y="337"/>
                    </a:lnTo>
                    <a:lnTo>
                      <a:pt x="785" y="187"/>
                    </a:lnTo>
                    <a:lnTo>
                      <a:pt x="711" y="75"/>
                    </a:lnTo>
                    <a:lnTo>
                      <a:pt x="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13"/>
              <p:cNvSpPr/>
              <p:nvPr/>
            </p:nvSpPr>
            <p:spPr>
              <a:xfrm rot="476144">
                <a:off x="4608375" y="4723002"/>
                <a:ext cx="129645" cy="1169636"/>
              </a:xfrm>
              <a:custGeom>
                <a:avLst/>
                <a:gdLst/>
                <a:ahLst/>
                <a:cxnLst/>
                <a:rect l="l" t="t" r="r" b="b"/>
                <a:pathLst>
                  <a:path w="1420" h="12811" extrusionOk="0">
                    <a:moveTo>
                      <a:pt x="411" y="0"/>
                    </a:moveTo>
                    <a:lnTo>
                      <a:pt x="299" y="38"/>
                    </a:lnTo>
                    <a:lnTo>
                      <a:pt x="150" y="75"/>
                    </a:lnTo>
                    <a:lnTo>
                      <a:pt x="75" y="187"/>
                    </a:lnTo>
                    <a:lnTo>
                      <a:pt x="0" y="299"/>
                    </a:lnTo>
                    <a:lnTo>
                      <a:pt x="0" y="486"/>
                    </a:lnTo>
                    <a:lnTo>
                      <a:pt x="224" y="1942"/>
                    </a:lnTo>
                    <a:lnTo>
                      <a:pt x="411" y="3436"/>
                    </a:lnTo>
                    <a:lnTo>
                      <a:pt x="523" y="4930"/>
                    </a:lnTo>
                    <a:lnTo>
                      <a:pt x="598" y="6424"/>
                    </a:lnTo>
                    <a:lnTo>
                      <a:pt x="673" y="7955"/>
                    </a:lnTo>
                    <a:lnTo>
                      <a:pt x="673" y="9449"/>
                    </a:lnTo>
                    <a:lnTo>
                      <a:pt x="710" y="12437"/>
                    </a:lnTo>
                    <a:lnTo>
                      <a:pt x="710" y="12586"/>
                    </a:lnTo>
                    <a:lnTo>
                      <a:pt x="822" y="12699"/>
                    </a:lnTo>
                    <a:lnTo>
                      <a:pt x="934" y="12773"/>
                    </a:lnTo>
                    <a:lnTo>
                      <a:pt x="1046" y="12811"/>
                    </a:lnTo>
                    <a:lnTo>
                      <a:pt x="1196" y="12773"/>
                    </a:lnTo>
                    <a:lnTo>
                      <a:pt x="1308" y="12699"/>
                    </a:lnTo>
                    <a:lnTo>
                      <a:pt x="1382" y="12586"/>
                    </a:lnTo>
                    <a:lnTo>
                      <a:pt x="1420" y="12437"/>
                    </a:lnTo>
                    <a:lnTo>
                      <a:pt x="1420" y="9375"/>
                    </a:lnTo>
                    <a:lnTo>
                      <a:pt x="1382" y="7881"/>
                    </a:lnTo>
                    <a:lnTo>
                      <a:pt x="1345" y="6349"/>
                    </a:lnTo>
                    <a:lnTo>
                      <a:pt x="1233" y="4818"/>
                    </a:lnTo>
                    <a:lnTo>
                      <a:pt x="1121" y="3287"/>
                    </a:lnTo>
                    <a:lnTo>
                      <a:pt x="934" y="1793"/>
                    </a:lnTo>
                    <a:lnTo>
                      <a:pt x="710" y="262"/>
                    </a:lnTo>
                    <a:lnTo>
                      <a:pt x="635" y="150"/>
                    </a:lnTo>
                    <a:lnTo>
                      <a:pt x="523" y="38"/>
                    </a:lnTo>
                    <a:lnTo>
                      <a:pt x="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5" name="Google Shape;825;p13"/>
            <p:cNvSpPr/>
            <p:nvPr/>
          </p:nvSpPr>
          <p:spPr>
            <a:xfrm>
              <a:off x="-1679279" y="4292291"/>
              <a:ext cx="2855996" cy="2779668"/>
            </a:xfrm>
            <a:custGeom>
              <a:avLst/>
              <a:gdLst/>
              <a:ahLst/>
              <a:cxnLst/>
              <a:rect l="l" t="t" r="r" b="b"/>
              <a:pathLst>
                <a:path w="38652" h="37619" extrusionOk="0">
                  <a:moveTo>
                    <a:pt x="18996" y="1"/>
                  </a:moveTo>
                  <a:lnTo>
                    <a:pt x="18005" y="42"/>
                  </a:lnTo>
                  <a:lnTo>
                    <a:pt x="16848" y="124"/>
                  </a:lnTo>
                  <a:lnTo>
                    <a:pt x="15775" y="248"/>
                  </a:lnTo>
                  <a:lnTo>
                    <a:pt x="14701" y="413"/>
                  </a:lnTo>
                  <a:lnTo>
                    <a:pt x="13669" y="661"/>
                  </a:lnTo>
                  <a:lnTo>
                    <a:pt x="12636" y="909"/>
                  </a:lnTo>
                  <a:lnTo>
                    <a:pt x="11645" y="1239"/>
                  </a:lnTo>
                  <a:lnTo>
                    <a:pt x="10696" y="1570"/>
                  </a:lnTo>
                  <a:lnTo>
                    <a:pt x="9787" y="1983"/>
                  </a:lnTo>
                  <a:lnTo>
                    <a:pt x="8920" y="2437"/>
                  </a:lnTo>
                  <a:lnTo>
                    <a:pt x="8053" y="2891"/>
                  </a:lnTo>
                  <a:lnTo>
                    <a:pt x="7268" y="3428"/>
                  </a:lnTo>
                  <a:lnTo>
                    <a:pt x="6484" y="4006"/>
                  </a:lnTo>
                  <a:lnTo>
                    <a:pt x="5740" y="4625"/>
                  </a:lnTo>
                  <a:lnTo>
                    <a:pt x="5038" y="5245"/>
                  </a:lnTo>
                  <a:lnTo>
                    <a:pt x="4378" y="5947"/>
                  </a:lnTo>
                  <a:lnTo>
                    <a:pt x="3758" y="6649"/>
                  </a:lnTo>
                  <a:lnTo>
                    <a:pt x="3222" y="7433"/>
                  </a:lnTo>
                  <a:lnTo>
                    <a:pt x="2685" y="8218"/>
                  </a:lnTo>
                  <a:lnTo>
                    <a:pt x="2189" y="9044"/>
                  </a:lnTo>
                  <a:lnTo>
                    <a:pt x="1735" y="9911"/>
                  </a:lnTo>
                  <a:lnTo>
                    <a:pt x="1363" y="10819"/>
                  </a:lnTo>
                  <a:lnTo>
                    <a:pt x="992" y="11769"/>
                  </a:lnTo>
                  <a:lnTo>
                    <a:pt x="703" y="12760"/>
                  </a:lnTo>
                  <a:lnTo>
                    <a:pt x="455" y="13751"/>
                  </a:lnTo>
                  <a:lnTo>
                    <a:pt x="248" y="14784"/>
                  </a:lnTo>
                  <a:lnTo>
                    <a:pt x="125" y="15857"/>
                  </a:lnTo>
                  <a:lnTo>
                    <a:pt x="42" y="16931"/>
                  </a:lnTo>
                  <a:lnTo>
                    <a:pt x="1" y="18087"/>
                  </a:lnTo>
                  <a:lnTo>
                    <a:pt x="1" y="19243"/>
                  </a:lnTo>
                  <a:lnTo>
                    <a:pt x="83" y="20441"/>
                  </a:lnTo>
                  <a:lnTo>
                    <a:pt x="207" y="21638"/>
                  </a:lnTo>
                  <a:lnTo>
                    <a:pt x="414" y="22877"/>
                  </a:lnTo>
                  <a:lnTo>
                    <a:pt x="620" y="24116"/>
                  </a:lnTo>
                  <a:lnTo>
                    <a:pt x="909" y="25272"/>
                  </a:lnTo>
                  <a:lnTo>
                    <a:pt x="1198" y="26346"/>
                  </a:lnTo>
                  <a:lnTo>
                    <a:pt x="1570" y="27378"/>
                  </a:lnTo>
                  <a:lnTo>
                    <a:pt x="1941" y="28369"/>
                  </a:lnTo>
                  <a:lnTo>
                    <a:pt x="2354" y="29278"/>
                  </a:lnTo>
                  <a:lnTo>
                    <a:pt x="2809" y="30145"/>
                  </a:lnTo>
                  <a:lnTo>
                    <a:pt x="3263" y="30929"/>
                  </a:lnTo>
                  <a:lnTo>
                    <a:pt x="3758" y="31673"/>
                  </a:lnTo>
                  <a:lnTo>
                    <a:pt x="4254" y="32375"/>
                  </a:lnTo>
                  <a:lnTo>
                    <a:pt x="4832" y="32994"/>
                  </a:lnTo>
                  <a:lnTo>
                    <a:pt x="5369" y="33613"/>
                  </a:lnTo>
                  <a:lnTo>
                    <a:pt x="5947" y="34150"/>
                  </a:lnTo>
                  <a:lnTo>
                    <a:pt x="6566" y="34646"/>
                  </a:lnTo>
                  <a:lnTo>
                    <a:pt x="7186" y="35100"/>
                  </a:lnTo>
                  <a:lnTo>
                    <a:pt x="7846" y="35472"/>
                  </a:lnTo>
                  <a:lnTo>
                    <a:pt x="8466" y="35843"/>
                  </a:lnTo>
                  <a:lnTo>
                    <a:pt x="9127" y="36174"/>
                  </a:lnTo>
                  <a:lnTo>
                    <a:pt x="9829" y="36463"/>
                  </a:lnTo>
                  <a:lnTo>
                    <a:pt x="10489" y="36710"/>
                  </a:lnTo>
                  <a:lnTo>
                    <a:pt x="11191" y="36958"/>
                  </a:lnTo>
                  <a:lnTo>
                    <a:pt x="11893" y="37123"/>
                  </a:lnTo>
                  <a:lnTo>
                    <a:pt x="12595" y="37288"/>
                  </a:lnTo>
                  <a:lnTo>
                    <a:pt x="13297" y="37412"/>
                  </a:lnTo>
                  <a:lnTo>
                    <a:pt x="13999" y="37495"/>
                  </a:lnTo>
                  <a:lnTo>
                    <a:pt x="14701" y="37577"/>
                  </a:lnTo>
                  <a:lnTo>
                    <a:pt x="16105" y="37619"/>
                  </a:lnTo>
                  <a:lnTo>
                    <a:pt x="17468" y="37619"/>
                  </a:lnTo>
                  <a:lnTo>
                    <a:pt x="18830" y="37495"/>
                  </a:lnTo>
                  <a:lnTo>
                    <a:pt x="20152" y="37371"/>
                  </a:lnTo>
                  <a:lnTo>
                    <a:pt x="21515" y="37165"/>
                  </a:lnTo>
                  <a:lnTo>
                    <a:pt x="22877" y="36958"/>
                  </a:lnTo>
                  <a:lnTo>
                    <a:pt x="24240" y="36669"/>
                  </a:lnTo>
                  <a:lnTo>
                    <a:pt x="25561" y="36339"/>
                  </a:lnTo>
                  <a:lnTo>
                    <a:pt x="26924" y="35926"/>
                  </a:lnTo>
                  <a:lnTo>
                    <a:pt x="28204" y="35430"/>
                  </a:lnTo>
                  <a:lnTo>
                    <a:pt x="28865" y="35182"/>
                  </a:lnTo>
                  <a:lnTo>
                    <a:pt x="29484" y="34893"/>
                  </a:lnTo>
                  <a:lnTo>
                    <a:pt x="30104" y="34563"/>
                  </a:lnTo>
                  <a:lnTo>
                    <a:pt x="30723" y="34233"/>
                  </a:lnTo>
                  <a:lnTo>
                    <a:pt x="31301" y="33861"/>
                  </a:lnTo>
                  <a:lnTo>
                    <a:pt x="31879" y="33448"/>
                  </a:lnTo>
                  <a:lnTo>
                    <a:pt x="32416" y="33035"/>
                  </a:lnTo>
                  <a:lnTo>
                    <a:pt x="32994" y="32581"/>
                  </a:lnTo>
                  <a:lnTo>
                    <a:pt x="33490" y="32085"/>
                  </a:lnTo>
                  <a:lnTo>
                    <a:pt x="34026" y="31590"/>
                  </a:lnTo>
                  <a:lnTo>
                    <a:pt x="34481" y="31053"/>
                  </a:lnTo>
                  <a:lnTo>
                    <a:pt x="34976" y="30475"/>
                  </a:lnTo>
                  <a:lnTo>
                    <a:pt x="35389" y="29856"/>
                  </a:lnTo>
                  <a:lnTo>
                    <a:pt x="35802" y="29236"/>
                  </a:lnTo>
                  <a:lnTo>
                    <a:pt x="36215" y="28534"/>
                  </a:lnTo>
                  <a:lnTo>
                    <a:pt x="36587" y="27832"/>
                  </a:lnTo>
                  <a:lnTo>
                    <a:pt x="36917" y="27089"/>
                  </a:lnTo>
                  <a:lnTo>
                    <a:pt x="37206" y="26263"/>
                  </a:lnTo>
                  <a:lnTo>
                    <a:pt x="37495" y="25437"/>
                  </a:lnTo>
                  <a:lnTo>
                    <a:pt x="37743" y="24529"/>
                  </a:lnTo>
                  <a:lnTo>
                    <a:pt x="37991" y="23620"/>
                  </a:lnTo>
                  <a:lnTo>
                    <a:pt x="38197" y="22629"/>
                  </a:lnTo>
                  <a:lnTo>
                    <a:pt x="38362" y="21597"/>
                  </a:lnTo>
                  <a:lnTo>
                    <a:pt x="38486" y="20523"/>
                  </a:lnTo>
                  <a:lnTo>
                    <a:pt x="38610" y="19450"/>
                  </a:lnTo>
                  <a:lnTo>
                    <a:pt x="38651" y="18376"/>
                  </a:lnTo>
                  <a:lnTo>
                    <a:pt x="38651" y="17261"/>
                  </a:lnTo>
                  <a:lnTo>
                    <a:pt x="38610" y="16146"/>
                  </a:lnTo>
                  <a:lnTo>
                    <a:pt x="38486" y="14990"/>
                  </a:lnTo>
                  <a:lnTo>
                    <a:pt x="38362" y="13875"/>
                  </a:lnTo>
                  <a:lnTo>
                    <a:pt x="38114" y="12760"/>
                  </a:lnTo>
                  <a:lnTo>
                    <a:pt x="37825" y="11645"/>
                  </a:lnTo>
                  <a:lnTo>
                    <a:pt x="37495" y="10572"/>
                  </a:lnTo>
                  <a:lnTo>
                    <a:pt x="37082" y="9498"/>
                  </a:lnTo>
                  <a:lnTo>
                    <a:pt x="36587" y="8466"/>
                  </a:lnTo>
                  <a:lnTo>
                    <a:pt x="36009" y="7433"/>
                  </a:lnTo>
                  <a:lnTo>
                    <a:pt x="35348" y="6484"/>
                  </a:lnTo>
                  <a:lnTo>
                    <a:pt x="34605" y="5575"/>
                  </a:lnTo>
                  <a:lnTo>
                    <a:pt x="34233" y="5121"/>
                  </a:lnTo>
                  <a:lnTo>
                    <a:pt x="33779" y="4708"/>
                  </a:lnTo>
                  <a:lnTo>
                    <a:pt x="33366" y="4295"/>
                  </a:lnTo>
                  <a:lnTo>
                    <a:pt x="32870" y="3882"/>
                  </a:lnTo>
                  <a:lnTo>
                    <a:pt x="32375" y="3510"/>
                  </a:lnTo>
                  <a:lnTo>
                    <a:pt x="31879" y="3139"/>
                  </a:lnTo>
                  <a:lnTo>
                    <a:pt x="31342" y="2767"/>
                  </a:lnTo>
                  <a:lnTo>
                    <a:pt x="30764" y="2437"/>
                  </a:lnTo>
                  <a:lnTo>
                    <a:pt x="30186" y="2148"/>
                  </a:lnTo>
                  <a:lnTo>
                    <a:pt x="29567" y="1817"/>
                  </a:lnTo>
                  <a:lnTo>
                    <a:pt x="28906" y="1570"/>
                  </a:lnTo>
                  <a:lnTo>
                    <a:pt x="28245" y="1281"/>
                  </a:lnTo>
                  <a:lnTo>
                    <a:pt x="27543" y="1074"/>
                  </a:lnTo>
                  <a:lnTo>
                    <a:pt x="26841" y="868"/>
                  </a:lnTo>
                  <a:lnTo>
                    <a:pt x="26057" y="661"/>
                  </a:lnTo>
                  <a:lnTo>
                    <a:pt x="25314" y="496"/>
                  </a:lnTo>
                  <a:lnTo>
                    <a:pt x="24488" y="331"/>
                  </a:lnTo>
                  <a:lnTo>
                    <a:pt x="23662" y="207"/>
                  </a:lnTo>
                  <a:lnTo>
                    <a:pt x="22795" y="124"/>
                  </a:lnTo>
                  <a:lnTo>
                    <a:pt x="21886" y="42"/>
                  </a:lnTo>
                  <a:lnTo>
                    <a:pt x="20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26" name="Google Shape;826;p13"/>
            <p:cNvGrpSpPr/>
            <p:nvPr/>
          </p:nvGrpSpPr>
          <p:grpSpPr>
            <a:xfrm>
              <a:off x="-720918" y="383594"/>
              <a:ext cx="939304" cy="863856"/>
              <a:chOff x="3644250" y="3395750"/>
              <a:chExt cx="499550" cy="459400"/>
            </a:xfrm>
          </p:grpSpPr>
          <p:sp>
            <p:nvSpPr>
              <p:cNvPr id="827" name="Google Shape;827;p13"/>
              <p:cNvSpPr/>
              <p:nvPr/>
            </p:nvSpPr>
            <p:spPr>
              <a:xfrm>
                <a:off x="3999050" y="3524600"/>
                <a:ext cx="34575" cy="35500"/>
              </a:xfrm>
              <a:custGeom>
                <a:avLst/>
                <a:gdLst/>
                <a:ahLst/>
                <a:cxnLst/>
                <a:rect l="l" t="t" r="r" b="b"/>
                <a:pathLst>
                  <a:path w="1383" h="1420" extrusionOk="0">
                    <a:moveTo>
                      <a:pt x="524" y="1"/>
                    </a:moveTo>
                    <a:lnTo>
                      <a:pt x="412" y="75"/>
                    </a:lnTo>
                    <a:lnTo>
                      <a:pt x="262" y="150"/>
                    </a:lnTo>
                    <a:lnTo>
                      <a:pt x="188" y="225"/>
                    </a:lnTo>
                    <a:lnTo>
                      <a:pt x="113" y="337"/>
                    </a:lnTo>
                    <a:lnTo>
                      <a:pt x="38" y="449"/>
                    </a:lnTo>
                    <a:lnTo>
                      <a:pt x="1" y="710"/>
                    </a:lnTo>
                    <a:lnTo>
                      <a:pt x="38" y="972"/>
                    </a:lnTo>
                    <a:lnTo>
                      <a:pt x="113" y="1084"/>
                    </a:lnTo>
                    <a:lnTo>
                      <a:pt x="188" y="1196"/>
                    </a:lnTo>
                    <a:lnTo>
                      <a:pt x="262" y="1271"/>
                    </a:lnTo>
                    <a:lnTo>
                      <a:pt x="412" y="1345"/>
                    </a:lnTo>
                    <a:lnTo>
                      <a:pt x="524" y="1420"/>
                    </a:lnTo>
                    <a:lnTo>
                      <a:pt x="860" y="1420"/>
                    </a:lnTo>
                    <a:lnTo>
                      <a:pt x="1009" y="1345"/>
                    </a:lnTo>
                    <a:lnTo>
                      <a:pt x="1121" y="1271"/>
                    </a:lnTo>
                    <a:lnTo>
                      <a:pt x="1196" y="1196"/>
                    </a:lnTo>
                    <a:lnTo>
                      <a:pt x="1271" y="1084"/>
                    </a:lnTo>
                    <a:lnTo>
                      <a:pt x="1346" y="972"/>
                    </a:lnTo>
                    <a:lnTo>
                      <a:pt x="1383" y="710"/>
                    </a:lnTo>
                    <a:lnTo>
                      <a:pt x="1346" y="449"/>
                    </a:lnTo>
                    <a:lnTo>
                      <a:pt x="1271" y="337"/>
                    </a:lnTo>
                    <a:lnTo>
                      <a:pt x="1196" y="225"/>
                    </a:lnTo>
                    <a:lnTo>
                      <a:pt x="1121" y="150"/>
                    </a:lnTo>
                    <a:lnTo>
                      <a:pt x="1009" y="75"/>
                    </a:ln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13"/>
              <p:cNvSpPr/>
              <p:nvPr/>
            </p:nvSpPr>
            <p:spPr>
              <a:xfrm>
                <a:off x="3829125" y="3607700"/>
                <a:ext cx="33650" cy="35500"/>
              </a:xfrm>
              <a:custGeom>
                <a:avLst/>
                <a:gdLst/>
                <a:ahLst/>
                <a:cxnLst/>
                <a:rect l="l" t="t" r="r" b="b"/>
                <a:pathLst>
                  <a:path w="1346" h="1420" extrusionOk="0">
                    <a:moveTo>
                      <a:pt x="524" y="1"/>
                    </a:moveTo>
                    <a:lnTo>
                      <a:pt x="374" y="75"/>
                    </a:lnTo>
                    <a:lnTo>
                      <a:pt x="262" y="113"/>
                    </a:lnTo>
                    <a:lnTo>
                      <a:pt x="150" y="225"/>
                    </a:lnTo>
                    <a:lnTo>
                      <a:pt x="75" y="337"/>
                    </a:lnTo>
                    <a:lnTo>
                      <a:pt x="38" y="449"/>
                    </a:lnTo>
                    <a:lnTo>
                      <a:pt x="1" y="710"/>
                    </a:lnTo>
                    <a:lnTo>
                      <a:pt x="38" y="972"/>
                    </a:lnTo>
                    <a:lnTo>
                      <a:pt x="75" y="1084"/>
                    </a:lnTo>
                    <a:lnTo>
                      <a:pt x="150" y="1196"/>
                    </a:lnTo>
                    <a:lnTo>
                      <a:pt x="262" y="1271"/>
                    </a:lnTo>
                    <a:lnTo>
                      <a:pt x="374" y="1345"/>
                    </a:lnTo>
                    <a:lnTo>
                      <a:pt x="524" y="1383"/>
                    </a:lnTo>
                    <a:lnTo>
                      <a:pt x="673" y="1420"/>
                    </a:lnTo>
                    <a:lnTo>
                      <a:pt x="822" y="1383"/>
                    </a:lnTo>
                    <a:lnTo>
                      <a:pt x="972" y="1345"/>
                    </a:lnTo>
                    <a:lnTo>
                      <a:pt x="1084" y="1271"/>
                    </a:lnTo>
                    <a:lnTo>
                      <a:pt x="1196" y="1196"/>
                    </a:lnTo>
                    <a:lnTo>
                      <a:pt x="1270" y="1084"/>
                    </a:lnTo>
                    <a:lnTo>
                      <a:pt x="1308" y="972"/>
                    </a:lnTo>
                    <a:lnTo>
                      <a:pt x="1345" y="710"/>
                    </a:lnTo>
                    <a:lnTo>
                      <a:pt x="1308" y="449"/>
                    </a:lnTo>
                    <a:lnTo>
                      <a:pt x="1270" y="337"/>
                    </a:lnTo>
                    <a:lnTo>
                      <a:pt x="1196" y="225"/>
                    </a:lnTo>
                    <a:lnTo>
                      <a:pt x="1084" y="113"/>
                    </a:lnTo>
                    <a:lnTo>
                      <a:pt x="972" y="75"/>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13"/>
              <p:cNvSpPr/>
              <p:nvPr/>
            </p:nvSpPr>
            <p:spPr>
              <a:xfrm>
                <a:off x="3939300" y="3727225"/>
                <a:ext cx="34575" cy="35500"/>
              </a:xfrm>
              <a:custGeom>
                <a:avLst/>
                <a:gdLst/>
                <a:ahLst/>
                <a:cxnLst/>
                <a:rect l="l" t="t" r="r" b="b"/>
                <a:pathLst>
                  <a:path w="1383" h="1420" extrusionOk="0">
                    <a:moveTo>
                      <a:pt x="673" y="0"/>
                    </a:moveTo>
                    <a:lnTo>
                      <a:pt x="524" y="38"/>
                    </a:lnTo>
                    <a:lnTo>
                      <a:pt x="374" y="75"/>
                    </a:lnTo>
                    <a:lnTo>
                      <a:pt x="262" y="150"/>
                    </a:lnTo>
                    <a:lnTo>
                      <a:pt x="187" y="224"/>
                    </a:lnTo>
                    <a:lnTo>
                      <a:pt x="113" y="336"/>
                    </a:lnTo>
                    <a:lnTo>
                      <a:pt x="38" y="448"/>
                    </a:lnTo>
                    <a:lnTo>
                      <a:pt x="1" y="710"/>
                    </a:lnTo>
                    <a:lnTo>
                      <a:pt x="38" y="971"/>
                    </a:lnTo>
                    <a:lnTo>
                      <a:pt x="113" y="1083"/>
                    </a:lnTo>
                    <a:lnTo>
                      <a:pt x="187" y="1195"/>
                    </a:lnTo>
                    <a:lnTo>
                      <a:pt x="262" y="1307"/>
                    </a:lnTo>
                    <a:lnTo>
                      <a:pt x="374" y="1382"/>
                    </a:lnTo>
                    <a:lnTo>
                      <a:pt x="524" y="1419"/>
                    </a:lnTo>
                    <a:lnTo>
                      <a:pt x="860" y="1419"/>
                    </a:lnTo>
                    <a:lnTo>
                      <a:pt x="972" y="1382"/>
                    </a:lnTo>
                    <a:lnTo>
                      <a:pt x="1121" y="1307"/>
                    </a:lnTo>
                    <a:lnTo>
                      <a:pt x="1196" y="1195"/>
                    </a:lnTo>
                    <a:lnTo>
                      <a:pt x="1271" y="1083"/>
                    </a:lnTo>
                    <a:lnTo>
                      <a:pt x="1345" y="971"/>
                    </a:lnTo>
                    <a:lnTo>
                      <a:pt x="1383" y="710"/>
                    </a:lnTo>
                    <a:lnTo>
                      <a:pt x="1345" y="448"/>
                    </a:lnTo>
                    <a:lnTo>
                      <a:pt x="1271" y="336"/>
                    </a:lnTo>
                    <a:lnTo>
                      <a:pt x="1196" y="224"/>
                    </a:lnTo>
                    <a:lnTo>
                      <a:pt x="1121" y="150"/>
                    </a:lnTo>
                    <a:lnTo>
                      <a:pt x="972" y="75"/>
                    </a:lnTo>
                    <a:lnTo>
                      <a:pt x="860" y="38"/>
                    </a:lnTo>
                    <a:lnTo>
                      <a:pt x="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13"/>
              <p:cNvSpPr/>
              <p:nvPr/>
            </p:nvSpPr>
            <p:spPr>
              <a:xfrm>
                <a:off x="3934625" y="3635725"/>
                <a:ext cx="34575" cy="34550"/>
              </a:xfrm>
              <a:custGeom>
                <a:avLst/>
                <a:gdLst/>
                <a:ahLst/>
                <a:cxnLst/>
                <a:rect l="l" t="t" r="r" b="b"/>
                <a:pathLst>
                  <a:path w="1383" h="1382" extrusionOk="0">
                    <a:moveTo>
                      <a:pt x="524" y="0"/>
                    </a:moveTo>
                    <a:lnTo>
                      <a:pt x="374" y="37"/>
                    </a:lnTo>
                    <a:lnTo>
                      <a:pt x="262" y="112"/>
                    </a:lnTo>
                    <a:lnTo>
                      <a:pt x="188" y="187"/>
                    </a:lnTo>
                    <a:lnTo>
                      <a:pt x="113" y="299"/>
                    </a:lnTo>
                    <a:lnTo>
                      <a:pt x="38" y="448"/>
                    </a:lnTo>
                    <a:lnTo>
                      <a:pt x="1" y="672"/>
                    </a:lnTo>
                    <a:lnTo>
                      <a:pt x="38" y="934"/>
                    </a:lnTo>
                    <a:lnTo>
                      <a:pt x="113" y="1083"/>
                    </a:lnTo>
                    <a:lnTo>
                      <a:pt x="188" y="1195"/>
                    </a:lnTo>
                    <a:lnTo>
                      <a:pt x="262" y="1270"/>
                    </a:lnTo>
                    <a:lnTo>
                      <a:pt x="374" y="1345"/>
                    </a:lnTo>
                    <a:lnTo>
                      <a:pt x="524" y="1382"/>
                    </a:lnTo>
                    <a:lnTo>
                      <a:pt x="860" y="1382"/>
                    </a:lnTo>
                    <a:lnTo>
                      <a:pt x="972" y="1345"/>
                    </a:lnTo>
                    <a:lnTo>
                      <a:pt x="1121" y="1270"/>
                    </a:lnTo>
                    <a:lnTo>
                      <a:pt x="1196" y="1195"/>
                    </a:lnTo>
                    <a:lnTo>
                      <a:pt x="1271" y="1083"/>
                    </a:lnTo>
                    <a:lnTo>
                      <a:pt x="1346" y="934"/>
                    </a:lnTo>
                    <a:lnTo>
                      <a:pt x="1383" y="672"/>
                    </a:lnTo>
                    <a:lnTo>
                      <a:pt x="1346" y="448"/>
                    </a:lnTo>
                    <a:lnTo>
                      <a:pt x="1271" y="299"/>
                    </a:lnTo>
                    <a:lnTo>
                      <a:pt x="1196" y="187"/>
                    </a:lnTo>
                    <a:lnTo>
                      <a:pt x="1121" y="112"/>
                    </a:lnTo>
                    <a:lnTo>
                      <a:pt x="1009" y="37"/>
                    </a:lnTo>
                    <a:lnTo>
                      <a:pt x="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13"/>
              <p:cNvSpPr/>
              <p:nvPr/>
            </p:nvSpPr>
            <p:spPr>
              <a:xfrm>
                <a:off x="4027075" y="3635725"/>
                <a:ext cx="34575" cy="34550"/>
              </a:xfrm>
              <a:custGeom>
                <a:avLst/>
                <a:gdLst/>
                <a:ahLst/>
                <a:cxnLst/>
                <a:rect l="l" t="t" r="r" b="b"/>
                <a:pathLst>
                  <a:path w="1383" h="1382" extrusionOk="0">
                    <a:moveTo>
                      <a:pt x="523" y="0"/>
                    </a:moveTo>
                    <a:lnTo>
                      <a:pt x="374" y="37"/>
                    </a:lnTo>
                    <a:lnTo>
                      <a:pt x="262" y="112"/>
                    </a:lnTo>
                    <a:lnTo>
                      <a:pt x="150" y="187"/>
                    </a:lnTo>
                    <a:lnTo>
                      <a:pt x="75" y="299"/>
                    </a:lnTo>
                    <a:lnTo>
                      <a:pt x="38" y="448"/>
                    </a:lnTo>
                    <a:lnTo>
                      <a:pt x="0" y="672"/>
                    </a:lnTo>
                    <a:lnTo>
                      <a:pt x="38" y="934"/>
                    </a:lnTo>
                    <a:lnTo>
                      <a:pt x="75" y="1083"/>
                    </a:lnTo>
                    <a:lnTo>
                      <a:pt x="150" y="1195"/>
                    </a:lnTo>
                    <a:lnTo>
                      <a:pt x="262" y="1270"/>
                    </a:lnTo>
                    <a:lnTo>
                      <a:pt x="374" y="1345"/>
                    </a:lnTo>
                    <a:lnTo>
                      <a:pt x="523" y="1382"/>
                    </a:lnTo>
                    <a:lnTo>
                      <a:pt x="859" y="1382"/>
                    </a:lnTo>
                    <a:lnTo>
                      <a:pt x="971" y="1345"/>
                    </a:lnTo>
                    <a:lnTo>
                      <a:pt x="1084" y="1270"/>
                    </a:lnTo>
                    <a:lnTo>
                      <a:pt x="1196" y="1195"/>
                    </a:lnTo>
                    <a:lnTo>
                      <a:pt x="1270" y="1083"/>
                    </a:lnTo>
                    <a:lnTo>
                      <a:pt x="1308" y="934"/>
                    </a:lnTo>
                    <a:lnTo>
                      <a:pt x="1382" y="672"/>
                    </a:lnTo>
                    <a:lnTo>
                      <a:pt x="1308" y="448"/>
                    </a:lnTo>
                    <a:lnTo>
                      <a:pt x="1270" y="299"/>
                    </a:lnTo>
                    <a:lnTo>
                      <a:pt x="1196" y="187"/>
                    </a:lnTo>
                    <a:lnTo>
                      <a:pt x="1084" y="112"/>
                    </a:lnTo>
                    <a:lnTo>
                      <a:pt x="971" y="37"/>
                    </a:lnTo>
                    <a:lnTo>
                      <a:pt x="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13"/>
              <p:cNvSpPr/>
              <p:nvPr/>
            </p:nvSpPr>
            <p:spPr>
              <a:xfrm>
                <a:off x="3920625" y="3524600"/>
                <a:ext cx="34575" cy="35500"/>
              </a:xfrm>
              <a:custGeom>
                <a:avLst/>
                <a:gdLst/>
                <a:ahLst/>
                <a:cxnLst/>
                <a:rect l="l" t="t" r="r" b="b"/>
                <a:pathLst>
                  <a:path w="1383" h="1420" extrusionOk="0">
                    <a:moveTo>
                      <a:pt x="524" y="1"/>
                    </a:moveTo>
                    <a:lnTo>
                      <a:pt x="412" y="75"/>
                    </a:lnTo>
                    <a:lnTo>
                      <a:pt x="262" y="150"/>
                    </a:lnTo>
                    <a:lnTo>
                      <a:pt x="187" y="225"/>
                    </a:lnTo>
                    <a:lnTo>
                      <a:pt x="113" y="337"/>
                    </a:lnTo>
                    <a:lnTo>
                      <a:pt x="38" y="449"/>
                    </a:lnTo>
                    <a:lnTo>
                      <a:pt x="1" y="710"/>
                    </a:lnTo>
                    <a:lnTo>
                      <a:pt x="38" y="972"/>
                    </a:lnTo>
                    <a:lnTo>
                      <a:pt x="113" y="1084"/>
                    </a:lnTo>
                    <a:lnTo>
                      <a:pt x="187" y="1196"/>
                    </a:lnTo>
                    <a:lnTo>
                      <a:pt x="262" y="1271"/>
                    </a:lnTo>
                    <a:lnTo>
                      <a:pt x="412" y="1345"/>
                    </a:lnTo>
                    <a:lnTo>
                      <a:pt x="524" y="1420"/>
                    </a:lnTo>
                    <a:lnTo>
                      <a:pt x="860" y="1420"/>
                    </a:lnTo>
                    <a:lnTo>
                      <a:pt x="1009" y="1345"/>
                    </a:lnTo>
                    <a:lnTo>
                      <a:pt x="1121" y="1271"/>
                    </a:lnTo>
                    <a:lnTo>
                      <a:pt x="1196" y="1196"/>
                    </a:lnTo>
                    <a:lnTo>
                      <a:pt x="1271" y="1084"/>
                    </a:lnTo>
                    <a:lnTo>
                      <a:pt x="1345" y="972"/>
                    </a:lnTo>
                    <a:lnTo>
                      <a:pt x="1383" y="710"/>
                    </a:lnTo>
                    <a:lnTo>
                      <a:pt x="1345" y="449"/>
                    </a:lnTo>
                    <a:lnTo>
                      <a:pt x="1271" y="337"/>
                    </a:lnTo>
                    <a:lnTo>
                      <a:pt x="1196" y="225"/>
                    </a:lnTo>
                    <a:lnTo>
                      <a:pt x="1121" y="150"/>
                    </a:lnTo>
                    <a:lnTo>
                      <a:pt x="1009" y="75"/>
                    </a:ln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13"/>
              <p:cNvSpPr/>
              <p:nvPr/>
            </p:nvSpPr>
            <p:spPr>
              <a:xfrm>
                <a:off x="3824450" y="3505925"/>
                <a:ext cx="33650" cy="35500"/>
              </a:xfrm>
              <a:custGeom>
                <a:avLst/>
                <a:gdLst/>
                <a:ahLst/>
                <a:cxnLst/>
                <a:rect l="l" t="t" r="r" b="b"/>
                <a:pathLst>
                  <a:path w="1346" h="1420" extrusionOk="0">
                    <a:moveTo>
                      <a:pt x="673" y="1"/>
                    </a:moveTo>
                    <a:lnTo>
                      <a:pt x="524" y="38"/>
                    </a:lnTo>
                    <a:lnTo>
                      <a:pt x="374" y="75"/>
                    </a:lnTo>
                    <a:lnTo>
                      <a:pt x="262" y="150"/>
                    </a:lnTo>
                    <a:lnTo>
                      <a:pt x="150" y="225"/>
                    </a:lnTo>
                    <a:lnTo>
                      <a:pt x="76" y="337"/>
                    </a:lnTo>
                    <a:lnTo>
                      <a:pt x="38" y="449"/>
                    </a:lnTo>
                    <a:lnTo>
                      <a:pt x="1" y="710"/>
                    </a:lnTo>
                    <a:lnTo>
                      <a:pt x="38" y="972"/>
                    </a:lnTo>
                    <a:lnTo>
                      <a:pt x="76" y="1084"/>
                    </a:lnTo>
                    <a:lnTo>
                      <a:pt x="150" y="1196"/>
                    </a:lnTo>
                    <a:lnTo>
                      <a:pt x="262" y="1308"/>
                    </a:lnTo>
                    <a:lnTo>
                      <a:pt x="374" y="1383"/>
                    </a:lnTo>
                    <a:lnTo>
                      <a:pt x="524" y="1420"/>
                    </a:lnTo>
                    <a:lnTo>
                      <a:pt x="823" y="1420"/>
                    </a:lnTo>
                    <a:lnTo>
                      <a:pt x="972" y="1383"/>
                    </a:lnTo>
                    <a:lnTo>
                      <a:pt x="1084" y="1308"/>
                    </a:lnTo>
                    <a:lnTo>
                      <a:pt x="1196" y="1196"/>
                    </a:lnTo>
                    <a:lnTo>
                      <a:pt x="1271" y="1084"/>
                    </a:lnTo>
                    <a:lnTo>
                      <a:pt x="1308" y="972"/>
                    </a:lnTo>
                    <a:lnTo>
                      <a:pt x="1345" y="710"/>
                    </a:lnTo>
                    <a:lnTo>
                      <a:pt x="1308" y="449"/>
                    </a:lnTo>
                    <a:lnTo>
                      <a:pt x="1271" y="337"/>
                    </a:lnTo>
                    <a:lnTo>
                      <a:pt x="1196" y="225"/>
                    </a:lnTo>
                    <a:lnTo>
                      <a:pt x="1084" y="150"/>
                    </a:lnTo>
                    <a:lnTo>
                      <a:pt x="972" y="75"/>
                    </a:lnTo>
                    <a:lnTo>
                      <a:pt x="823" y="38"/>
                    </a:lnTo>
                    <a:lnTo>
                      <a:pt x="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13"/>
              <p:cNvSpPr/>
              <p:nvPr/>
            </p:nvSpPr>
            <p:spPr>
              <a:xfrm>
                <a:off x="3727350" y="3612375"/>
                <a:ext cx="34575" cy="35500"/>
              </a:xfrm>
              <a:custGeom>
                <a:avLst/>
                <a:gdLst/>
                <a:ahLst/>
                <a:cxnLst/>
                <a:rect l="l" t="t" r="r" b="b"/>
                <a:pathLst>
                  <a:path w="1383" h="1420" extrusionOk="0">
                    <a:moveTo>
                      <a:pt x="524" y="0"/>
                    </a:moveTo>
                    <a:lnTo>
                      <a:pt x="374" y="38"/>
                    </a:lnTo>
                    <a:lnTo>
                      <a:pt x="262" y="112"/>
                    </a:lnTo>
                    <a:lnTo>
                      <a:pt x="187" y="225"/>
                    </a:lnTo>
                    <a:lnTo>
                      <a:pt x="113" y="337"/>
                    </a:lnTo>
                    <a:lnTo>
                      <a:pt x="38" y="449"/>
                    </a:lnTo>
                    <a:lnTo>
                      <a:pt x="1" y="710"/>
                    </a:lnTo>
                    <a:lnTo>
                      <a:pt x="38" y="971"/>
                    </a:lnTo>
                    <a:lnTo>
                      <a:pt x="75" y="1084"/>
                    </a:lnTo>
                    <a:lnTo>
                      <a:pt x="187" y="1196"/>
                    </a:lnTo>
                    <a:lnTo>
                      <a:pt x="262" y="1270"/>
                    </a:lnTo>
                    <a:lnTo>
                      <a:pt x="374" y="1345"/>
                    </a:lnTo>
                    <a:lnTo>
                      <a:pt x="524" y="1382"/>
                    </a:lnTo>
                    <a:lnTo>
                      <a:pt x="673" y="1420"/>
                    </a:lnTo>
                    <a:lnTo>
                      <a:pt x="860" y="1382"/>
                    </a:lnTo>
                    <a:lnTo>
                      <a:pt x="972" y="1345"/>
                    </a:lnTo>
                    <a:lnTo>
                      <a:pt x="1084" y="1270"/>
                    </a:lnTo>
                    <a:lnTo>
                      <a:pt x="1196" y="1196"/>
                    </a:lnTo>
                    <a:lnTo>
                      <a:pt x="1271" y="1084"/>
                    </a:lnTo>
                    <a:lnTo>
                      <a:pt x="1308" y="971"/>
                    </a:lnTo>
                    <a:lnTo>
                      <a:pt x="1383" y="710"/>
                    </a:lnTo>
                    <a:lnTo>
                      <a:pt x="1308" y="449"/>
                    </a:lnTo>
                    <a:lnTo>
                      <a:pt x="1271" y="337"/>
                    </a:lnTo>
                    <a:lnTo>
                      <a:pt x="1196" y="225"/>
                    </a:lnTo>
                    <a:lnTo>
                      <a:pt x="1084" y="112"/>
                    </a:lnTo>
                    <a:lnTo>
                      <a:pt x="972" y="38"/>
                    </a:lnTo>
                    <a:lnTo>
                      <a:pt x="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13"/>
              <p:cNvSpPr/>
              <p:nvPr/>
            </p:nvSpPr>
            <p:spPr>
              <a:xfrm>
                <a:off x="3856200" y="3727225"/>
                <a:ext cx="34575" cy="35500"/>
              </a:xfrm>
              <a:custGeom>
                <a:avLst/>
                <a:gdLst/>
                <a:ahLst/>
                <a:cxnLst/>
                <a:rect l="l" t="t" r="r" b="b"/>
                <a:pathLst>
                  <a:path w="1383" h="1420" extrusionOk="0">
                    <a:moveTo>
                      <a:pt x="710" y="0"/>
                    </a:moveTo>
                    <a:lnTo>
                      <a:pt x="524" y="38"/>
                    </a:lnTo>
                    <a:lnTo>
                      <a:pt x="412" y="75"/>
                    </a:lnTo>
                    <a:lnTo>
                      <a:pt x="262" y="150"/>
                    </a:lnTo>
                    <a:lnTo>
                      <a:pt x="187" y="224"/>
                    </a:lnTo>
                    <a:lnTo>
                      <a:pt x="113" y="336"/>
                    </a:lnTo>
                    <a:lnTo>
                      <a:pt x="38" y="448"/>
                    </a:lnTo>
                    <a:lnTo>
                      <a:pt x="1" y="710"/>
                    </a:lnTo>
                    <a:lnTo>
                      <a:pt x="38" y="971"/>
                    </a:lnTo>
                    <a:lnTo>
                      <a:pt x="113" y="1083"/>
                    </a:lnTo>
                    <a:lnTo>
                      <a:pt x="187" y="1195"/>
                    </a:lnTo>
                    <a:lnTo>
                      <a:pt x="262" y="1307"/>
                    </a:lnTo>
                    <a:lnTo>
                      <a:pt x="374" y="1382"/>
                    </a:lnTo>
                    <a:lnTo>
                      <a:pt x="524" y="1419"/>
                    </a:lnTo>
                    <a:lnTo>
                      <a:pt x="860" y="1419"/>
                    </a:lnTo>
                    <a:lnTo>
                      <a:pt x="1009" y="1382"/>
                    </a:lnTo>
                    <a:lnTo>
                      <a:pt x="1121" y="1307"/>
                    </a:lnTo>
                    <a:lnTo>
                      <a:pt x="1196" y="1195"/>
                    </a:lnTo>
                    <a:lnTo>
                      <a:pt x="1271" y="1083"/>
                    </a:lnTo>
                    <a:lnTo>
                      <a:pt x="1345" y="971"/>
                    </a:lnTo>
                    <a:lnTo>
                      <a:pt x="1383" y="710"/>
                    </a:lnTo>
                    <a:lnTo>
                      <a:pt x="1345" y="448"/>
                    </a:lnTo>
                    <a:lnTo>
                      <a:pt x="1271" y="336"/>
                    </a:lnTo>
                    <a:lnTo>
                      <a:pt x="1196" y="224"/>
                    </a:lnTo>
                    <a:lnTo>
                      <a:pt x="1121" y="150"/>
                    </a:lnTo>
                    <a:lnTo>
                      <a:pt x="1009" y="75"/>
                    </a:lnTo>
                    <a:lnTo>
                      <a:pt x="860" y="38"/>
                    </a:lnTo>
                    <a:lnTo>
                      <a:pt x="7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13"/>
              <p:cNvSpPr/>
              <p:nvPr/>
            </p:nvSpPr>
            <p:spPr>
              <a:xfrm>
                <a:off x="3755375" y="3731875"/>
                <a:ext cx="33625" cy="35525"/>
              </a:xfrm>
              <a:custGeom>
                <a:avLst/>
                <a:gdLst/>
                <a:ahLst/>
                <a:cxnLst/>
                <a:rect l="l" t="t" r="r" b="b"/>
                <a:pathLst>
                  <a:path w="1345" h="1421" extrusionOk="0">
                    <a:moveTo>
                      <a:pt x="672" y="1"/>
                    </a:moveTo>
                    <a:lnTo>
                      <a:pt x="523" y="38"/>
                    </a:lnTo>
                    <a:lnTo>
                      <a:pt x="374" y="76"/>
                    </a:lnTo>
                    <a:lnTo>
                      <a:pt x="262" y="150"/>
                    </a:lnTo>
                    <a:lnTo>
                      <a:pt x="150" y="225"/>
                    </a:lnTo>
                    <a:lnTo>
                      <a:pt x="75" y="337"/>
                    </a:lnTo>
                    <a:lnTo>
                      <a:pt x="37" y="449"/>
                    </a:lnTo>
                    <a:lnTo>
                      <a:pt x="0" y="711"/>
                    </a:lnTo>
                    <a:lnTo>
                      <a:pt x="37" y="972"/>
                    </a:lnTo>
                    <a:lnTo>
                      <a:pt x="75" y="1084"/>
                    </a:lnTo>
                    <a:lnTo>
                      <a:pt x="150" y="1196"/>
                    </a:lnTo>
                    <a:lnTo>
                      <a:pt x="262" y="1308"/>
                    </a:lnTo>
                    <a:lnTo>
                      <a:pt x="374" y="1383"/>
                    </a:lnTo>
                    <a:lnTo>
                      <a:pt x="523" y="1420"/>
                    </a:lnTo>
                    <a:lnTo>
                      <a:pt x="822" y="1420"/>
                    </a:lnTo>
                    <a:lnTo>
                      <a:pt x="971" y="1383"/>
                    </a:lnTo>
                    <a:lnTo>
                      <a:pt x="1083" y="1308"/>
                    </a:lnTo>
                    <a:lnTo>
                      <a:pt x="1195" y="1196"/>
                    </a:lnTo>
                    <a:lnTo>
                      <a:pt x="1270" y="1084"/>
                    </a:lnTo>
                    <a:lnTo>
                      <a:pt x="1307" y="972"/>
                    </a:lnTo>
                    <a:lnTo>
                      <a:pt x="1345" y="711"/>
                    </a:lnTo>
                    <a:lnTo>
                      <a:pt x="1307" y="449"/>
                    </a:lnTo>
                    <a:lnTo>
                      <a:pt x="1270" y="337"/>
                    </a:lnTo>
                    <a:lnTo>
                      <a:pt x="1195" y="225"/>
                    </a:lnTo>
                    <a:lnTo>
                      <a:pt x="1083" y="150"/>
                    </a:lnTo>
                    <a:lnTo>
                      <a:pt x="971" y="76"/>
                    </a:lnTo>
                    <a:lnTo>
                      <a:pt x="822" y="38"/>
                    </a:lnTo>
                    <a:lnTo>
                      <a:pt x="6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13"/>
              <p:cNvSpPr/>
              <p:nvPr/>
            </p:nvSpPr>
            <p:spPr>
              <a:xfrm>
                <a:off x="3750700" y="3496600"/>
                <a:ext cx="33625" cy="35500"/>
              </a:xfrm>
              <a:custGeom>
                <a:avLst/>
                <a:gdLst/>
                <a:ahLst/>
                <a:cxnLst/>
                <a:rect l="l" t="t" r="r" b="b"/>
                <a:pathLst>
                  <a:path w="1345" h="1420" extrusionOk="0">
                    <a:moveTo>
                      <a:pt x="673" y="0"/>
                    </a:moveTo>
                    <a:lnTo>
                      <a:pt x="523" y="38"/>
                    </a:lnTo>
                    <a:lnTo>
                      <a:pt x="374" y="75"/>
                    </a:lnTo>
                    <a:lnTo>
                      <a:pt x="262" y="150"/>
                    </a:lnTo>
                    <a:lnTo>
                      <a:pt x="150" y="224"/>
                    </a:lnTo>
                    <a:lnTo>
                      <a:pt x="75" y="336"/>
                    </a:lnTo>
                    <a:lnTo>
                      <a:pt x="38" y="448"/>
                    </a:lnTo>
                    <a:lnTo>
                      <a:pt x="0" y="710"/>
                    </a:lnTo>
                    <a:lnTo>
                      <a:pt x="38" y="971"/>
                    </a:lnTo>
                    <a:lnTo>
                      <a:pt x="75" y="1121"/>
                    </a:lnTo>
                    <a:lnTo>
                      <a:pt x="150" y="1195"/>
                    </a:lnTo>
                    <a:lnTo>
                      <a:pt x="262" y="1307"/>
                    </a:lnTo>
                    <a:lnTo>
                      <a:pt x="374" y="1382"/>
                    </a:lnTo>
                    <a:lnTo>
                      <a:pt x="523" y="1419"/>
                    </a:lnTo>
                    <a:lnTo>
                      <a:pt x="822" y="1419"/>
                    </a:lnTo>
                    <a:lnTo>
                      <a:pt x="971" y="1382"/>
                    </a:lnTo>
                    <a:lnTo>
                      <a:pt x="1083" y="1307"/>
                    </a:lnTo>
                    <a:lnTo>
                      <a:pt x="1196" y="1195"/>
                    </a:lnTo>
                    <a:lnTo>
                      <a:pt x="1270" y="1121"/>
                    </a:lnTo>
                    <a:lnTo>
                      <a:pt x="1308" y="971"/>
                    </a:lnTo>
                    <a:lnTo>
                      <a:pt x="1345" y="710"/>
                    </a:lnTo>
                    <a:lnTo>
                      <a:pt x="1308" y="448"/>
                    </a:lnTo>
                    <a:lnTo>
                      <a:pt x="1270" y="336"/>
                    </a:lnTo>
                    <a:lnTo>
                      <a:pt x="1196" y="224"/>
                    </a:lnTo>
                    <a:lnTo>
                      <a:pt x="1083" y="150"/>
                    </a:lnTo>
                    <a:lnTo>
                      <a:pt x="971" y="75"/>
                    </a:lnTo>
                    <a:lnTo>
                      <a:pt x="822" y="38"/>
                    </a:lnTo>
                    <a:lnTo>
                      <a:pt x="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13"/>
              <p:cNvSpPr/>
              <p:nvPr/>
            </p:nvSpPr>
            <p:spPr>
              <a:xfrm>
                <a:off x="3915975" y="3413500"/>
                <a:ext cx="34550" cy="35500"/>
              </a:xfrm>
              <a:custGeom>
                <a:avLst/>
                <a:gdLst/>
                <a:ahLst/>
                <a:cxnLst/>
                <a:rect l="l" t="t" r="r" b="b"/>
                <a:pathLst>
                  <a:path w="1382" h="1420" extrusionOk="0">
                    <a:moveTo>
                      <a:pt x="710" y="0"/>
                    </a:moveTo>
                    <a:lnTo>
                      <a:pt x="523" y="38"/>
                    </a:lnTo>
                    <a:lnTo>
                      <a:pt x="411" y="75"/>
                    </a:lnTo>
                    <a:lnTo>
                      <a:pt x="299" y="150"/>
                    </a:lnTo>
                    <a:lnTo>
                      <a:pt x="187" y="224"/>
                    </a:lnTo>
                    <a:lnTo>
                      <a:pt x="112" y="336"/>
                    </a:lnTo>
                    <a:lnTo>
                      <a:pt x="75" y="448"/>
                    </a:lnTo>
                    <a:lnTo>
                      <a:pt x="0" y="710"/>
                    </a:lnTo>
                    <a:lnTo>
                      <a:pt x="75" y="971"/>
                    </a:lnTo>
                    <a:lnTo>
                      <a:pt x="112" y="1121"/>
                    </a:lnTo>
                    <a:lnTo>
                      <a:pt x="187" y="1233"/>
                    </a:lnTo>
                    <a:lnTo>
                      <a:pt x="299" y="1307"/>
                    </a:lnTo>
                    <a:lnTo>
                      <a:pt x="411" y="1382"/>
                    </a:lnTo>
                    <a:lnTo>
                      <a:pt x="523" y="1420"/>
                    </a:lnTo>
                    <a:lnTo>
                      <a:pt x="859" y="1420"/>
                    </a:lnTo>
                    <a:lnTo>
                      <a:pt x="1008" y="1382"/>
                    </a:lnTo>
                    <a:lnTo>
                      <a:pt x="1120" y="1307"/>
                    </a:lnTo>
                    <a:lnTo>
                      <a:pt x="1195" y="1233"/>
                    </a:lnTo>
                    <a:lnTo>
                      <a:pt x="1270" y="1121"/>
                    </a:lnTo>
                    <a:lnTo>
                      <a:pt x="1345" y="971"/>
                    </a:lnTo>
                    <a:lnTo>
                      <a:pt x="1382" y="710"/>
                    </a:lnTo>
                    <a:lnTo>
                      <a:pt x="1345" y="448"/>
                    </a:lnTo>
                    <a:lnTo>
                      <a:pt x="1270" y="336"/>
                    </a:lnTo>
                    <a:lnTo>
                      <a:pt x="1195" y="224"/>
                    </a:lnTo>
                    <a:lnTo>
                      <a:pt x="1120" y="150"/>
                    </a:lnTo>
                    <a:lnTo>
                      <a:pt x="1008" y="75"/>
                    </a:lnTo>
                    <a:lnTo>
                      <a:pt x="859" y="38"/>
                    </a:lnTo>
                    <a:lnTo>
                      <a:pt x="7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13"/>
              <p:cNvSpPr/>
              <p:nvPr/>
            </p:nvSpPr>
            <p:spPr>
              <a:xfrm>
                <a:off x="4013075" y="3422825"/>
                <a:ext cx="34575" cy="35500"/>
              </a:xfrm>
              <a:custGeom>
                <a:avLst/>
                <a:gdLst/>
                <a:ahLst/>
                <a:cxnLst/>
                <a:rect l="l" t="t" r="r" b="b"/>
                <a:pathLst>
                  <a:path w="1383" h="1420" extrusionOk="0">
                    <a:moveTo>
                      <a:pt x="672" y="1"/>
                    </a:moveTo>
                    <a:lnTo>
                      <a:pt x="523" y="38"/>
                    </a:lnTo>
                    <a:lnTo>
                      <a:pt x="374" y="75"/>
                    </a:lnTo>
                    <a:lnTo>
                      <a:pt x="262" y="150"/>
                    </a:lnTo>
                    <a:lnTo>
                      <a:pt x="187" y="225"/>
                    </a:lnTo>
                    <a:lnTo>
                      <a:pt x="112" y="337"/>
                    </a:lnTo>
                    <a:lnTo>
                      <a:pt x="38" y="449"/>
                    </a:lnTo>
                    <a:lnTo>
                      <a:pt x="0" y="710"/>
                    </a:lnTo>
                    <a:lnTo>
                      <a:pt x="38" y="972"/>
                    </a:lnTo>
                    <a:lnTo>
                      <a:pt x="112" y="1121"/>
                    </a:lnTo>
                    <a:lnTo>
                      <a:pt x="187" y="1196"/>
                    </a:lnTo>
                    <a:lnTo>
                      <a:pt x="262" y="1308"/>
                    </a:lnTo>
                    <a:lnTo>
                      <a:pt x="374" y="1383"/>
                    </a:lnTo>
                    <a:lnTo>
                      <a:pt x="523" y="1420"/>
                    </a:lnTo>
                    <a:lnTo>
                      <a:pt x="859" y="1420"/>
                    </a:lnTo>
                    <a:lnTo>
                      <a:pt x="971" y="1383"/>
                    </a:lnTo>
                    <a:lnTo>
                      <a:pt x="1121" y="1308"/>
                    </a:lnTo>
                    <a:lnTo>
                      <a:pt x="1195" y="1196"/>
                    </a:lnTo>
                    <a:lnTo>
                      <a:pt x="1270" y="1121"/>
                    </a:lnTo>
                    <a:lnTo>
                      <a:pt x="1345" y="972"/>
                    </a:lnTo>
                    <a:lnTo>
                      <a:pt x="1382" y="710"/>
                    </a:lnTo>
                    <a:lnTo>
                      <a:pt x="1345" y="449"/>
                    </a:lnTo>
                    <a:lnTo>
                      <a:pt x="1270" y="337"/>
                    </a:lnTo>
                    <a:lnTo>
                      <a:pt x="1195" y="225"/>
                    </a:lnTo>
                    <a:lnTo>
                      <a:pt x="1121" y="150"/>
                    </a:lnTo>
                    <a:lnTo>
                      <a:pt x="971" y="75"/>
                    </a:lnTo>
                    <a:lnTo>
                      <a:pt x="859" y="38"/>
                    </a:lnTo>
                    <a:lnTo>
                      <a:pt x="6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13"/>
              <p:cNvSpPr/>
              <p:nvPr/>
            </p:nvSpPr>
            <p:spPr>
              <a:xfrm>
                <a:off x="4096175" y="3547950"/>
                <a:ext cx="34575" cy="35500"/>
              </a:xfrm>
              <a:custGeom>
                <a:avLst/>
                <a:gdLst/>
                <a:ahLst/>
                <a:cxnLst/>
                <a:rect l="l" t="t" r="r" b="b"/>
                <a:pathLst>
                  <a:path w="1383" h="1420" extrusionOk="0">
                    <a:moveTo>
                      <a:pt x="523" y="0"/>
                    </a:moveTo>
                    <a:lnTo>
                      <a:pt x="374" y="38"/>
                    </a:lnTo>
                    <a:lnTo>
                      <a:pt x="262" y="112"/>
                    </a:lnTo>
                    <a:lnTo>
                      <a:pt x="187" y="224"/>
                    </a:lnTo>
                    <a:lnTo>
                      <a:pt x="112" y="299"/>
                    </a:lnTo>
                    <a:lnTo>
                      <a:pt x="38" y="449"/>
                    </a:lnTo>
                    <a:lnTo>
                      <a:pt x="0" y="710"/>
                    </a:lnTo>
                    <a:lnTo>
                      <a:pt x="38" y="971"/>
                    </a:lnTo>
                    <a:lnTo>
                      <a:pt x="112" y="1083"/>
                    </a:lnTo>
                    <a:lnTo>
                      <a:pt x="187" y="1196"/>
                    </a:lnTo>
                    <a:lnTo>
                      <a:pt x="262" y="1270"/>
                    </a:lnTo>
                    <a:lnTo>
                      <a:pt x="374" y="1345"/>
                    </a:lnTo>
                    <a:lnTo>
                      <a:pt x="523" y="1382"/>
                    </a:lnTo>
                    <a:lnTo>
                      <a:pt x="672" y="1420"/>
                    </a:lnTo>
                    <a:lnTo>
                      <a:pt x="859" y="1382"/>
                    </a:lnTo>
                    <a:lnTo>
                      <a:pt x="971" y="1345"/>
                    </a:lnTo>
                    <a:lnTo>
                      <a:pt x="1083" y="1270"/>
                    </a:lnTo>
                    <a:lnTo>
                      <a:pt x="1195" y="1196"/>
                    </a:lnTo>
                    <a:lnTo>
                      <a:pt x="1270" y="1083"/>
                    </a:lnTo>
                    <a:lnTo>
                      <a:pt x="1307" y="971"/>
                    </a:lnTo>
                    <a:lnTo>
                      <a:pt x="1382" y="710"/>
                    </a:lnTo>
                    <a:lnTo>
                      <a:pt x="1345" y="449"/>
                    </a:lnTo>
                    <a:lnTo>
                      <a:pt x="1270" y="299"/>
                    </a:lnTo>
                    <a:lnTo>
                      <a:pt x="1195" y="224"/>
                    </a:lnTo>
                    <a:lnTo>
                      <a:pt x="1083" y="112"/>
                    </a:lnTo>
                    <a:lnTo>
                      <a:pt x="971" y="38"/>
                    </a:lnTo>
                    <a:lnTo>
                      <a:pt x="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13"/>
              <p:cNvSpPr/>
              <p:nvPr/>
            </p:nvSpPr>
            <p:spPr>
              <a:xfrm>
                <a:off x="4110175" y="3672125"/>
                <a:ext cx="33625" cy="35500"/>
              </a:xfrm>
              <a:custGeom>
                <a:avLst/>
                <a:gdLst/>
                <a:ahLst/>
                <a:cxnLst/>
                <a:rect l="l" t="t" r="r" b="b"/>
                <a:pathLst>
                  <a:path w="1345" h="1420" extrusionOk="0">
                    <a:moveTo>
                      <a:pt x="523" y="1"/>
                    </a:moveTo>
                    <a:lnTo>
                      <a:pt x="374" y="75"/>
                    </a:lnTo>
                    <a:lnTo>
                      <a:pt x="262" y="150"/>
                    </a:lnTo>
                    <a:lnTo>
                      <a:pt x="150" y="225"/>
                    </a:lnTo>
                    <a:lnTo>
                      <a:pt x="75" y="337"/>
                    </a:lnTo>
                    <a:lnTo>
                      <a:pt x="38" y="449"/>
                    </a:lnTo>
                    <a:lnTo>
                      <a:pt x="0" y="710"/>
                    </a:lnTo>
                    <a:lnTo>
                      <a:pt x="38" y="972"/>
                    </a:lnTo>
                    <a:lnTo>
                      <a:pt x="75" y="1084"/>
                    </a:lnTo>
                    <a:lnTo>
                      <a:pt x="150" y="1196"/>
                    </a:lnTo>
                    <a:lnTo>
                      <a:pt x="262" y="1271"/>
                    </a:lnTo>
                    <a:lnTo>
                      <a:pt x="374" y="1345"/>
                    </a:lnTo>
                    <a:lnTo>
                      <a:pt x="523" y="1420"/>
                    </a:lnTo>
                    <a:lnTo>
                      <a:pt x="822" y="1420"/>
                    </a:lnTo>
                    <a:lnTo>
                      <a:pt x="971" y="1345"/>
                    </a:lnTo>
                    <a:lnTo>
                      <a:pt x="1084" y="1271"/>
                    </a:lnTo>
                    <a:lnTo>
                      <a:pt x="1196" y="1196"/>
                    </a:lnTo>
                    <a:lnTo>
                      <a:pt x="1270" y="1084"/>
                    </a:lnTo>
                    <a:lnTo>
                      <a:pt x="1308" y="972"/>
                    </a:lnTo>
                    <a:lnTo>
                      <a:pt x="1345" y="710"/>
                    </a:lnTo>
                    <a:lnTo>
                      <a:pt x="1308" y="449"/>
                    </a:lnTo>
                    <a:lnTo>
                      <a:pt x="1270" y="337"/>
                    </a:lnTo>
                    <a:lnTo>
                      <a:pt x="1196" y="225"/>
                    </a:lnTo>
                    <a:lnTo>
                      <a:pt x="1084" y="150"/>
                    </a:lnTo>
                    <a:lnTo>
                      <a:pt x="971" y="75"/>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13"/>
              <p:cNvSpPr/>
              <p:nvPr/>
            </p:nvSpPr>
            <p:spPr>
              <a:xfrm>
                <a:off x="4041075" y="3773900"/>
                <a:ext cx="33650" cy="35500"/>
              </a:xfrm>
              <a:custGeom>
                <a:avLst/>
                <a:gdLst/>
                <a:ahLst/>
                <a:cxnLst/>
                <a:rect l="l" t="t" r="r" b="b"/>
                <a:pathLst>
                  <a:path w="1346" h="1420" extrusionOk="0">
                    <a:moveTo>
                      <a:pt x="524" y="1"/>
                    </a:moveTo>
                    <a:lnTo>
                      <a:pt x="374" y="38"/>
                    </a:lnTo>
                    <a:lnTo>
                      <a:pt x="262" y="113"/>
                    </a:lnTo>
                    <a:lnTo>
                      <a:pt x="150" y="225"/>
                    </a:lnTo>
                    <a:lnTo>
                      <a:pt x="75" y="299"/>
                    </a:lnTo>
                    <a:lnTo>
                      <a:pt x="38" y="449"/>
                    </a:lnTo>
                    <a:lnTo>
                      <a:pt x="1" y="710"/>
                    </a:lnTo>
                    <a:lnTo>
                      <a:pt x="38" y="972"/>
                    </a:lnTo>
                    <a:lnTo>
                      <a:pt x="75" y="1084"/>
                    </a:lnTo>
                    <a:lnTo>
                      <a:pt x="150" y="1196"/>
                    </a:lnTo>
                    <a:lnTo>
                      <a:pt x="262" y="1270"/>
                    </a:lnTo>
                    <a:lnTo>
                      <a:pt x="374" y="1345"/>
                    </a:lnTo>
                    <a:lnTo>
                      <a:pt x="524" y="1383"/>
                    </a:lnTo>
                    <a:lnTo>
                      <a:pt x="673" y="1420"/>
                    </a:lnTo>
                    <a:lnTo>
                      <a:pt x="822" y="1383"/>
                    </a:lnTo>
                    <a:lnTo>
                      <a:pt x="972" y="1345"/>
                    </a:lnTo>
                    <a:lnTo>
                      <a:pt x="1084" y="1270"/>
                    </a:lnTo>
                    <a:lnTo>
                      <a:pt x="1196" y="1196"/>
                    </a:lnTo>
                    <a:lnTo>
                      <a:pt x="1270" y="1084"/>
                    </a:lnTo>
                    <a:lnTo>
                      <a:pt x="1308" y="972"/>
                    </a:lnTo>
                    <a:lnTo>
                      <a:pt x="1345" y="710"/>
                    </a:lnTo>
                    <a:lnTo>
                      <a:pt x="1308" y="449"/>
                    </a:lnTo>
                    <a:lnTo>
                      <a:pt x="1270" y="299"/>
                    </a:lnTo>
                    <a:lnTo>
                      <a:pt x="1196" y="225"/>
                    </a:lnTo>
                    <a:lnTo>
                      <a:pt x="1084" y="113"/>
                    </a:lnTo>
                    <a:lnTo>
                      <a:pt x="972" y="38"/>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13"/>
              <p:cNvSpPr/>
              <p:nvPr/>
            </p:nvSpPr>
            <p:spPr>
              <a:xfrm>
                <a:off x="3911300" y="3819650"/>
                <a:ext cx="34575" cy="35500"/>
              </a:xfrm>
              <a:custGeom>
                <a:avLst/>
                <a:gdLst/>
                <a:ahLst/>
                <a:cxnLst/>
                <a:rect l="l" t="t" r="r" b="b"/>
                <a:pathLst>
                  <a:path w="1383" h="1420" extrusionOk="0">
                    <a:moveTo>
                      <a:pt x="523" y="1"/>
                    </a:moveTo>
                    <a:lnTo>
                      <a:pt x="411" y="75"/>
                    </a:lnTo>
                    <a:lnTo>
                      <a:pt x="299" y="150"/>
                    </a:lnTo>
                    <a:lnTo>
                      <a:pt x="187" y="225"/>
                    </a:lnTo>
                    <a:lnTo>
                      <a:pt x="112" y="337"/>
                    </a:lnTo>
                    <a:lnTo>
                      <a:pt x="75" y="449"/>
                    </a:lnTo>
                    <a:lnTo>
                      <a:pt x="0" y="710"/>
                    </a:lnTo>
                    <a:lnTo>
                      <a:pt x="75" y="972"/>
                    </a:lnTo>
                    <a:lnTo>
                      <a:pt x="112" y="1084"/>
                    </a:lnTo>
                    <a:lnTo>
                      <a:pt x="187" y="1196"/>
                    </a:lnTo>
                    <a:lnTo>
                      <a:pt x="299" y="1271"/>
                    </a:lnTo>
                    <a:lnTo>
                      <a:pt x="411" y="1345"/>
                    </a:lnTo>
                    <a:lnTo>
                      <a:pt x="523" y="1420"/>
                    </a:lnTo>
                    <a:lnTo>
                      <a:pt x="859" y="1420"/>
                    </a:lnTo>
                    <a:lnTo>
                      <a:pt x="1009" y="1345"/>
                    </a:lnTo>
                    <a:lnTo>
                      <a:pt x="1121" y="1271"/>
                    </a:lnTo>
                    <a:lnTo>
                      <a:pt x="1233" y="1196"/>
                    </a:lnTo>
                    <a:lnTo>
                      <a:pt x="1307" y="1084"/>
                    </a:lnTo>
                    <a:lnTo>
                      <a:pt x="1345" y="972"/>
                    </a:lnTo>
                    <a:lnTo>
                      <a:pt x="1382" y="710"/>
                    </a:lnTo>
                    <a:lnTo>
                      <a:pt x="1345" y="449"/>
                    </a:lnTo>
                    <a:lnTo>
                      <a:pt x="1307" y="337"/>
                    </a:lnTo>
                    <a:lnTo>
                      <a:pt x="1233" y="225"/>
                    </a:lnTo>
                    <a:lnTo>
                      <a:pt x="1121" y="150"/>
                    </a:lnTo>
                    <a:lnTo>
                      <a:pt x="1009" y="75"/>
                    </a:lnTo>
                    <a:lnTo>
                      <a:pt x="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13"/>
              <p:cNvSpPr/>
              <p:nvPr/>
            </p:nvSpPr>
            <p:spPr>
              <a:xfrm>
                <a:off x="3810450" y="3814975"/>
                <a:ext cx="33650" cy="35525"/>
              </a:xfrm>
              <a:custGeom>
                <a:avLst/>
                <a:gdLst/>
                <a:ahLst/>
                <a:cxnLst/>
                <a:rect l="l" t="t" r="r" b="b"/>
                <a:pathLst>
                  <a:path w="1346" h="1421" extrusionOk="0">
                    <a:moveTo>
                      <a:pt x="673" y="1"/>
                    </a:moveTo>
                    <a:lnTo>
                      <a:pt x="524" y="38"/>
                    </a:lnTo>
                    <a:lnTo>
                      <a:pt x="374" y="76"/>
                    </a:lnTo>
                    <a:lnTo>
                      <a:pt x="262" y="150"/>
                    </a:lnTo>
                    <a:lnTo>
                      <a:pt x="150" y="225"/>
                    </a:lnTo>
                    <a:lnTo>
                      <a:pt x="75" y="337"/>
                    </a:lnTo>
                    <a:lnTo>
                      <a:pt x="38" y="449"/>
                    </a:lnTo>
                    <a:lnTo>
                      <a:pt x="1" y="711"/>
                    </a:lnTo>
                    <a:lnTo>
                      <a:pt x="38" y="972"/>
                    </a:lnTo>
                    <a:lnTo>
                      <a:pt x="75" y="1084"/>
                    </a:lnTo>
                    <a:lnTo>
                      <a:pt x="150" y="1196"/>
                    </a:lnTo>
                    <a:lnTo>
                      <a:pt x="262" y="1308"/>
                    </a:lnTo>
                    <a:lnTo>
                      <a:pt x="374" y="1345"/>
                    </a:lnTo>
                    <a:lnTo>
                      <a:pt x="524" y="1420"/>
                    </a:lnTo>
                    <a:lnTo>
                      <a:pt x="822" y="1420"/>
                    </a:lnTo>
                    <a:lnTo>
                      <a:pt x="972" y="1345"/>
                    </a:lnTo>
                    <a:lnTo>
                      <a:pt x="1084" y="1308"/>
                    </a:lnTo>
                    <a:lnTo>
                      <a:pt x="1196" y="1196"/>
                    </a:lnTo>
                    <a:lnTo>
                      <a:pt x="1271" y="1084"/>
                    </a:lnTo>
                    <a:lnTo>
                      <a:pt x="1308" y="972"/>
                    </a:lnTo>
                    <a:lnTo>
                      <a:pt x="1345" y="711"/>
                    </a:lnTo>
                    <a:lnTo>
                      <a:pt x="1308" y="449"/>
                    </a:lnTo>
                    <a:lnTo>
                      <a:pt x="1271" y="337"/>
                    </a:lnTo>
                    <a:lnTo>
                      <a:pt x="1196" y="225"/>
                    </a:lnTo>
                    <a:lnTo>
                      <a:pt x="1084" y="150"/>
                    </a:lnTo>
                    <a:lnTo>
                      <a:pt x="972" y="76"/>
                    </a:lnTo>
                    <a:lnTo>
                      <a:pt x="822" y="38"/>
                    </a:lnTo>
                    <a:lnTo>
                      <a:pt x="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13"/>
              <p:cNvSpPr/>
              <p:nvPr/>
            </p:nvSpPr>
            <p:spPr>
              <a:xfrm>
                <a:off x="3819800" y="3395750"/>
                <a:ext cx="33625" cy="35500"/>
              </a:xfrm>
              <a:custGeom>
                <a:avLst/>
                <a:gdLst/>
                <a:ahLst/>
                <a:cxnLst/>
                <a:rect l="l" t="t" r="r" b="b"/>
                <a:pathLst>
                  <a:path w="1345" h="1420" extrusionOk="0">
                    <a:moveTo>
                      <a:pt x="523" y="1"/>
                    </a:moveTo>
                    <a:lnTo>
                      <a:pt x="374" y="38"/>
                    </a:lnTo>
                    <a:lnTo>
                      <a:pt x="262" y="113"/>
                    </a:lnTo>
                    <a:lnTo>
                      <a:pt x="150" y="225"/>
                    </a:lnTo>
                    <a:lnTo>
                      <a:pt x="75" y="337"/>
                    </a:lnTo>
                    <a:lnTo>
                      <a:pt x="38" y="449"/>
                    </a:lnTo>
                    <a:lnTo>
                      <a:pt x="0" y="710"/>
                    </a:lnTo>
                    <a:lnTo>
                      <a:pt x="38" y="972"/>
                    </a:lnTo>
                    <a:lnTo>
                      <a:pt x="75" y="1084"/>
                    </a:lnTo>
                    <a:lnTo>
                      <a:pt x="150" y="1196"/>
                    </a:lnTo>
                    <a:lnTo>
                      <a:pt x="262" y="1270"/>
                    </a:lnTo>
                    <a:lnTo>
                      <a:pt x="374" y="1345"/>
                    </a:lnTo>
                    <a:lnTo>
                      <a:pt x="523" y="1383"/>
                    </a:lnTo>
                    <a:lnTo>
                      <a:pt x="672" y="1420"/>
                    </a:lnTo>
                    <a:lnTo>
                      <a:pt x="822" y="1383"/>
                    </a:lnTo>
                    <a:lnTo>
                      <a:pt x="971" y="1345"/>
                    </a:lnTo>
                    <a:lnTo>
                      <a:pt x="1083" y="1270"/>
                    </a:lnTo>
                    <a:lnTo>
                      <a:pt x="1195" y="1196"/>
                    </a:lnTo>
                    <a:lnTo>
                      <a:pt x="1270" y="1084"/>
                    </a:lnTo>
                    <a:lnTo>
                      <a:pt x="1307" y="972"/>
                    </a:lnTo>
                    <a:lnTo>
                      <a:pt x="1345" y="710"/>
                    </a:lnTo>
                    <a:lnTo>
                      <a:pt x="1307" y="449"/>
                    </a:lnTo>
                    <a:lnTo>
                      <a:pt x="1270" y="337"/>
                    </a:lnTo>
                    <a:lnTo>
                      <a:pt x="1195" y="225"/>
                    </a:lnTo>
                    <a:lnTo>
                      <a:pt x="1083" y="113"/>
                    </a:lnTo>
                    <a:lnTo>
                      <a:pt x="971" y="38"/>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13"/>
              <p:cNvSpPr/>
              <p:nvPr/>
            </p:nvSpPr>
            <p:spPr>
              <a:xfrm>
                <a:off x="3704025" y="3409750"/>
                <a:ext cx="34550" cy="35525"/>
              </a:xfrm>
              <a:custGeom>
                <a:avLst/>
                <a:gdLst/>
                <a:ahLst/>
                <a:cxnLst/>
                <a:rect l="l" t="t" r="r" b="b"/>
                <a:pathLst>
                  <a:path w="1382" h="1421" extrusionOk="0">
                    <a:moveTo>
                      <a:pt x="523" y="1"/>
                    </a:moveTo>
                    <a:lnTo>
                      <a:pt x="411" y="38"/>
                    </a:lnTo>
                    <a:lnTo>
                      <a:pt x="261" y="113"/>
                    </a:lnTo>
                    <a:lnTo>
                      <a:pt x="187" y="188"/>
                    </a:lnTo>
                    <a:lnTo>
                      <a:pt x="112" y="300"/>
                    </a:lnTo>
                    <a:lnTo>
                      <a:pt x="37" y="449"/>
                    </a:lnTo>
                    <a:lnTo>
                      <a:pt x="0" y="710"/>
                    </a:lnTo>
                    <a:lnTo>
                      <a:pt x="37" y="935"/>
                    </a:lnTo>
                    <a:lnTo>
                      <a:pt x="112" y="1084"/>
                    </a:lnTo>
                    <a:lnTo>
                      <a:pt x="187" y="1196"/>
                    </a:lnTo>
                    <a:lnTo>
                      <a:pt x="261" y="1271"/>
                    </a:lnTo>
                    <a:lnTo>
                      <a:pt x="411" y="1345"/>
                    </a:lnTo>
                    <a:lnTo>
                      <a:pt x="523" y="1383"/>
                    </a:lnTo>
                    <a:lnTo>
                      <a:pt x="710" y="1420"/>
                    </a:lnTo>
                    <a:lnTo>
                      <a:pt x="859" y="1383"/>
                    </a:lnTo>
                    <a:lnTo>
                      <a:pt x="1008" y="1345"/>
                    </a:lnTo>
                    <a:lnTo>
                      <a:pt x="1120" y="1271"/>
                    </a:lnTo>
                    <a:lnTo>
                      <a:pt x="1195" y="1196"/>
                    </a:lnTo>
                    <a:lnTo>
                      <a:pt x="1270" y="1084"/>
                    </a:lnTo>
                    <a:lnTo>
                      <a:pt x="1345" y="935"/>
                    </a:lnTo>
                    <a:lnTo>
                      <a:pt x="1382" y="710"/>
                    </a:lnTo>
                    <a:lnTo>
                      <a:pt x="1345" y="449"/>
                    </a:lnTo>
                    <a:lnTo>
                      <a:pt x="1270" y="300"/>
                    </a:lnTo>
                    <a:lnTo>
                      <a:pt x="1195" y="188"/>
                    </a:lnTo>
                    <a:lnTo>
                      <a:pt x="1120" y="113"/>
                    </a:lnTo>
                    <a:lnTo>
                      <a:pt x="1008" y="38"/>
                    </a:lnTo>
                    <a:lnTo>
                      <a:pt x="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13"/>
              <p:cNvSpPr/>
              <p:nvPr/>
            </p:nvSpPr>
            <p:spPr>
              <a:xfrm>
                <a:off x="3662925" y="3510600"/>
                <a:ext cx="33650" cy="35500"/>
              </a:xfrm>
              <a:custGeom>
                <a:avLst/>
                <a:gdLst/>
                <a:ahLst/>
                <a:cxnLst/>
                <a:rect l="l" t="t" r="r" b="b"/>
                <a:pathLst>
                  <a:path w="1346" h="1420" extrusionOk="0">
                    <a:moveTo>
                      <a:pt x="673" y="0"/>
                    </a:moveTo>
                    <a:lnTo>
                      <a:pt x="524" y="38"/>
                    </a:lnTo>
                    <a:lnTo>
                      <a:pt x="374" y="75"/>
                    </a:lnTo>
                    <a:lnTo>
                      <a:pt x="262" y="150"/>
                    </a:lnTo>
                    <a:lnTo>
                      <a:pt x="150" y="225"/>
                    </a:lnTo>
                    <a:lnTo>
                      <a:pt x="75" y="337"/>
                    </a:lnTo>
                    <a:lnTo>
                      <a:pt x="38" y="449"/>
                    </a:lnTo>
                    <a:lnTo>
                      <a:pt x="1" y="710"/>
                    </a:lnTo>
                    <a:lnTo>
                      <a:pt x="38" y="972"/>
                    </a:lnTo>
                    <a:lnTo>
                      <a:pt x="75" y="1084"/>
                    </a:lnTo>
                    <a:lnTo>
                      <a:pt x="150" y="1196"/>
                    </a:lnTo>
                    <a:lnTo>
                      <a:pt x="262" y="1308"/>
                    </a:lnTo>
                    <a:lnTo>
                      <a:pt x="374" y="1382"/>
                    </a:lnTo>
                    <a:lnTo>
                      <a:pt x="524" y="1420"/>
                    </a:lnTo>
                    <a:lnTo>
                      <a:pt x="822" y="1420"/>
                    </a:lnTo>
                    <a:lnTo>
                      <a:pt x="972" y="1382"/>
                    </a:lnTo>
                    <a:lnTo>
                      <a:pt x="1084" y="1308"/>
                    </a:lnTo>
                    <a:lnTo>
                      <a:pt x="1196" y="1196"/>
                    </a:lnTo>
                    <a:lnTo>
                      <a:pt x="1271" y="1084"/>
                    </a:lnTo>
                    <a:lnTo>
                      <a:pt x="1308" y="972"/>
                    </a:lnTo>
                    <a:lnTo>
                      <a:pt x="1345" y="710"/>
                    </a:lnTo>
                    <a:lnTo>
                      <a:pt x="1308" y="449"/>
                    </a:lnTo>
                    <a:lnTo>
                      <a:pt x="1271" y="337"/>
                    </a:lnTo>
                    <a:lnTo>
                      <a:pt x="1196" y="225"/>
                    </a:lnTo>
                    <a:lnTo>
                      <a:pt x="1084" y="150"/>
                    </a:lnTo>
                    <a:lnTo>
                      <a:pt x="972" y="75"/>
                    </a:lnTo>
                    <a:lnTo>
                      <a:pt x="822" y="38"/>
                    </a:lnTo>
                    <a:lnTo>
                      <a:pt x="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13"/>
              <p:cNvSpPr/>
              <p:nvPr/>
            </p:nvSpPr>
            <p:spPr>
              <a:xfrm>
                <a:off x="3644250" y="3631050"/>
                <a:ext cx="34575" cy="35500"/>
              </a:xfrm>
              <a:custGeom>
                <a:avLst/>
                <a:gdLst/>
                <a:ahLst/>
                <a:cxnLst/>
                <a:rect l="l" t="t" r="r" b="b"/>
                <a:pathLst>
                  <a:path w="1383" h="1420" extrusionOk="0">
                    <a:moveTo>
                      <a:pt x="524" y="0"/>
                    </a:moveTo>
                    <a:lnTo>
                      <a:pt x="374" y="38"/>
                    </a:lnTo>
                    <a:lnTo>
                      <a:pt x="262" y="112"/>
                    </a:lnTo>
                    <a:lnTo>
                      <a:pt x="187" y="224"/>
                    </a:lnTo>
                    <a:lnTo>
                      <a:pt x="113" y="299"/>
                    </a:lnTo>
                    <a:lnTo>
                      <a:pt x="38" y="449"/>
                    </a:lnTo>
                    <a:lnTo>
                      <a:pt x="1" y="710"/>
                    </a:lnTo>
                    <a:lnTo>
                      <a:pt x="38" y="971"/>
                    </a:lnTo>
                    <a:lnTo>
                      <a:pt x="113" y="1083"/>
                    </a:lnTo>
                    <a:lnTo>
                      <a:pt x="187" y="1196"/>
                    </a:lnTo>
                    <a:lnTo>
                      <a:pt x="262" y="1270"/>
                    </a:lnTo>
                    <a:lnTo>
                      <a:pt x="374" y="1345"/>
                    </a:lnTo>
                    <a:lnTo>
                      <a:pt x="524" y="1382"/>
                    </a:lnTo>
                    <a:lnTo>
                      <a:pt x="673" y="1420"/>
                    </a:lnTo>
                    <a:lnTo>
                      <a:pt x="860" y="1382"/>
                    </a:lnTo>
                    <a:lnTo>
                      <a:pt x="972" y="1345"/>
                    </a:lnTo>
                    <a:lnTo>
                      <a:pt x="1121" y="1270"/>
                    </a:lnTo>
                    <a:lnTo>
                      <a:pt x="1196" y="1196"/>
                    </a:lnTo>
                    <a:lnTo>
                      <a:pt x="1271" y="1083"/>
                    </a:lnTo>
                    <a:lnTo>
                      <a:pt x="1345" y="971"/>
                    </a:lnTo>
                    <a:lnTo>
                      <a:pt x="1383" y="710"/>
                    </a:lnTo>
                    <a:lnTo>
                      <a:pt x="1345" y="449"/>
                    </a:lnTo>
                    <a:lnTo>
                      <a:pt x="1271" y="299"/>
                    </a:lnTo>
                    <a:lnTo>
                      <a:pt x="1196" y="224"/>
                    </a:lnTo>
                    <a:lnTo>
                      <a:pt x="1121" y="112"/>
                    </a:lnTo>
                    <a:lnTo>
                      <a:pt x="972" y="38"/>
                    </a:lnTo>
                    <a:lnTo>
                      <a:pt x="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13"/>
              <p:cNvSpPr/>
              <p:nvPr/>
            </p:nvSpPr>
            <p:spPr>
              <a:xfrm>
                <a:off x="3644250" y="3722550"/>
                <a:ext cx="34575" cy="35500"/>
              </a:xfrm>
              <a:custGeom>
                <a:avLst/>
                <a:gdLst/>
                <a:ahLst/>
                <a:cxnLst/>
                <a:rect l="l" t="t" r="r" b="b"/>
                <a:pathLst>
                  <a:path w="1383" h="1420" extrusionOk="0">
                    <a:moveTo>
                      <a:pt x="673" y="0"/>
                    </a:moveTo>
                    <a:lnTo>
                      <a:pt x="524" y="38"/>
                    </a:lnTo>
                    <a:lnTo>
                      <a:pt x="374" y="75"/>
                    </a:lnTo>
                    <a:lnTo>
                      <a:pt x="262" y="150"/>
                    </a:lnTo>
                    <a:lnTo>
                      <a:pt x="187" y="225"/>
                    </a:lnTo>
                    <a:lnTo>
                      <a:pt x="113" y="337"/>
                    </a:lnTo>
                    <a:lnTo>
                      <a:pt x="38" y="449"/>
                    </a:lnTo>
                    <a:lnTo>
                      <a:pt x="1" y="710"/>
                    </a:lnTo>
                    <a:lnTo>
                      <a:pt x="38" y="972"/>
                    </a:lnTo>
                    <a:lnTo>
                      <a:pt x="113" y="1084"/>
                    </a:lnTo>
                    <a:lnTo>
                      <a:pt x="187" y="1196"/>
                    </a:lnTo>
                    <a:lnTo>
                      <a:pt x="262" y="1308"/>
                    </a:lnTo>
                    <a:lnTo>
                      <a:pt x="374" y="1382"/>
                    </a:lnTo>
                    <a:lnTo>
                      <a:pt x="524" y="1420"/>
                    </a:lnTo>
                    <a:lnTo>
                      <a:pt x="860" y="1420"/>
                    </a:lnTo>
                    <a:lnTo>
                      <a:pt x="972" y="1382"/>
                    </a:lnTo>
                    <a:lnTo>
                      <a:pt x="1121" y="1308"/>
                    </a:lnTo>
                    <a:lnTo>
                      <a:pt x="1196" y="1196"/>
                    </a:lnTo>
                    <a:lnTo>
                      <a:pt x="1271" y="1084"/>
                    </a:lnTo>
                    <a:lnTo>
                      <a:pt x="1345" y="972"/>
                    </a:lnTo>
                    <a:lnTo>
                      <a:pt x="1383" y="710"/>
                    </a:lnTo>
                    <a:lnTo>
                      <a:pt x="1345" y="449"/>
                    </a:lnTo>
                    <a:lnTo>
                      <a:pt x="1271" y="337"/>
                    </a:lnTo>
                    <a:lnTo>
                      <a:pt x="1196" y="225"/>
                    </a:lnTo>
                    <a:lnTo>
                      <a:pt x="1121" y="150"/>
                    </a:lnTo>
                    <a:lnTo>
                      <a:pt x="972" y="75"/>
                    </a:lnTo>
                    <a:lnTo>
                      <a:pt x="860" y="38"/>
                    </a:lnTo>
                    <a:lnTo>
                      <a:pt x="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13"/>
              <p:cNvSpPr/>
              <p:nvPr/>
            </p:nvSpPr>
            <p:spPr>
              <a:xfrm>
                <a:off x="3704025" y="3805650"/>
                <a:ext cx="34550" cy="35500"/>
              </a:xfrm>
              <a:custGeom>
                <a:avLst/>
                <a:gdLst/>
                <a:ahLst/>
                <a:cxnLst/>
                <a:rect l="l" t="t" r="r" b="b"/>
                <a:pathLst>
                  <a:path w="1382" h="1420" extrusionOk="0">
                    <a:moveTo>
                      <a:pt x="710" y="0"/>
                    </a:moveTo>
                    <a:lnTo>
                      <a:pt x="523" y="38"/>
                    </a:lnTo>
                    <a:lnTo>
                      <a:pt x="411" y="75"/>
                    </a:lnTo>
                    <a:lnTo>
                      <a:pt x="261" y="150"/>
                    </a:lnTo>
                    <a:lnTo>
                      <a:pt x="187" y="225"/>
                    </a:lnTo>
                    <a:lnTo>
                      <a:pt x="112" y="337"/>
                    </a:lnTo>
                    <a:lnTo>
                      <a:pt x="37" y="449"/>
                    </a:lnTo>
                    <a:lnTo>
                      <a:pt x="0" y="710"/>
                    </a:lnTo>
                    <a:lnTo>
                      <a:pt x="37" y="972"/>
                    </a:lnTo>
                    <a:lnTo>
                      <a:pt x="112" y="1084"/>
                    </a:lnTo>
                    <a:lnTo>
                      <a:pt x="187" y="1196"/>
                    </a:lnTo>
                    <a:lnTo>
                      <a:pt x="261" y="1308"/>
                    </a:lnTo>
                    <a:lnTo>
                      <a:pt x="411" y="1382"/>
                    </a:lnTo>
                    <a:lnTo>
                      <a:pt x="523" y="1420"/>
                    </a:lnTo>
                    <a:lnTo>
                      <a:pt x="859" y="1420"/>
                    </a:lnTo>
                    <a:lnTo>
                      <a:pt x="1008" y="1382"/>
                    </a:lnTo>
                    <a:lnTo>
                      <a:pt x="1120" y="1308"/>
                    </a:lnTo>
                    <a:lnTo>
                      <a:pt x="1195" y="1196"/>
                    </a:lnTo>
                    <a:lnTo>
                      <a:pt x="1270" y="1084"/>
                    </a:lnTo>
                    <a:lnTo>
                      <a:pt x="1345" y="972"/>
                    </a:lnTo>
                    <a:lnTo>
                      <a:pt x="1382" y="710"/>
                    </a:lnTo>
                    <a:lnTo>
                      <a:pt x="1345" y="449"/>
                    </a:lnTo>
                    <a:lnTo>
                      <a:pt x="1270" y="337"/>
                    </a:lnTo>
                    <a:lnTo>
                      <a:pt x="1195" y="225"/>
                    </a:lnTo>
                    <a:lnTo>
                      <a:pt x="1120" y="150"/>
                    </a:lnTo>
                    <a:lnTo>
                      <a:pt x="1008" y="75"/>
                    </a:lnTo>
                    <a:lnTo>
                      <a:pt x="859" y="38"/>
                    </a:lnTo>
                    <a:lnTo>
                      <a:pt x="7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1" name="Google Shape;851;p13"/>
            <p:cNvGrpSpPr/>
            <p:nvPr/>
          </p:nvGrpSpPr>
          <p:grpSpPr>
            <a:xfrm>
              <a:off x="3895830" y="4437302"/>
              <a:ext cx="1838188" cy="1318887"/>
              <a:chOff x="7490650" y="3466725"/>
              <a:chExt cx="1141094" cy="818727"/>
            </a:xfrm>
          </p:grpSpPr>
          <p:sp>
            <p:nvSpPr>
              <p:cNvPr id="852" name="Google Shape;852;p13"/>
              <p:cNvSpPr/>
              <p:nvPr/>
            </p:nvSpPr>
            <p:spPr>
              <a:xfrm>
                <a:off x="7490650" y="3466725"/>
                <a:ext cx="1141094" cy="818727"/>
              </a:xfrm>
              <a:custGeom>
                <a:avLst/>
                <a:gdLst/>
                <a:ahLst/>
                <a:cxnLst/>
                <a:rect l="l" t="t" r="r" b="b"/>
                <a:pathLst>
                  <a:path w="24987" h="17928" extrusionOk="0">
                    <a:moveTo>
                      <a:pt x="12176" y="0"/>
                    </a:moveTo>
                    <a:lnTo>
                      <a:pt x="11616" y="37"/>
                    </a:lnTo>
                    <a:lnTo>
                      <a:pt x="11056" y="112"/>
                    </a:lnTo>
                    <a:lnTo>
                      <a:pt x="9898" y="299"/>
                    </a:lnTo>
                    <a:lnTo>
                      <a:pt x="9300" y="411"/>
                    </a:lnTo>
                    <a:lnTo>
                      <a:pt x="8740" y="560"/>
                    </a:lnTo>
                    <a:lnTo>
                      <a:pt x="8180" y="710"/>
                    </a:lnTo>
                    <a:lnTo>
                      <a:pt x="7620" y="896"/>
                    </a:lnTo>
                    <a:lnTo>
                      <a:pt x="7059" y="1158"/>
                    </a:lnTo>
                    <a:lnTo>
                      <a:pt x="6574" y="1419"/>
                    </a:lnTo>
                    <a:lnTo>
                      <a:pt x="6126" y="1718"/>
                    </a:lnTo>
                    <a:lnTo>
                      <a:pt x="5715" y="2017"/>
                    </a:lnTo>
                    <a:lnTo>
                      <a:pt x="5304" y="2353"/>
                    </a:lnTo>
                    <a:lnTo>
                      <a:pt x="4931" y="2689"/>
                    </a:lnTo>
                    <a:lnTo>
                      <a:pt x="4520" y="3063"/>
                    </a:lnTo>
                    <a:lnTo>
                      <a:pt x="4184" y="3436"/>
                    </a:lnTo>
                    <a:lnTo>
                      <a:pt x="3511" y="4258"/>
                    </a:lnTo>
                    <a:lnTo>
                      <a:pt x="2876" y="5154"/>
                    </a:lnTo>
                    <a:lnTo>
                      <a:pt x="2316" y="6051"/>
                    </a:lnTo>
                    <a:lnTo>
                      <a:pt x="1831" y="6984"/>
                    </a:lnTo>
                    <a:lnTo>
                      <a:pt x="1383" y="7918"/>
                    </a:lnTo>
                    <a:lnTo>
                      <a:pt x="972" y="9001"/>
                    </a:lnTo>
                    <a:lnTo>
                      <a:pt x="598" y="10121"/>
                    </a:lnTo>
                    <a:lnTo>
                      <a:pt x="337" y="11279"/>
                    </a:lnTo>
                    <a:lnTo>
                      <a:pt x="150" y="12437"/>
                    </a:lnTo>
                    <a:lnTo>
                      <a:pt x="38" y="13595"/>
                    </a:lnTo>
                    <a:lnTo>
                      <a:pt x="1" y="14753"/>
                    </a:lnTo>
                    <a:lnTo>
                      <a:pt x="38" y="15948"/>
                    </a:lnTo>
                    <a:lnTo>
                      <a:pt x="187" y="17106"/>
                    </a:lnTo>
                    <a:lnTo>
                      <a:pt x="225" y="17330"/>
                    </a:lnTo>
                    <a:lnTo>
                      <a:pt x="337" y="17516"/>
                    </a:lnTo>
                    <a:lnTo>
                      <a:pt x="449" y="17666"/>
                    </a:lnTo>
                    <a:lnTo>
                      <a:pt x="598" y="17778"/>
                    </a:lnTo>
                    <a:lnTo>
                      <a:pt x="785" y="17852"/>
                    </a:lnTo>
                    <a:lnTo>
                      <a:pt x="934" y="17927"/>
                    </a:lnTo>
                    <a:lnTo>
                      <a:pt x="1345" y="17927"/>
                    </a:lnTo>
                    <a:lnTo>
                      <a:pt x="1495" y="17852"/>
                    </a:lnTo>
                    <a:lnTo>
                      <a:pt x="1681" y="17778"/>
                    </a:lnTo>
                    <a:lnTo>
                      <a:pt x="1831" y="17703"/>
                    </a:lnTo>
                    <a:lnTo>
                      <a:pt x="1980" y="17554"/>
                    </a:lnTo>
                    <a:lnTo>
                      <a:pt x="2092" y="17404"/>
                    </a:lnTo>
                    <a:lnTo>
                      <a:pt x="2167" y="17218"/>
                    </a:lnTo>
                    <a:lnTo>
                      <a:pt x="2204" y="17031"/>
                    </a:lnTo>
                    <a:lnTo>
                      <a:pt x="2204" y="16769"/>
                    </a:lnTo>
                    <a:lnTo>
                      <a:pt x="2092" y="15910"/>
                    </a:lnTo>
                    <a:lnTo>
                      <a:pt x="2055" y="15014"/>
                    </a:lnTo>
                    <a:lnTo>
                      <a:pt x="2055" y="14118"/>
                    </a:lnTo>
                    <a:lnTo>
                      <a:pt x="2092" y="13221"/>
                    </a:lnTo>
                    <a:lnTo>
                      <a:pt x="2204" y="12325"/>
                    </a:lnTo>
                    <a:lnTo>
                      <a:pt x="2391" y="11429"/>
                    </a:lnTo>
                    <a:lnTo>
                      <a:pt x="2578" y="10570"/>
                    </a:lnTo>
                    <a:lnTo>
                      <a:pt x="2876" y="9673"/>
                    </a:lnTo>
                    <a:lnTo>
                      <a:pt x="3175" y="8852"/>
                    </a:lnTo>
                    <a:lnTo>
                      <a:pt x="3549" y="7993"/>
                    </a:lnTo>
                    <a:lnTo>
                      <a:pt x="3960" y="7208"/>
                    </a:lnTo>
                    <a:lnTo>
                      <a:pt x="4445" y="6424"/>
                    </a:lnTo>
                    <a:lnTo>
                      <a:pt x="4931" y="5714"/>
                    </a:lnTo>
                    <a:lnTo>
                      <a:pt x="5528" y="5005"/>
                    </a:lnTo>
                    <a:lnTo>
                      <a:pt x="6126" y="4370"/>
                    </a:lnTo>
                    <a:lnTo>
                      <a:pt x="6798" y="3772"/>
                    </a:lnTo>
                    <a:lnTo>
                      <a:pt x="7171" y="3473"/>
                    </a:lnTo>
                    <a:lnTo>
                      <a:pt x="7582" y="3212"/>
                    </a:lnTo>
                    <a:lnTo>
                      <a:pt x="8030" y="2988"/>
                    </a:lnTo>
                    <a:lnTo>
                      <a:pt x="8441" y="2801"/>
                    </a:lnTo>
                    <a:lnTo>
                      <a:pt x="8889" y="2614"/>
                    </a:lnTo>
                    <a:lnTo>
                      <a:pt x="9375" y="2502"/>
                    </a:lnTo>
                    <a:lnTo>
                      <a:pt x="10346" y="2278"/>
                    </a:lnTo>
                    <a:lnTo>
                      <a:pt x="11317" y="2129"/>
                    </a:lnTo>
                    <a:lnTo>
                      <a:pt x="12288" y="2054"/>
                    </a:lnTo>
                    <a:lnTo>
                      <a:pt x="12811" y="2017"/>
                    </a:lnTo>
                    <a:lnTo>
                      <a:pt x="13297" y="2054"/>
                    </a:lnTo>
                    <a:lnTo>
                      <a:pt x="13782" y="2092"/>
                    </a:lnTo>
                    <a:lnTo>
                      <a:pt x="14268" y="2166"/>
                    </a:lnTo>
                    <a:lnTo>
                      <a:pt x="14678" y="2241"/>
                    </a:lnTo>
                    <a:lnTo>
                      <a:pt x="15089" y="2353"/>
                    </a:lnTo>
                    <a:lnTo>
                      <a:pt x="15874" y="2614"/>
                    </a:lnTo>
                    <a:lnTo>
                      <a:pt x="16658" y="2951"/>
                    </a:lnTo>
                    <a:lnTo>
                      <a:pt x="17368" y="3361"/>
                    </a:lnTo>
                    <a:lnTo>
                      <a:pt x="18040" y="3847"/>
                    </a:lnTo>
                    <a:lnTo>
                      <a:pt x="18712" y="4370"/>
                    </a:lnTo>
                    <a:lnTo>
                      <a:pt x="19310" y="4967"/>
                    </a:lnTo>
                    <a:lnTo>
                      <a:pt x="19870" y="5565"/>
                    </a:lnTo>
                    <a:lnTo>
                      <a:pt x="20206" y="6013"/>
                    </a:lnTo>
                    <a:lnTo>
                      <a:pt x="20542" y="6499"/>
                    </a:lnTo>
                    <a:lnTo>
                      <a:pt x="20841" y="6984"/>
                    </a:lnTo>
                    <a:lnTo>
                      <a:pt x="21140" y="7470"/>
                    </a:lnTo>
                    <a:lnTo>
                      <a:pt x="21364" y="7955"/>
                    </a:lnTo>
                    <a:lnTo>
                      <a:pt x="21625" y="8478"/>
                    </a:lnTo>
                    <a:lnTo>
                      <a:pt x="22036" y="9524"/>
                    </a:lnTo>
                    <a:lnTo>
                      <a:pt x="22372" y="10607"/>
                    </a:lnTo>
                    <a:lnTo>
                      <a:pt x="22634" y="11690"/>
                    </a:lnTo>
                    <a:lnTo>
                      <a:pt x="22858" y="12810"/>
                    </a:lnTo>
                    <a:lnTo>
                      <a:pt x="22970" y="13931"/>
                    </a:lnTo>
                    <a:lnTo>
                      <a:pt x="23044" y="14155"/>
                    </a:lnTo>
                    <a:lnTo>
                      <a:pt x="23119" y="14342"/>
                    </a:lnTo>
                    <a:lnTo>
                      <a:pt x="23231" y="14491"/>
                    </a:lnTo>
                    <a:lnTo>
                      <a:pt x="23381" y="14603"/>
                    </a:lnTo>
                    <a:lnTo>
                      <a:pt x="23530" y="14678"/>
                    </a:lnTo>
                    <a:lnTo>
                      <a:pt x="23717" y="14753"/>
                    </a:lnTo>
                    <a:lnTo>
                      <a:pt x="24090" y="14753"/>
                    </a:lnTo>
                    <a:lnTo>
                      <a:pt x="24277" y="14715"/>
                    </a:lnTo>
                    <a:lnTo>
                      <a:pt x="24464" y="14641"/>
                    </a:lnTo>
                    <a:lnTo>
                      <a:pt x="24613" y="14529"/>
                    </a:lnTo>
                    <a:lnTo>
                      <a:pt x="24762" y="14379"/>
                    </a:lnTo>
                    <a:lnTo>
                      <a:pt x="24874" y="14230"/>
                    </a:lnTo>
                    <a:lnTo>
                      <a:pt x="24949" y="14043"/>
                    </a:lnTo>
                    <a:lnTo>
                      <a:pt x="24987" y="13856"/>
                    </a:lnTo>
                    <a:lnTo>
                      <a:pt x="24987" y="13595"/>
                    </a:lnTo>
                    <a:lnTo>
                      <a:pt x="24874" y="12549"/>
                    </a:lnTo>
                    <a:lnTo>
                      <a:pt x="24650" y="11466"/>
                    </a:lnTo>
                    <a:lnTo>
                      <a:pt x="24426" y="10420"/>
                    </a:lnTo>
                    <a:lnTo>
                      <a:pt x="24090" y="9374"/>
                    </a:lnTo>
                    <a:lnTo>
                      <a:pt x="23717" y="8329"/>
                    </a:lnTo>
                    <a:lnTo>
                      <a:pt x="23306" y="7358"/>
                    </a:lnTo>
                    <a:lnTo>
                      <a:pt x="22783" y="6387"/>
                    </a:lnTo>
                    <a:lnTo>
                      <a:pt x="22260" y="5453"/>
                    </a:lnTo>
                    <a:lnTo>
                      <a:pt x="21625" y="4557"/>
                    </a:lnTo>
                    <a:lnTo>
                      <a:pt x="20953" y="3735"/>
                    </a:lnTo>
                    <a:lnTo>
                      <a:pt x="20579" y="3361"/>
                    </a:lnTo>
                    <a:lnTo>
                      <a:pt x="20206" y="2988"/>
                    </a:lnTo>
                    <a:lnTo>
                      <a:pt x="19795" y="2652"/>
                    </a:lnTo>
                    <a:lnTo>
                      <a:pt x="19384" y="2316"/>
                    </a:lnTo>
                    <a:lnTo>
                      <a:pt x="18973" y="1980"/>
                    </a:lnTo>
                    <a:lnTo>
                      <a:pt x="18525" y="1681"/>
                    </a:lnTo>
                    <a:lnTo>
                      <a:pt x="18077" y="1419"/>
                    </a:lnTo>
                    <a:lnTo>
                      <a:pt x="17592" y="1158"/>
                    </a:lnTo>
                    <a:lnTo>
                      <a:pt x="17106" y="896"/>
                    </a:lnTo>
                    <a:lnTo>
                      <a:pt x="16583" y="710"/>
                    </a:lnTo>
                    <a:lnTo>
                      <a:pt x="16060" y="523"/>
                    </a:lnTo>
                    <a:lnTo>
                      <a:pt x="15500" y="336"/>
                    </a:lnTo>
                    <a:lnTo>
                      <a:pt x="14940" y="224"/>
                    </a:lnTo>
                    <a:lnTo>
                      <a:pt x="14417" y="112"/>
                    </a:lnTo>
                    <a:lnTo>
                      <a:pt x="13857" y="37"/>
                    </a:lnTo>
                    <a:lnTo>
                      <a:pt x="132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13"/>
              <p:cNvSpPr/>
              <p:nvPr/>
            </p:nvSpPr>
            <p:spPr>
              <a:xfrm>
                <a:off x="7661215" y="3630443"/>
                <a:ext cx="808497" cy="643044"/>
              </a:xfrm>
              <a:custGeom>
                <a:avLst/>
                <a:gdLst/>
                <a:ahLst/>
                <a:cxnLst/>
                <a:rect l="l" t="t" r="r" b="b"/>
                <a:pathLst>
                  <a:path w="17704" h="14081" extrusionOk="0">
                    <a:moveTo>
                      <a:pt x="8366" y="1"/>
                    </a:moveTo>
                    <a:lnTo>
                      <a:pt x="7582" y="38"/>
                    </a:lnTo>
                    <a:lnTo>
                      <a:pt x="6835" y="150"/>
                    </a:lnTo>
                    <a:lnTo>
                      <a:pt x="6051" y="337"/>
                    </a:lnTo>
                    <a:lnTo>
                      <a:pt x="5304" y="598"/>
                    </a:lnTo>
                    <a:lnTo>
                      <a:pt x="4968" y="785"/>
                    </a:lnTo>
                    <a:lnTo>
                      <a:pt x="4632" y="972"/>
                    </a:lnTo>
                    <a:lnTo>
                      <a:pt x="3959" y="1382"/>
                    </a:lnTo>
                    <a:lnTo>
                      <a:pt x="3362" y="1831"/>
                    </a:lnTo>
                    <a:lnTo>
                      <a:pt x="2839" y="2353"/>
                    </a:lnTo>
                    <a:lnTo>
                      <a:pt x="2316" y="2914"/>
                    </a:lnTo>
                    <a:lnTo>
                      <a:pt x="1868" y="3549"/>
                    </a:lnTo>
                    <a:lnTo>
                      <a:pt x="1457" y="4184"/>
                    </a:lnTo>
                    <a:lnTo>
                      <a:pt x="1121" y="4856"/>
                    </a:lnTo>
                    <a:lnTo>
                      <a:pt x="822" y="5565"/>
                    </a:lnTo>
                    <a:lnTo>
                      <a:pt x="523" y="6499"/>
                    </a:lnTo>
                    <a:lnTo>
                      <a:pt x="299" y="7433"/>
                    </a:lnTo>
                    <a:lnTo>
                      <a:pt x="113" y="8366"/>
                    </a:lnTo>
                    <a:lnTo>
                      <a:pt x="38" y="9338"/>
                    </a:lnTo>
                    <a:lnTo>
                      <a:pt x="0" y="10309"/>
                    </a:lnTo>
                    <a:lnTo>
                      <a:pt x="0" y="11280"/>
                    </a:lnTo>
                    <a:lnTo>
                      <a:pt x="38" y="12251"/>
                    </a:lnTo>
                    <a:lnTo>
                      <a:pt x="75" y="13222"/>
                    </a:lnTo>
                    <a:lnTo>
                      <a:pt x="113" y="13408"/>
                    </a:lnTo>
                    <a:lnTo>
                      <a:pt x="225" y="13595"/>
                    </a:lnTo>
                    <a:lnTo>
                      <a:pt x="337" y="13745"/>
                    </a:lnTo>
                    <a:lnTo>
                      <a:pt x="486" y="13894"/>
                    </a:lnTo>
                    <a:lnTo>
                      <a:pt x="673" y="13969"/>
                    </a:lnTo>
                    <a:lnTo>
                      <a:pt x="859" y="14043"/>
                    </a:lnTo>
                    <a:lnTo>
                      <a:pt x="1046" y="14081"/>
                    </a:lnTo>
                    <a:lnTo>
                      <a:pt x="1233" y="14081"/>
                    </a:lnTo>
                    <a:lnTo>
                      <a:pt x="1457" y="14006"/>
                    </a:lnTo>
                    <a:lnTo>
                      <a:pt x="1644" y="13931"/>
                    </a:lnTo>
                    <a:lnTo>
                      <a:pt x="1793" y="13782"/>
                    </a:lnTo>
                    <a:lnTo>
                      <a:pt x="1905" y="13633"/>
                    </a:lnTo>
                    <a:lnTo>
                      <a:pt x="2017" y="13483"/>
                    </a:lnTo>
                    <a:lnTo>
                      <a:pt x="2055" y="13296"/>
                    </a:lnTo>
                    <a:lnTo>
                      <a:pt x="2092" y="13110"/>
                    </a:lnTo>
                    <a:lnTo>
                      <a:pt x="2092" y="12886"/>
                    </a:lnTo>
                    <a:lnTo>
                      <a:pt x="2017" y="11578"/>
                    </a:lnTo>
                    <a:lnTo>
                      <a:pt x="2017" y="10906"/>
                    </a:lnTo>
                    <a:lnTo>
                      <a:pt x="2017" y="10234"/>
                    </a:lnTo>
                    <a:lnTo>
                      <a:pt x="2055" y="9562"/>
                    </a:lnTo>
                    <a:lnTo>
                      <a:pt x="2129" y="8889"/>
                    </a:lnTo>
                    <a:lnTo>
                      <a:pt x="2204" y="8217"/>
                    </a:lnTo>
                    <a:lnTo>
                      <a:pt x="2353" y="7582"/>
                    </a:lnTo>
                    <a:lnTo>
                      <a:pt x="2503" y="6910"/>
                    </a:lnTo>
                    <a:lnTo>
                      <a:pt x="2727" y="6275"/>
                    </a:lnTo>
                    <a:lnTo>
                      <a:pt x="2988" y="5677"/>
                    </a:lnTo>
                    <a:lnTo>
                      <a:pt x="3287" y="5117"/>
                    </a:lnTo>
                    <a:lnTo>
                      <a:pt x="3623" y="4557"/>
                    </a:lnTo>
                    <a:lnTo>
                      <a:pt x="4034" y="4034"/>
                    </a:lnTo>
                    <a:lnTo>
                      <a:pt x="4520" y="3549"/>
                    </a:lnTo>
                    <a:lnTo>
                      <a:pt x="5042" y="3100"/>
                    </a:lnTo>
                    <a:lnTo>
                      <a:pt x="5528" y="2764"/>
                    </a:lnTo>
                    <a:lnTo>
                      <a:pt x="6088" y="2503"/>
                    </a:lnTo>
                    <a:lnTo>
                      <a:pt x="6648" y="2279"/>
                    </a:lnTo>
                    <a:lnTo>
                      <a:pt x="7209" y="2129"/>
                    </a:lnTo>
                    <a:lnTo>
                      <a:pt x="7806" y="2055"/>
                    </a:lnTo>
                    <a:lnTo>
                      <a:pt x="8441" y="2017"/>
                    </a:lnTo>
                    <a:lnTo>
                      <a:pt x="9039" y="2055"/>
                    </a:lnTo>
                    <a:lnTo>
                      <a:pt x="9636" y="2167"/>
                    </a:lnTo>
                    <a:lnTo>
                      <a:pt x="10234" y="2353"/>
                    </a:lnTo>
                    <a:lnTo>
                      <a:pt x="10794" y="2578"/>
                    </a:lnTo>
                    <a:lnTo>
                      <a:pt x="11317" y="2876"/>
                    </a:lnTo>
                    <a:lnTo>
                      <a:pt x="11802" y="3250"/>
                    </a:lnTo>
                    <a:lnTo>
                      <a:pt x="12251" y="3661"/>
                    </a:lnTo>
                    <a:lnTo>
                      <a:pt x="12699" y="4071"/>
                    </a:lnTo>
                    <a:lnTo>
                      <a:pt x="13072" y="4557"/>
                    </a:lnTo>
                    <a:lnTo>
                      <a:pt x="13446" y="5043"/>
                    </a:lnTo>
                    <a:lnTo>
                      <a:pt x="13857" y="5752"/>
                    </a:lnTo>
                    <a:lnTo>
                      <a:pt x="14230" y="6462"/>
                    </a:lnTo>
                    <a:lnTo>
                      <a:pt x="14566" y="7209"/>
                    </a:lnTo>
                    <a:lnTo>
                      <a:pt x="14828" y="7956"/>
                    </a:lnTo>
                    <a:lnTo>
                      <a:pt x="15089" y="8740"/>
                    </a:lnTo>
                    <a:lnTo>
                      <a:pt x="15276" y="9524"/>
                    </a:lnTo>
                    <a:lnTo>
                      <a:pt x="15687" y="11093"/>
                    </a:lnTo>
                    <a:lnTo>
                      <a:pt x="15761" y="11317"/>
                    </a:lnTo>
                    <a:lnTo>
                      <a:pt x="15836" y="11466"/>
                    </a:lnTo>
                    <a:lnTo>
                      <a:pt x="15985" y="11616"/>
                    </a:lnTo>
                    <a:lnTo>
                      <a:pt x="16135" y="11765"/>
                    </a:lnTo>
                    <a:lnTo>
                      <a:pt x="16322" y="11840"/>
                    </a:lnTo>
                    <a:lnTo>
                      <a:pt x="16508" y="11877"/>
                    </a:lnTo>
                    <a:lnTo>
                      <a:pt x="16882" y="11877"/>
                    </a:lnTo>
                    <a:lnTo>
                      <a:pt x="17069" y="11840"/>
                    </a:lnTo>
                    <a:lnTo>
                      <a:pt x="17255" y="11765"/>
                    </a:lnTo>
                    <a:lnTo>
                      <a:pt x="17405" y="11653"/>
                    </a:lnTo>
                    <a:lnTo>
                      <a:pt x="17517" y="11541"/>
                    </a:lnTo>
                    <a:lnTo>
                      <a:pt x="17629" y="11392"/>
                    </a:lnTo>
                    <a:lnTo>
                      <a:pt x="17703" y="11205"/>
                    </a:lnTo>
                    <a:lnTo>
                      <a:pt x="17703" y="10981"/>
                    </a:lnTo>
                    <a:lnTo>
                      <a:pt x="17666" y="10757"/>
                    </a:lnTo>
                    <a:lnTo>
                      <a:pt x="17293" y="9188"/>
                    </a:lnTo>
                    <a:lnTo>
                      <a:pt x="17069" y="8404"/>
                    </a:lnTo>
                    <a:lnTo>
                      <a:pt x="16807" y="7620"/>
                    </a:lnTo>
                    <a:lnTo>
                      <a:pt x="16546" y="6835"/>
                    </a:lnTo>
                    <a:lnTo>
                      <a:pt x="16247" y="6051"/>
                    </a:lnTo>
                    <a:lnTo>
                      <a:pt x="15911" y="5304"/>
                    </a:lnTo>
                    <a:lnTo>
                      <a:pt x="15500" y="4557"/>
                    </a:lnTo>
                    <a:lnTo>
                      <a:pt x="15089" y="3847"/>
                    </a:lnTo>
                    <a:lnTo>
                      <a:pt x="14604" y="3212"/>
                    </a:lnTo>
                    <a:lnTo>
                      <a:pt x="14118" y="2578"/>
                    </a:lnTo>
                    <a:lnTo>
                      <a:pt x="13558" y="2017"/>
                    </a:lnTo>
                    <a:lnTo>
                      <a:pt x="12923" y="1494"/>
                    </a:lnTo>
                    <a:lnTo>
                      <a:pt x="12251" y="1046"/>
                    </a:lnTo>
                    <a:lnTo>
                      <a:pt x="11877" y="860"/>
                    </a:lnTo>
                    <a:lnTo>
                      <a:pt x="11504" y="673"/>
                    </a:lnTo>
                    <a:lnTo>
                      <a:pt x="11130" y="523"/>
                    </a:lnTo>
                    <a:lnTo>
                      <a:pt x="10719" y="374"/>
                    </a:lnTo>
                    <a:lnTo>
                      <a:pt x="9935" y="187"/>
                    </a:lnTo>
                    <a:lnTo>
                      <a:pt x="9151" y="38"/>
                    </a:lnTo>
                    <a:lnTo>
                      <a:pt x="83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13"/>
              <p:cNvSpPr/>
              <p:nvPr/>
            </p:nvSpPr>
            <p:spPr>
              <a:xfrm>
                <a:off x="7813012" y="3835124"/>
                <a:ext cx="487820" cy="423018"/>
              </a:xfrm>
              <a:custGeom>
                <a:avLst/>
                <a:gdLst/>
                <a:ahLst/>
                <a:cxnLst/>
                <a:rect l="l" t="t" r="r" b="b"/>
                <a:pathLst>
                  <a:path w="10682" h="9263" extrusionOk="0">
                    <a:moveTo>
                      <a:pt x="4333" y="0"/>
                    </a:moveTo>
                    <a:lnTo>
                      <a:pt x="4034" y="38"/>
                    </a:lnTo>
                    <a:lnTo>
                      <a:pt x="3735" y="112"/>
                    </a:lnTo>
                    <a:lnTo>
                      <a:pt x="3436" y="150"/>
                    </a:lnTo>
                    <a:lnTo>
                      <a:pt x="3138" y="262"/>
                    </a:lnTo>
                    <a:lnTo>
                      <a:pt x="2876" y="374"/>
                    </a:lnTo>
                    <a:lnTo>
                      <a:pt x="2353" y="673"/>
                    </a:lnTo>
                    <a:lnTo>
                      <a:pt x="1868" y="1046"/>
                    </a:lnTo>
                    <a:lnTo>
                      <a:pt x="1457" y="1457"/>
                    </a:lnTo>
                    <a:lnTo>
                      <a:pt x="1084" y="1905"/>
                    </a:lnTo>
                    <a:lnTo>
                      <a:pt x="747" y="2428"/>
                    </a:lnTo>
                    <a:lnTo>
                      <a:pt x="486" y="2951"/>
                    </a:lnTo>
                    <a:lnTo>
                      <a:pt x="337" y="3287"/>
                    </a:lnTo>
                    <a:lnTo>
                      <a:pt x="225" y="3623"/>
                    </a:lnTo>
                    <a:lnTo>
                      <a:pt x="75" y="4295"/>
                    </a:lnTo>
                    <a:lnTo>
                      <a:pt x="0" y="5005"/>
                    </a:lnTo>
                    <a:lnTo>
                      <a:pt x="0" y="5677"/>
                    </a:lnTo>
                    <a:lnTo>
                      <a:pt x="0" y="6387"/>
                    </a:lnTo>
                    <a:lnTo>
                      <a:pt x="112" y="7096"/>
                    </a:lnTo>
                    <a:lnTo>
                      <a:pt x="187" y="7769"/>
                    </a:lnTo>
                    <a:lnTo>
                      <a:pt x="337" y="8441"/>
                    </a:lnTo>
                    <a:lnTo>
                      <a:pt x="411" y="8665"/>
                    </a:lnTo>
                    <a:lnTo>
                      <a:pt x="523" y="8852"/>
                    </a:lnTo>
                    <a:lnTo>
                      <a:pt x="635" y="9001"/>
                    </a:lnTo>
                    <a:lnTo>
                      <a:pt x="785" y="9113"/>
                    </a:lnTo>
                    <a:lnTo>
                      <a:pt x="971" y="9225"/>
                    </a:lnTo>
                    <a:lnTo>
                      <a:pt x="1158" y="9263"/>
                    </a:lnTo>
                    <a:lnTo>
                      <a:pt x="1532" y="9263"/>
                    </a:lnTo>
                    <a:lnTo>
                      <a:pt x="1718" y="9225"/>
                    </a:lnTo>
                    <a:lnTo>
                      <a:pt x="1905" y="9151"/>
                    </a:lnTo>
                    <a:lnTo>
                      <a:pt x="2055" y="9039"/>
                    </a:lnTo>
                    <a:lnTo>
                      <a:pt x="2167" y="8926"/>
                    </a:lnTo>
                    <a:lnTo>
                      <a:pt x="2279" y="8740"/>
                    </a:lnTo>
                    <a:lnTo>
                      <a:pt x="2353" y="8590"/>
                    </a:lnTo>
                    <a:lnTo>
                      <a:pt x="2353" y="8366"/>
                    </a:lnTo>
                    <a:lnTo>
                      <a:pt x="2353" y="8142"/>
                    </a:lnTo>
                    <a:lnTo>
                      <a:pt x="2167" y="7134"/>
                    </a:lnTo>
                    <a:lnTo>
                      <a:pt x="2092" y="6611"/>
                    </a:lnTo>
                    <a:lnTo>
                      <a:pt x="2017" y="6125"/>
                    </a:lnTo>
                    <a:lnTo>
                      <a:pt x="2017" y="5603"/>
                    </a:lnTo>
                    <a:lnTo>
                      <a:pt x="2017" y="5080"/>
                    </a:lnTo>
                    <a:lnTo>
                      <a:pt x="2092" y="4594"/>
                    </a:lnTo>
                    <a:lnTo>
                      <a:pt x="2241" y="4071"/>
                    </a:lnTo>
                    <a:lnTo>
                      <a:pt x="2353" y="3735"/>
                    </a:lnTo>
                    <a:lnTo>
                      <a:pt x="2540" y="3362"/>
                    </a:lnTo>
                    <a:lnTo>
                      <a:pt x="2764" y="3063"/>
                    </a:lnTo>
                    <a:lnTo>
                      <a:pt x="2988" y="2764"/>
                    </a:lnTo>
                    <a:lnTo>
                      <a:pt x="3287" y="2503"/>
                    </a:lnTo>
                    <a:lnTo>
                      <a:pt x="3586" y="2279"/>
                    </a:lnTo>
                    <a:lnTo>
                      <a:pt x="3959" y="2129"/>
                    </a:lnTo>
                    <a:lnTo>
                      <a:pt x="4333" y="2054"/>
                    </a:lnTo>
                    <a:lnTo>
                      <a:pt x="4744" y="2054"/>
                    </a:lnTo>
                    <a:lnTo>
                      <a:pt x="5154" y="2092"/>
                    </a:lnTo>
                    <a:lnTo>
                      <a:pt x="5528" y="2204"/>
                    </a:lnTo>
                    <a:lnTo>
                      <a:pt x="5901" y="2391"/>
                    </a:lnTo>
                    <a:lnTo>
                      <a:pt x="6238" y="2577"/>
                    </a:lnTo>
                    <a:lnTo>
                      <a:pt x="6574" y="2839"/>
                    </a:lnTo>
                    <a:lnTo>
                      <a:pt x="6872" y="3100"/>
                    </a:lnTo>
                    <a:lnTo>
                      <a:pt x="7134" y="3399"/>
                    </a:lnTo>
                    <a:lnTo>
                      <a:pt x="7433" y="3810"/>
                    </a:lnTo>
                    <a:lnTo>
                      <a:pt x="7694" y="4221"/>
                    </a:lnTo>
                    <a:lnTo>
                      <a:pt x="7881" y="4669"/>
                    </a:lnTo>
                    <a:lnTo>
                      <a:pt x="8105" y="5154"/>
                    </a:lnTo>
                    <a:lnTo>
                      <a:pt x="8254" y="5640"/>
                    </a:lnTo>
                    <a:lnTo>
                      <a:pt x="8404" y="6125"/>
                    </a:lnTo>
                    <a:lnTo>
                      <a:pt x="8628" y="7096"/>
                    </a:lnTo>
                    <a:lnTo>
                      <a:pt x="8703" y="7321"/>
                    </a:lnTo>
                    <a:lnTo>
                      <a:pt x="8815" y="7507"/>
                    </a:lnTo>
                    <a:lnTo>
                      <a:pt x="8964" y="7619"/>
                    </a:lnTo>
                    <a:lnTo>
                      <a:pt x="9113" y="7769"/>
                    </a:lnTo>
                    <a:lnTo>
                      <a:pt x="9300" y="7843"/>
                    </a:lnTo>
                    <a:lnTo>
                      <a:pt x="9487" y="7881"/>
                    </a:lnTo>
                    <a:lnTo>
                      <a:pt x="9860" y="7881"/>
                    </a:lnTo>
                    <a:lnTo>
                      <a:pt x="10047" y="7843"/>
                    </a:lnTo>
                    <a:lnTo>
                      <a:pt x="10234" y="7769"/>
                    </a:lnTo>
                    <a:lnTo>
                      <a:pt x="10383" y="7657"/>
                    </a:lnTo>
                    <a:lnTo>
                      <a:pt x="10495" y="7545"/>
                    </a:lnTo>
                    <a:lnTo>
                      <a:pt x="10607" y="7395"/>
                    </a:lnTo>
                    <a:lnTo>
                      <a:pt x="10682" y="7208"/>
                    </a:lnTo>
                    <a:lnTo>
                      <a:pt x="10682" y="6984"/>
                    </a:lnTo>
                    <a:lnTo>
                      <a:pt x="10645" y="6760"/>
                    </a:lnTo>
                    <a:lnTo>
                      <a:pt x="10495" y="6088"/>
                    </a:lnTo>
                    <a:lnTo>
                      <a:pt x="10309" y="5453"/>
                    </a:lnTo>
                    <a:lnTo>
                      <a:pt x="10122" y="4781"/>
                    </a:lnTo>
                    <a:lnTo>
                      <a:pt x="9898" y="4146"/>
                    </a:lnTo>
                    <a:lnTo>
                      <a:pt x="9599" y="3511"/>
                    </a:lnTo>
                    <a:lnTo>
                      <a:pt x="9263" y="2913"/>
                    </a:lnTo>
                    <a:lnTo>
                      <a:pt x="8889" y="2353"/>
                    </a:lnTo>
                    <a:lnTo>
                      <a:pt x="8441" y="1830"/>
                    </a:lnTo>
                    <a:lnTo>
                      <a:pt x="8030" y="1382"/>
                    </a:lnTo>
                    <a:lnTo>
                      <a:pt x="7507" y="1009"/>
                    </a:lnTo>
                    <a:lnTo>
                      <a:pt x="6985" y="673"/>
                    </a:lnTo>
                    <a:lnTo>
                      <a:pt x="6462" y="411"/>
                    </a:lnTo>
                    <a:lnTo>
                      <a:pt x="5864" y="187"/>
                    </a:lnTo>
                    <a:lnTo>
                      <a:pt x="5267" y="75"/>
                    </a:lnTo>
                    <a:lnTo>
                      <a:pt x="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5" name="Google Shape;855;p13"/>
            <p:cNvSpPr/>
            <p:nvPr/>
          </p:nvSpPr>
          <p:spPr>
            <a:xfrm>
              <a:off x="6287560" y="4437297"/>
              <a:ext cx="393831" cy="407794"/>
            </a:xfrm>
            <a:custGeom>
              <a:avLst/>
              <a:gdLst/>
              <a:ahLst/>
              <a:cxnLst/>
              <a:rect l="l" t="t" r="r" b="b"/>
              <a:pathLst>
                <a:path w="13708" h="14194" extrusionOk="0">
                  <a:moveTo>
                    <a:pt x="10010" y="2839"/>
                  </a:moveTo>
                  <a:lnTo>
                    <a:pt x="9936" y="2877"/>
                  </a:lnTo>
                  <a:lnTo>
                    <a:pt x="9936" y="2839"/>
                  </a:lnTo>
                  <a:close/>
                  <a:moveTo>
                    <a:pt x="1084" y="7359"/>
                  </a:moveTo>
                  <a:lnTo>
                    <a:pt x="1084" y="7433"/>
                  </a:lnTo>
                  <a:lnTo>
                    <a:pt x="1084" y="7508"/>
                  </a:lnTo>
                  <a:lnTo>
                    <a:pt x="1047" y="7583"/>
                  </a:lnTo>
                  <a:lnTo>
                    <a:pt x="1009" y="7657"/>
                  </a:lnTo>
                  <a:lnTo>
                    <a:pt x="1047" y="7508"/>
                  </a:lnTo>
                  <a:lnTo>
                    <a:pt x="1084" y="7359"/>
                  </a:lnTo>
                  <a:close/>
                  <a:moveTo>
                    <a:pt x="6163" y="1"/>
                  </a:moveTo>
                  <a:lnTo>
                    <a:pt x="5977" y="76"/>
                  </a:lnTo>
                  <a:lnTo>
                    <a:pt x="5827" y="225"/>
                  </a:lnTo>
                  <a:lnTo>
                    <a:pt x="5753" y="300"/>
                  </a:lnTo>
                  <a:lnTo>
                    <a:pt x="5715" y="412"/>
                  </a:lnTo>
                  <a:lnTo>
                    <a:pt x="5715" y="561"/>
                  </a:lnTo>
                  <a:lnTo>
                    <a:pt x="5715" y="748"/>
                  </a:lnTo>
                  <a:lnTo>
                    <a:pt x="5753" y="1532"/>
                  </a:lnTo>
                  <a:lnTo>
                    <a:pt x="5827" y="2354"/>
                  </a:lnTo>
                  <a:lnTo>
                    <a:pt x="6014" y="3922"/>
                  </a:lnTo>
                  <a:lnTo>
                    <a:pt x="6126" y="5155"/>
                  </a:lnTo>
                  <a:lnTo>
                    <a:pt x="5267" y="4483"/>
                  </a:lnTo>
                  <a:lnTo>
                    <a:pt x="3922" y="3512"/>
                  </a:lnTo>
                  <a:lnTo>
                    <a:pt x="3325" y="3063"/>
                  </a:lnTo>
                  <a:lnTo>
                    <a:pt x="2951" y="2802"/>
                  </a:lnTo>
                  <a:lnTo>
                    <a:pt x="2989" y="2839"/>
                  </a:lnTo>
                  <a:lnTo>
                    <a:pt x="2989" y="2839"/>
                  </a:lnTo>
                  <a:lnTo>
                    <a:pt x="2839" y="2727"/>
                  </a:lnTo>
                  <a:lnTo>
                    <a:pt x="2615" y="2690"/>
                  </a:lnTo>
                  <a:lnTo>
                    <a:pt x="2466" y="2690"/>
                  </a:lnTo>
                  <a:lnTo>
                    <a:pt x="2317" y="2765"/>
                  </a:lnTo>
                  <a:lnTo>
                    <a:pt x="2204" y="2877"/>
                  </a:lnTo>
                  <a:lnTo>
                    <a:pt x="2092" y="3026"/>
                  </a:lnTo>
                  <a:lnTo>
                    <a:pt x="2055" y="3176"/>
                  </a:lnTo>
                  <a:lnTo>
                    <a:pt x="2092" y="3325"/>
                  </a:lnTo>
                  <a:lnTo>
                    <a:pt x="2130" y="3474"/>
                  </a:lnTo>
                  <a:lnTo>
                    <a:pt x="2204" y="3624"/>
                  </a:lnTo>
                  <a:lnTo>
                    <a:pt x="2391" y="3773"/>
                  </a:lnTo>
                  <a:lnTo>
                    <a:pt x="2578" y="3885"/>
                  </a:lnTo>
                  <a:lnTo>
                    <a:pt x="3176" y="4296"/>
                  </a:lnTo>
                  <a:lnTo>
                    <a:pt x="4483" y="5267"/>
                  </a:lnTo>
                  <a:lnTo>
                    <a:pt x="5827" y="6275"/>
                  </a:lnTo>
                  <a:lnTo>
                    <a:pt x="5603" y="6313"/>
                  </a:lnTo>
                  <a:lnTo>
                    <a:pt x="3997" y="6500"/>
                  </a:lnTo>
                  <a:lnTo>
                    <a:pt x="2429" y="6649"/>
                  </a:lnTo>
                  <a:lnTo>
                    <a:pt x="1607" y="6761"/>
                  </a:lnTo>
                  <a:lnTo>
                    <a:pt x="785" y="6836"/>
                  </a:lnTo>
                  <a:lnTo>
                    <a:pt x="449" y="6836"/>
                  </a:lnTo>
                  <a:lnTo>
                    <a:pt x="337" y="6873"/>
                  </a:lnTo>
                  <a:lnTo>
                    <a:pt x="225" y="6948"/>
                  </a:lnTo>
                  <a:lnTo>
                    <a:pt x="150" y="7022"/>
                  </a:lnTo>
                  <a:lnTo>
                    <a:pt x="76" y="7097"/>
                  </a:lnTo>
                  <a:lnTo>
                    <a:pt x="38" y="7209"/>
                  </a:lnTo>
                  <a:lnTo>
                    <a:pt x="1" y="7321"/>
                  </a:lnTo>
                  <a:lnTo>
                    <a:pt x="1" y="7433"/>
                  </a:lnTo>
                  <a:lnTo>
                    <a:pt x="38" y="7545"/>
                  </a:lnTo>
                  <a:lnTo>
                    <a:pt x="76" y="7657"/>
                  </a:lnTo>
                  <a:lnTo>
                    <a:pt x="150" y="7732"/>
                  </a:lnTo>
                  <a:lnTo>
                    <a:pt x="262" y="7844"/>
                  </a:lnTo>
                  <a:lnTo>
                    <a:pt x="412" y="7881"/>
                  </a:lnTo>
                  <a:lnTo>
                    <a:pt x="561" y="7919"/>
                  </a:lnTo>
                  <a:lnTo>
                    <a:pt x="1121" y="7919"/>
                  </a:lnTo>
                  <a:lnTo>
                    <a:pt x="1532" y="7844"/>
                  </a:lnTo>
                  <a:lnTo>
                    <a:pt x="2354" y="7769"/>
                  </a:lnTo>
                  <a:lnTo>
                    <a:pt x="3960" y="7583"/>
                  </a:lnTo>
                  <a:lnTo>
                    <a:pt x="5715" y="7396"/>
                  </a:lnTo>
                  <a:lnTo>
                    <a:pt x="4931" y="8479"/>
                  </a:lnTo>
                  <a:lnTo>
                    <a:pt x="4968" y="8442"/>
                  </a:lnTo>
                  <a:lnTo>
                    <a:pt x="4968" y="8442"/>
                  </a:lnTo>
                  <a:lnTo>
                    <a:pt x="3250" y="10869"/>
                  </a:lnTo>
                  <a:lnTo>
                    <a:pt x="3213" y="10981"/>
                  </a:lnTo>
                  <a:lnTo>
                    <a:pt x="3176" y="11093"/>
                  </a:lnTo>
                  <a:lnTo>
                    <a:pt x="3213" y="11280"/>
                  </a:lnTo>
                  <a:lnTo>
                    <a:pt x="3288" y="11467"/>
                  </a:lnTo>
                  <a:lnTo>
                    <a:pt x="3437" y="11616"/>
                  </a:lnTo>
                  <a:lnTo>
                    <a:pt x="3586" y="11691"/>
                  </a:lnTo>
                  <a:lnTo>
                    <a:pt x="3848" y="11691"/>
                  </a:lnTo>
                  <a:lnTo>
                    <a:pt x="4035" y="11579"/>
                  </a:lnTo>
                  <a:lnTo>
                    <a:pt x="4184" y="11429"/>
                  </a:lnTo>
                  <a:lnTo>
                    <a:pt x="5192" y="10048"/>
                  </a:lnTo>
                  <a:lnTo>
                    <a:pt x="6201" y="8591"/>
                  </a:lnTo>
                  <a:lnTo>
                    <a:pt x="6462" y="8218"/>
                  </a:lnTo>
                  <a:lnTo>
                    <a:pt x="6761" y="10981"/>
                  </a:lnTo>
                  <a:lnTo>
                    <a:pt x="7097" y="13708"/>
                  </a:lnTo>
                  <a:lnTo>
                    <a:pt x="7172" y="13894"/>
                  </a:lnTo>
                  <a:lnTo>
                    <a:pt x="7284" y="14044"/>
                  </a:lnTo>
                  <a:lnTo>
                    <a:pt x="7471" y="14156"/>
                  </a:lnTo>
                  <a:lnTo>
                    <a:pt x="7657" y="14193"/>
                  </a:lnTo>
                  <a:lnTo>
                    <a:pt x="7695" y="14193"/>
                  </a:lnTo>
                  <a:lnTo>
                    <a:pt x="7807" y="14156"/>
                  </a:lnTo>
                  <a:lnTo>
                    <a:pt x="7919" y="14119"/>
                  </a:lnTo>
                  <a:lnTo>
                    <a:pt x="8068" y="13969"/>
                  </a:lnTo>
                  <a:lnTo>
                    <a:pt x="8180" y="13782"/>
                  </a:lnTo>
                  <a:lnTo>
                    <a:pt x="8180" y="13558"/>
                  </a:lnTo>
                  <a:lnTo>
                    <a:pt x="7807" y="10570"/>
                  </a:lnTo>
                  <a:lnTo>
                    <a:pt x="7471" y="7583"/>
                  </a:lnTo>
                  <a:lnTo>
                    <a:pt x="7471" y="7508"/>
                  </a:lnTo>
                  <a:lnTo>
                    <a:pt x="8628" y="8367"/>
                  </a:lnTo>
                  <a:lnTo>
                    <a:pt x="9823" y="9189"/>
                  </a:lnTo>
                  <a:lnTo>
                    <a:pt x="9786" y="9151"/>
                  </a:lnTo>
                  <a:lnTo>
                    <a:pt x="9786" y="9151"/>
                  </a:lnTo>
                  <a:lnTo>
                    <a:pt x="10570" y="9711"/>
                  </a:lnTo>
                  <a:lnTo>
                    <a:pt x="11317" y="10309"/>
                  </a:lnTo>
                  <a:lnTo>
                    <a:pt x="11467" y="10384"/>
                  </a:lnTo>
                  <a:lnTo>
                    <a:pt x="11616" y="10421"/>
                  </a:lnTo>
                  <a:lnTo>
                    <a:pt x="11766" y="10421"/>
                  </a:lnTo>
                  <a:lnTo>
                    <a:pt x="11878" y="10384"/>
                  </a:lnTo>
                  <a:lnTo>
                    <a:pt x="11990" y="10309"/>
                  </a:lnTo>
                  <a:lnTo>
                    <a:pt x="12064" y="10234"/>
                  </a:lnTo>
                  <a:lnTo>
                    <a:pt x="12139" y="10122"/>
                  </a:lnTo>
                  <a:lnTo>
                    <a:pt x="12176" y="10048"/>
                  </a:lnTo>
                  <a:lnTo>
                    <a:pt x="12176" y="9823"/>
                  </a:lnTo>
                  <a:lnTo>
                    <a:pt x="12102" y="9637"/>
                  </a:lnTo>
                  <a:lnTo>
                    <a:pt x="11990" y="9450"/>
                  </a:lnTo>
                  <a:lnTo>
                    <a:pt x="11429" y="9002"/>
                  </a:lnTo>
                  <a:lnTo>
                    <a:pt x="10795" y="8516"/>
                  </a:lnTo>
                  <a:lnTo>
                    <a:pt x="9413" y="7583"/>
                  </a:lnTo>
                  <a:lnTo>
                    <a:pt x="9450" y="7583"/>
                  </a:lnTo>
                  <a:lnTo>
                    <a:pt x="8703" y="7060"/>
                  </a:lnTo>
                  <a:lnTo>
                    <a:pt x="10309" y="6873"/>
                  </a:lnTo>
                  <a:lnTo>
                    <a:pt x="13222" y="6574"/>
                  </a:lnTo>
                  <a:lnTo>
                    <a:pt x="13334" y="6537"/>
                  </a:lnTo>
                  <a:lnTo>
                    <a:pt x="13446" y="6500"/>
                  </a:lnTo>
                  <a:lnTo>
                    <a:pt x="13596" y="6350"/>
                  </a:lnTo>
                  <a:lnTo>
                    <a:pt x="13708" y="6163"/>
                  </a:lnTo>
                  <a:lnTo>
                    <a:pt x="13708" y="5939"/>
                  </a:lnTo>
                  <a:lnTo>
                    <a:pt x="13670" y="5865"/>
                  </a:lnTo>
                  <a:lnTo>
                    <a:pt x="13633" y="5753"/>
                  </a:lnTo>
                  <a:lnTo>
                    <a:pt x="13484" y="5603"/>
                  </a:lnTo>
                  <a:lnTo>
                    <a:pt x="13297" y="5491"/>
                  </a:lnTo>
                  <a:lnTo>
                    <a:pt x="13110" y="5491"/>
                  </a:lnTo>
                  <a:lnTo>
                    <a:pt x="10272" y="5790"/>
                  </a:lnTo>
                  <a:lnTo>
                    <a:pt x="8031" y="6051"/>
                  </a:lnTo>
                  <a:lnTo>
                    <a:pt x="8068" y="6014"/>
                  </a:lnTo>
                  <a:lnTo>
                    <a:pt x="8516" y="5304"/>
                  </a:lnTo>
                  <a:lnTo>
                    <a:pt x="8516" y="5342"/>
                  </a:lnTo>
                  <a:lnTo>
                    <a:pt x="9599" y="3810"/>
                  </a:lnTo>
                  <a:lnTo>
                    <a:pt x="10160" y="2989"/>
                  </a:lnTo>
                  <a:lnTo>
                    <a:pt x="10346" y="2653"/>
                  </a:lnTo>
                  <a:lnTo>
                    <a:pt x="10421" y="2578"/>
                  </a:lnTo>
                  <a:lnTo>
                    <a:pt x="10458" y="2466"/>
                  </a:lnTo>
                  <a:lnTo>
                    <a:pt x="10496" y="2242"/>
                  </a:lnTo>
                  <a:lnTo>
                    <a:pt x="10421" y="2055"/>
                  </a:lnTo>
                  <a:lnTo>
                    <a:pt x="10309" y="1868"/>
                  </a:lnTo>
                  <a:lnTo>
                    <a:pt x="10197" y="1831"/>
                  </a:lnTo>
                  <a:lnTo>
                    <a:pt x="10085" y="1794"/>
                  </a:lnTo>
                  <a:lnTo>
                    <a:pt x="9786" y="1794"/>
                  </a:lnTo>
                  <a:lnTo>
                    <a:pt x="9637" y="1868"/>
                  </a:lnTo>
                  <a:lnTo>
                    <a:pt x="9525" y="1980"/>
                  </a:lnTo>
                  <a:lnTo>
                    <a:pt x="9413" y="2167"/>
                  </a:lnTo>
                  <a:lnTo>
                    <a:pt x="8890" y="2951"/>
                  </a:lnTo>
                  <a:lnTo>
                    <a:pt x="8068" y="4072"/>
                  </a:lnTo>
                  <a:lnTo>
                    <a:pt x="7284" y="5230"/>
                  </a:lnTo>
                  <a:lnTo>
                    <a:pt x="7246" y="5267"/>
                  </a:lnTo>
                  <a:lnTo>
                    <a:pt x="7134" y="4296"/>
                  </a:lnTo>
                  <a:lnTo>
                    <a:pt x="6948" y="2690"/>
                  </a:lnTo>
                  <a:lnTo>
                    <a:pt x="6798" y="1084"/>
                  </a:lnTo>
                  <a:lnTo>
                    <a:pt x="6798" y="636"/>
                  </a:lnTo>
                  <a:lnTo>
                    <a:pt x="6761" y="673"/>
                  </a:lnTo>
                  <a:lnTo>
                    <a:pt x="6761" y="449"/>
                  </a:lnTo>
                  <a:lnTo>
                    <a:pt x="6724" y="300"/>
                  </a:lnTo>
                  <a:lnTo>
                    <a:pt x="6574" y="113"/>
                  </a:lnTo>
                  <a:lnTo>
                    <a:pt x="6387" y="38"/>
                  </a:lnTo>
                  <a:lnTo>
                    <a:pt x="61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56444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875"/>
        <p:cNvGrpSpPr/>
        <p:nvPr/>
      </p:nvGrpSpPr>
      <p:grpSpPr>
        <a:xfrm>
          <a:off x="0" y="0"/>
          <a:ext cx="0" cy="0"/>
          <a:chOff x="0" y="0"/>
          <a:chExt cx="0" cy="0"/>
        </a:xfrm>
      </p:grpSpPr>
      <p:grpSp>
        <p:nvGrpSpPr>
          <p:cNvPr id="876" name="Google Shape;876;p18"/>
          <p:cNvGrpSpPr/>
          <p:nvPr/>
        </p:nvGrpSpPr>
        <p:grpSpPr>
          <a:xfrm>
            <a:off x="9252836" y="-662805"/>
            <a:ext cx="3142131" cy="8183605"/>
            <a:chOff x="6956837" y="-497104"/>
            <a:chExt cx="2362443" cy="6137704"/>
          </a:xfrm>
        </p:grpSpPr>
        <p:grpSp>
          <p:nvGrpSpPr>
            <p:cNvPr id="877" name="Google Shape;877;p18"/>
            <p:cNvGrpSpPr/>
            <p:nvPr/>
          </p:nvGrpSpPr>
          <p:grpSpPr>
            <a:xfrm rot="2265392">
              <a:off x="7730316" y="3603319"/>
              <a:ext cx="1128621" cy="1889569"/>
              <a:chOff x="3820625" y="2347300"/>
              <a:chExt cx="883825" cy="1479725"/>
            </a:xfrm>
          </p:grpSpPr>
          <p:sp>
            <p:nvSpPr>
              <p:cNvPr id="878" name="Google Shape;878;p18"/>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18"/>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18"/>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18"/>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18"/>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18"/>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84" name="Google Shape;884;p18"/>
            <p:cNvGrpSpPr/>
            <p:nvPr/>
          </p:nvGrpSpPr>
          <p:grpSpPr>
            <a:xfrm>
              <a:off x="6956837" y="-497104"/>
              <a:ext cx="2049317" cy="1463572"/>
              <a:chOff x="2523250" y="3135400"/>
              <a:chExt cx="1134350" cy="810125"/>
            </a:xfrm>
          </p:grpSpPr>
          <p:sp>
            <p:nvSpPr>
              <p:cNvPr id="885" name="Google Shape;885;p18"/>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18"/>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18"/>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18"/>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18"/>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18"/>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18"/>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18"/>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18"/>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18"/>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18"/>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18"/>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18"/>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18"/>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18"/>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18"/>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18"/>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18"/>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18"/>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18"/>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18"/>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18"/>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07" name="Google Shape;907;p18"/>
          <p:cNvSpPr/>
          <p:nvPr/>
        </p:nvSpPr>
        <p:spPr>
          <a:xfrm>
            <a:off x="305143" y="217101"/>
            <a:ext cx="11551565" cy="642382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BFF">
              <a:alpha val="8771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455667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33"/>
        <p:cNvGrpSpPr/>
        <p:nvPr/>
      </p:nvGrpSpPr>
      <p:grpSpPr>
        <a:xfrm>
          <a:off x="0" y="0"/>
          <a:ext cx="0" cy="0"/>
          <a:chOff x="0" y="0"/>
          <a:chExt cx="0" cy="0"/>
        </a:xfrm>
      </p:grpSpPr>
    </p:spTree>
    <p:extLst>
      <p:ext uri="{BB962C8B-B14F-4D97-AF65-F5344CB8AC3E}">
        <p14:creationId xmlns:p14="http://schemas.microsoft.com/office/powerpoint/2010/main" val="3308960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grpSp>
        <p:nvGrpSpPr>
          <p:cNvPr id="11" name="Google Shape;11;p2"/>
          <p:cNvGrpSpPr/>
          <p:nvPr/>
        </p:nvGrpSpPr>
        <p:grpSpPr>
          <a:xfrm>
            <a:off x="-233124" y="-662805"/>
            <a:ext cx="12628091" cy="8183605"/>
            <a:chOff x="-175277" y="-497104"/>
            <a:chExt cx="9494557" cy="6137704"/>
          </a:xfrm>
        </p:grpSpPr>
        <p:grpSp>
          <p:nvGrpSpPr>
            <p:cNvPr id="12" name="Google Shape;12;p2"/>
            <p:cNvGrpSpPr/>
            <p:nvPr/>
          </p:nvGrpSpPr>
          <p:grpSpPr>
            <a:xfrm rot="2265392">
              <a:off x="7730316" y="3603319"/>
              <a:ext cx="1128621" cy="1889569"/>
              <a:chOff x="3820625" y="2347300"/>
              <a:chExt cx="883825" cy="1479725"/>
            </a:xfrm>
          </p:grpSpPr>
          <p:sp>
            <p:nvSpPr>
              <p:cNvPr id="13" name="Google Shape;13;p2"/>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 name="Google Shape;19;p2"/>
            <p:cNvGrpSpPr/>
            <p:nvPr/>
          </p:nvGrpSpPr>
          <p:grpSpPr>
            <a:xfrm rot="-8534608">
              <a:off x="285066" y="-349381"/>
              <a:ext cx="1128621" cy="1889569"/>
              <a:chOff x="3820625" y="2347300"/>
              <a:chExt cx="883825" cy="1479725"/>
            </a:xfrm>
          </p:grpSpPr>
          <p:sp>
            <p:nvSpPr>
              <p:cNvPr id="20" name="Google Shape;20;p2"/>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 name="Google Shape;26;p2"/>
            <p:cNvGrpSpPr/>
            <p:nvPr/>
          </p:nvGrpSpPr>
          <p:grpSpPr>
            <a:xfrm>
              <a:off x="175412" y="3974946"/>
              <a:ext cx="2049317" cy="1463572"/>
              <a:chOff x="2523250" y="3135400"/>
              <a:chExt cx="1134350" cy="810125"/>
            </a:xfrm>
          </p:grpSpPr>
          <p:sp>
            <p:nvSpPr>
              <p:cNvPr id="27" name="Google Shape;27;p2"/>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 name="Google Shape;49;p2"/>
            <p:cNvGrpSpPr/>
            <p:nvPr/>
          </p:nvGrpSpPr>
          <p:grpSpPr>
            <a:xfrm>
              <a:off x="6956837" y="-497104"/>
              <a:ext cx="2049317" cy="1463572"/>
              <a:chOff x="2523250" y="3135400"/>
              <a:chExt cx="1134350" cy="810125"/>
            </a:xfrm>
          </p:grpSpPr>
          <p:sp>
            <p:nvSpPr>
              <p:cNvPr id="50" name="Google Shape;50;p2"/>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351224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1_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26267" y="4520483"/>
            <a:ext cx="4009277"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0298" y="-360876"/>
            <a:ext cx="4480688"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2846021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grpSp>
        <p:nvGrpSpPr>
          <p:cNvPr id="336" name="Google Shape;336;p27"/>
          <p:cNvGrpSpPr/>
          <p:nvPr/>
        </p:nvGrpSpPr>
        <p:grpSpPr>
          <a:xfrm rot="-2700000">
            <a:off x="11568115" y="2017356"/>
            <a:ext cx="278839"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287317" y="5544102"/>
            <a:ext cx="840452" cy="117838"/>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0792" y="6372926"/>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5692" y="2474933"/>
            <a:ext cx="278842"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2875892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2780"/>
        <p:cNvGrpSpPr/>
        <p:nvPr/>
      </p:nvGrpSpPr>
      <p:grpSpPr>
        <a:xfrm>
          <a:off x="0" y="0"/>
          <a:ext cx="0" cy="0"/>
          <a:chOff x="0" y="0"/>
          <a:chExt cx="0" cy="0"/>
        </a:xfrm>
      </p:grpSpPr>
      <p:sp>
        <p:nvSpPr>
          <p:cNvPr id="2781" name="Google Shape;2781;p25"/>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82" name="Google Shape;2782;p25"/>
          <p:cNvSpPr txBox="1">
            <a:spLocks noGrp="1"/>
          </p:cNvSpPr>
          <p:nvPr>
            <p:ph type="ctrTitle"/>
          </p:nvPr>
        </p:nvSpPr>
        <p:spPr>
          <a:xfrm>
            <a:off x="950842" y="658024"/>
            <a:ext cx="10260154"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53"/>
            </a:lvl1pPr>
            <a:lvl2pPr lvl="1" algn="r" rtl="0">
              <a:spcBef>
                <a:spcPts val="0"/>
              </a:spcBef>
              <a:spcAft>
                <a:spcPts val="0"/>
              </a:spcAft>
              <a:buSzPts val="1800"/>
              <a:buNone/>
              <a:defRPr sz="2394"/>
            </a:lvl2pPr>
            <a:lvl3pPr lvl="2" algn="r" rtl="0">
              <a:spcBef>
                <a:spcPts val="0"/>
              </a:spcBef>
              <a:spcAft>
                <a:spcPts val="0"/>
              </a:spcAft>
              <a:buSzPts val="1800"/>
              <a:buNone/>
              <a:defRPr sz="2394"/>
            </a:lvl3pPr>
            <a:lvl4pPr lvl="3" algn="r" rtl="0">
              <a:spcBef>
                <a:spcPts val="0"/>
              </a:spcBef>
              <a:spcAft>
                <a:spcPts val="0"/>
              </a:spcAft>
              <a:buSzPts val="1800"/>
              <a:buNone/>
              <a:defRPr sz="2394"/>
            </a:lvl4pPr>
            <a:lvl5pPr lvl="4" algn="r" rtl="0">
              <a:spcBef>
                <a:spcPts val="0"/>
              </a:spcBef>
              <a:spcAft>
                <a:spcPts val="0"/>
              </a:spcAft>
              <a:buSzPts val="1800"/>
              <a:buNone/>
              <a:defRPr sz="2394"/>
            </a:lvl5pPr>
            <a:lvl6pPr lvl="5" algn="r" rtl="0">
              <a:spcBef>
                <a:spcPts val="0"/>
              </a:spcBef>
              <a:spcAft>
                <a:spcPts val="0"/>
              </a:spcAft>
              <a:buSzPts val="1800"/>
              <a:buNone/>
              <a:defRPr sz="2394"/>
            </a:lvl6pPr>
            <a:lvl7pPr lvl="6" algn="r" rtl="0">
              <a:spcBef>
                <a:spcPts val="0"/>
              </a:spcBef>
              <a:spcAft>
                <a:spcPts val="0"/>
              </a:spcAft>
              <a:buSzPts val="1800"/>
              <a:buNone/>
              <a:defRPr sz="2394"/>
            </a:lvl7pPr>
            <a:lvl8pPr lvl="7" algn="r" rtl="0">
              <a:spcBef>
                <a:spcPts val="0"/>
              </a:spcBef>
              <a:spcAft>
                <a:spcPts val="0"/>
              </a:spcAft>
              <a:buSzPts val="1800"/>
              <a:buNone/>
              <a:defRPr sz="2394"/>
            </a:lvl8pPr>
            <a:lvl9pPr lvl="8" algn="r" rtl="0">
              <a:spcBef>
                <a:spcPts val="0"/>
              </a:spcBef>
              <a:spcAft>
                <a:spcPts val="0"/>
              </a:spcAft>
              <a:buSzPts val="1800"/>
              <a:buNone/>
              <a:defRPr sz="2394"/>
            </a:lvl9pPr>
          </a:lstStyle>
          <a:p>
            <a:endParaRPr/>
          </a:p>
        </p:txBody>
      </p:sp>
      <p:grpSp>
        <p:nvGrpSpPr>
          <p:cNvPr id="2783" name="Google Shape;2783;p25"/>
          <p:cNvGrpSpPr/>
          <p:nvPr/>
        </p:nvGrpSpPr>
        <p:grpSpPr>
          <a:xfrm flipH="1">
            <a:off x="10083358" y="446219"/>
            <a:ext cx="185495" cy="212152"/>
            <a:chOff x="11250843" y="1932532"/>
            <a:chExt cx="402616" cy="459335"/>
          </a:xfrm>
        </p:grpSpPr>
        <p:sp>
          <p:nvSpPr>
            <p:cNvPr id="2784" name="Google Shape;278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25"/>
          <p:cNvGrpSpPr/>
          <p:nvPr/>
        </p:nvGrpSpPr>
        <p:grpSpPr>
          <a:xfrm flipH="1">
            <a:off x="11000847" y="6252235"/>
            <a:ext cx="513473" cy="480116"/>
            <a:chOff x="9460636" y="2071442"/>
            <a:chExt cx="1221710" cy="1139515"/>
          </a:xfrm>
        </p:grpSpPr>
        <p:sp>
          <p:nvSpPr>
            <p:cNvPr id="2788" name="Google Shape;278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99" name="Google Shape;2799;p25"/>
          <p:cNvGrpSpPr/>
          <p:nvPr/>
        </p:nvGrpSpPr>
        <p:grpSpPr>
          <a:xfrm flipH="1">
            <a:off x="10635622" y="5927203"/>
            <a:ext cx="185495" cy="212152"/>
            <a:chOff x="11250843" y="1932532"/>
            <a:chExt cx="402616" cy="459335"/>
          </a:xfrm>
        </p:grpSpPr>
        <p:sp>
          <p:nvSpPr>
            <p:cNvPr id="2800" name="Google Shape;280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03" name="Google Shape;2803;p25"/>
          <p:cNvGrpSpPr/>
          <p:nvPr/>
        </p:nvGrpSpPr>
        <p:grpSpPr>
          <a:xfrm flipH="1">
            <a:off x="11667862" y="6093552"/>
            <a:ext cx="185495" cy="212152"/>
            <a:chOff x="11250843" y="1932532"/>
            <a:chExt cx="402616" cy="459335"/>
          </a:xfrm>
        </p:grpSpPr>
        <p:sp>
          <p:nvSpPr>
            <p:cNvPr id="2804" name="Google Shape;280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07" name="Google Shape;2807;p25"/>
          <p:cNvGrpSpPr/>
          <p:nvPr/>
        </p:nvGrpSpPr>
        <p:grpSpPr>
          <a:xfrm>
            <a:off x="113199" y="7274"/>
            <a:ext cx="513473" cy="480116"/>
            <a:chOff x="9460636" y="2071442"/>
            <a:chExt cx="1221710" cy="1139515"/>
          </a:xfrm>
        </p:grpSpPr>
        <p:sp>
          <p:nvSpPr>
            <p:cNvPr id="2808" name="Google Shape;280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19" name="Google Shape;2819;p25"/>
          <p:cNvGrpSpPr/>
          <p:nvPr/>
        </p:nvGrpSpPr>
        <p:grpSpPr>
          <a:xfrm flipH="1">
            <a:off x="1092484" y="159738"/>
            <a:ext cx="185495" cy="212152"/>
            <a:chOff x="11250843" y="1932532"/>
            <a:chExt cx="402616" cy="459335"/>
          </a:xfrm>
        </p:grpSpPr>
        <p:sp>
          <p:nvSpPr>
            <p:cNvPr id="2820" name="Google Shape;282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23" name="Google Shape;2823;p25"/>
          <p:cNvGrpSpPr/>
          <p:nvPr/>
        </p:nvGrpSpPr>
        <p:grpSpPr>
          <a:xfrm flipH="1">
            <a:off x="569353" y="5469603"/>
            <a:ext cx="185495" cy="212152"/>
            <a:chOff x="11250843" y="1932532"/>
            <a:chExt cx="402616" cy="459335"/>
          </a:xfrm>
        </p:grpSpPr>
        <p:sp>
          <p:nvSpPr>
            <p:cNvPr id="2824" name="Google Shape;282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950590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61"/>
        <p:cNvGrpSpPr/>
        <p:nvPr/>
      </p:nvGrpSpPr>
      <p:grpSpPr>
        <a:xfrm>
          <a:off x="0" y="0"/>
          <a:ext cx="0" cy="0"/>
          <a:chOff x="0" y="0"/>
          <a:chExt cx="0" cy="0"/>
        </a:xfrm>
      </p:grpSpPr>
      <p:sp>
        <p:nvSpPr>
          <p:cNvPr id="662" name="Google Shape;662;p7"/>
          <p:cNvSpPr/>
          <p:nvPr/>
        </p:nvSpPr>
        <p:spPr>
          <a:xfrm>
            <a:off x="234851" y="235400"/>
            <a:ext cx="11692203" cy="6387200"/>
          </a:xfrm>
          <a:prstGeom prst="roundRect">
            <a:avLst>
              <a:gd name="adj" fmla="val 5769"/>
            </a:avLst>
          </a:prstGeom>
          <a:solidFill>
            <a:schemeClr val="lt1"/>
          </a:solidFill>
          <a:ln>
            <a:noFill/>
          </a:ln>
        </p:spPr>
        <p:txBody>
          <a:bodyPr spcFirstLastPara="1" wrap="square" lIns="121297" tIns="121297" rIns="121297" bIns="121297" anchor="ctr" anchorCtr="0">
            <a:noAutofit/>
          </a:bodyPr>
          <a:lstStyle/>
          <a:p>
            <a:pPr marL="0" lvl="0" indent="0" algn="l" rtl="0">
              <a:spcBef>
                <a:spcPts val="0"/>
              </a:spcBef>
              <a:spcAft>
                <a:spcPts val="0"/>
              </a:spcAft>
              <a:buNone/>
            </a:pPr>
            <a:endParaRPr sz="2473"/>
          </a:p>
        </p:txBody>
      </p:sp>
      <p:grpSp>
        <p:nvGrpSpPr>
          <p:cNvPr id="664" name="Google Shape;664;p7"/>
          <p:cNvGrpSpPr/>
          <p:nvPr/>
        </p:nvGrpSpPr>
        <p:grpSpPr>
          <a:xfrm rot="-771151">
            <a:off x="-93223" y="4229254"/>
            <a:ext cx="1845941"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grpSp>
        <p:nvGrpSpPr>
          <p:cNvPr id="684" name="Google Shape;684;p7"/>
          <p:cNvGrpSpPr/>
          <p:nvPr/>
        </p:nvGrpSpPr>
        <p:grpSpPr>
          <a:xfrm>
            <a:off x="265031" y="174739"/>
            <a:ext cx="940315"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grpSp>
        <p:nvGrpSpPr>
          <p:cNvPr id="717" name="Google Shape;717;p7"/>
          <p:cNvGrpSpPr/>
          <p:nvPr/>
        </p:nvGrpSpPr>
        <p:grpSpPr>
          <a:xfrm>
            <a:off x="10976958" y="-243025"/>
            <a:ext cx="1818805"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3"/>
              </a:p>
            </p:txBody>
          </p:sp>
        </p:grpSp>
      </p:grpSp>
    </p:spTree>
    <p:extLst>
      <p:ext uri="{BB962C8B-B14F-4D97-AF65-F5344CB8AC3E}">
        <p14:creationId xmlns:p14="http://schemas.microsoft.com/office/powerpoint/2010/main" val="11702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3" userDrawn="1">
  <p:cSld name="CUSTOM_2_1_1_1">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2674" y="192990"/>
            <a:ext cx="11831407"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4" userDrawn="1">
  <p:cSld name="CUSTOM_2_1_1_1_1">
    <p:bg>
      <p:bgPr>
        <a:solidFill>
          <a:schemeClr val="lt1"/>
        </a:solidFill>
        <a:effectLst/>
      </p:bgPr>
    </p:bg>
    <p:spTree>
      <p:nvGrpSpPr>
        <p:cNvPr id="1" name="Shape 1253"/>
        <p:cNvGrpSpPr/>
        <p:nvPr/>
      </p:nvGrpSpPr>
      <p:grpSpPr>
        <a:xfrm>
          <a:off x="0" y="0"/>
          <a:ext cx="0" cy="0"/>
          <a:chOff x="0" y="0"/>
          <a:chExt cx="0" cy="0"/>
        </a:xfrm>
      </p:grpSpPr>
      <p:grpSp>
        <p:nvGrpSpPr>
          <p:cNvPr id="1254" name="Google Shape;1254;p19"/>
          <p:cNvGrpSpPr/>
          <p:nvPr/>
        </p:nvGrpSpPr>
        <p:grpSpPr>
          <a:xfrm flipH="1">
            <a:off x="162674" y="192990"/>
            <a:ext cx="11831407" cy="6610900"/>
            <a:chOff x="135794" y="68542"/>
            <a:chExt cx="8895562" cy="4958175"/>
          </a:xfrm>
        </p:grpSpPr>
        <p:grpSp>
          <p:nvGrpSpPr>
            <p:cNvPr id="1255" name="Google Shape;1255;p19"/>
            <p:cNvGrpSpPr/>
            <p:nvPr/>
          </p:nvGrpSpPr>
          <p:grpSpPr>
            <a:xfrm>
              <a:off x="135794" y="68542"/>
              <a:ext cx="8895562" cy="4958175"/>
              <a:chOff x="135794" y="68542"/>
              <a:chExt cx="8895562" cy="4958175"/>
            </a:xfrm>
          </p:grpSpPr>
          <p:sp>
            <p:nvSpPr>
              <p:cNvPr id="1256" name="Google Shape;1256;p19"/>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257" name="Google Shape;1257;p19"/>
              <p:cNvGrpSpPr/>
              <p:nvPr/>
            </p:nvGrpSpPr>
            <p:grpSpPr>
              <a:xfrm>
                <a:off x="135794" y="68542"/>
                <a:ext cx="8895562" cy="4958175"/>
                <a:chOff x="135794" y="68542"/>
                <a:chExt cx="8895562" cy="4958175"/>
              </a:xfrm>
            </p:grpSpPr>
            <p:grpSp>
              <p:nvGrpSpPr>
                <p:cNvPr id="1258" name="Google Shape;1258;p19"/>
                <p:cNvGrpSpPr/>
                <p:nvPr/>
              </p:nvGrpSpPr>
              <p:grpSpPr>
                <a:xfrm>
                  <a:off x="135794" y="68542"/>
                  <a:ext cx="8895562" cy="4958175"/>
                  <a:chOff x="135794" y="68542"/>
                  <a:chExt cx="8895562" cy="4958175"/>
                </a:xfrm>
              </p:grpSpPr>
              <p:sp>
                <p:nvSpPr>
                  <p:cNvPr id="1259" name="Google Shape;1259;p1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60" name="Google Shape;1260;p19"/>
                  <p:cNvSpPr/>
                  <p:nvPr/>
                </p:nvSpPr>
                <p:spPr>
                  <a:xfrm rot="6300406">
                    <a:off x="3563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61" name="Google Shape;1261;p1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62" name="Google Shape;1262;p1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63" name="Google Shape;1263;p1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64" name="Google Shape;1264;p19"/>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65" name="Google Shape;1265;p19"/>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66" name="Google Shape;1266;p19"/>
                  <p:cNvSpPr/>
                  <p:nvPr/>
                </p:nvSpPr>
                <p:spPr>
                  <a:xfrm rot="8100000" flipH="1">
                    <a:off x="3899594" y="769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67" name="Google Shape;1267;p19"/>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68" name="Google Shape;1268;p19"/>
                  <p:cNvSpPr/>
                  <p:nvPr/>
                </p:nvSpPr>
                <p:spPr>
                  <a:xfrm>
                    <a:off x="1878594" y="1419994"/>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69" name="Google Shape;1269;p19"/>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70" name="Google Shape;1270;p19"/>
                  <p:cNvSpPr/>
                  <p:nvPr/>
                </p:nvSpPr>
                <p:spPr>
                  <a:xfrm rot="-5400000">
                    <a:off x="1540615" y="8944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71" name="Google Shape;1271;p19"/>
                  <p:cNvSpPr/>
                  <p:nvPr/>
                </p:nvSpPr>
                <p:spPr>
                  <a:xfrm rot="2700000">
                    <a:off x="1049241" y="1322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72" name="Google Shape;1272;p19"/>
                  <p:cNvSpPr/>
                  <p:nvPr/>
                </p:nvSpPr>
                <p:spPr>
                  <a:xfrm rot="-5400000">
                    <a:off x="1720029" y="48066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73" name="Google Shape;1273;p1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74" name="Google Shape;1274;p1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75" name="Google Shape;1275;p19"/>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76" name="Google Shape;1276;p19"/>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77" name="Google Shape;1277;p19"/>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78" name="Google Shape;1278;p1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79" name="Google Shape;1279;p19"/>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80" name="Google Shape;1280;p19"/>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81" name="Google Shape;1281;p1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82" name="Google Shape;1282;p19"/>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83" name="Google Shape;1283;p19"/>
                  <p:cNvSpPr/>
                  <p:nvPr/>
                </p:nvSpPr>
                <p:spPr>
                  <a:xfrm rot="-2700000">
                    <a:off x="1041415" y="38810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84" name="Google Shape;1284;p1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85" name="Google Shape;1285;p1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86" name="Google Shape;1286;p19"/>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87" name="Google Shape;1287;p19"/>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88" name="Google Shape;1288;p1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89" name="Google Shape;1289;p19"/>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90" name="Google Shape;1290;p1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91" name="Google Shape;1291;p19"/>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92" name="Google Shape;1292;p19"/>
                  <p:cNvSpPr/>
                  <p:nvPr/>
                </p:nvSpPr>
                <p:spPr>
                  <a:xfrm rot="-900406" flipH="1">
                    <a:off x="7769085" y="43654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93" name="Google Shape;1293;p19"/>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94" name="Google Shape;1294;p19"/>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95" name="Google Shape;1295;p19"/>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96" name="Google Shape;1296;p19"/>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97" name="Google Shape;1297;p19"/>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98" name="Google Shape;1298;p19"/>
                  <p:cNvSpPr/>
                  <p:nvPr/>
                </p:nvSpPr>
                <p:spPr>
                  <a:xfrm rot="8999773">
                    <a:off x="4313272" y="4369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99" name="Google Shape;1299;p19"/>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00" name="Google Shape;1300;p19"/>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01" name="Google Shape;1301;p19"/>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02" name="Google Shape;1302;p19"/>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303" name="Google Shape;1303;p19"/>
                <p:cNvGrpSpPr/>
                <p:nvPr/>
              </p:nvGrpSpPr>
              <p:grpSpPr>
                <a:xfrm rot="10800000">
                  <a:off x="657960" y="911298"/>
                  <a:ext cx="2985068" cy="3751848"/>
                  <a:chOff x="-2212647" y="1473292"/>
                  <a:chExt cx="2985068" cy="3751848"/>
                </a:xfrm>
              </p:grpSpPr>
              <p:sp>
                <p:nvSpPr>
                  <p:cNvPr id="1304" name="Google Shape;1304;p19"/>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05" name="Google Shape;1305;p19"/>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06" name="Google Shape;1306;p19"/>
                  <p:cNvSpPr/>
                  <p:nvPr/>
                </p:nvSpPr>
                <p:spPr>
                  <a:xfrm rot="6300406">
                    <a:off x="-2231105" y="4907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307" name="Google Shape;1307;p19"/>
            <p:cNvSpPr/>
            <p:nvPr/>
          </p:nvSpPr>
          <p:spPr>
            <a:xfrm rot="6300406">
              <a:off x="1578295" y="38246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08" name="Google Shape;1308;p19"/>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09" name="Google Shape;1309;p19"/>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10" name="Google Shape;1310;p19"/>
            <p:cNvSpPr/>
            <p:nvPr/>
          </p:nvSpPr>
          <p:spPr>
            <a:xfrm rot="8100000">
              <a:off x="2648340" y="3762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11" name="Google Shape;1311;p19"/>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6" userDrawn="1">
  <p:cSld name="CUSTOM_2_1_1_1_1_1_1">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2674" y="91390"/>
            <a:ext cx="11831407"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43" name="Google Shape;1443;p21"/>
          <p:cNvSpPr/>
          <p:nvPr/>
        </p:nvSpPr>
        <p:spPr>
          <a:xfrm>
            <a:off x="957625" y="717833"/>
            <a:ext cx="10246588" cy="5433200"/>
          </a:xfrm>
          <a:prstGeom prst="roundRect">
            <a:avLst>
              <a:gd name="adj" fmla="val 5634"/>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4"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26" name="Google Shape;2526;p39"/>
          <p:cNvSpPr/>
          <p:nvPr/>
        </p:nvSpPr>
        <p:spPr>
          <a:xfrm>
            <a:off x="7452168" y="2272213"/>
            <a:ext cx="1235926"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27" name="Google Shape;2527;p39"/>
          <p:cNvGrpSpPr/>
          <p:nvPr/>
        </p:nvGrpSpPr>
        <p:grpSpPr>
          <a:xfrm>
            <a:off x="8693407" y="3093067"/>
            <a:ext cx="1155035"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32" name="Google Shape;2532;p39"/>
          <p:cNvSpPr/>
          <p:nvPr/>
        </p:nvSpPr>
        <p:spPr>
          <a:xfrm flipH="1">
            <a:off x="9123605"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3" name="Google Shape;2533;p39"/>
          <p:cNvSpPr/>
          <p:nvPr/>
        </p:nvSpPr>
        <p:spPr>
          <a:xfrm>
            <a:off x="9544412" y="4064213"/>
            <a:ext cx="1235926"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4" name="Google Shape;2534;p39"/>
          <p:cNvSpPr/>
          <p:nvPr/>
        </p:nvSpPr>
        <p:spPr>
          <a:xfrm>
            <a:off x="9544412" y="1648213"/>
            <a:ext cx="1235926"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5" name="Google Shape;2535;p39"/>
          <p:cNvSpPr/>
          <p:nvPr/>
        </p:nvSpPr>
        <p:spPr>
          <a:xfrm>
            <a:off x="7761534" y="4976213"/>
            <a:ext cx="1235926"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6" name="Google Shape;2536;p39"/>
          <p:cNvSpPr/>
          <p:nvPr/>
        </p:nvSpPr>
        <p:spPr>
          <a:xfrm flipH="1">
            <a:off x="9123605"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4"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5" y="726633"/>
            <a:ext cx="7902801" cy="5404800"/>
          </a:xfrm>
          <a:prstGeom prst="roundRect">
            <a:avLst>
              <a:gd name="adj" fmla="val 5634"/>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91" name="Google Shape;2591;p40"/>
          <p:cNvGrpSpPr/>
          <p:nvPr/>
        </p:nvGrpSpPr>
        <p:grpSpPr>
          <a:xfrm>
            <a:off x="553721" y="2741405"/>
            <a:ext cx="2456634"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98" name="Google Shape;2598;p40"/>
          <p:cNvGrpSpPr/>
          <p:nvPr/>
        </p:nvGrpSpPr>
        <p:grpSpPr>
          <a:xfrm rot="536064" flipH="1">
            <a:off x="8892757" y="1203254"/>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637" name="Google Shape;2637;p40"/>
          <p:cNvSpPr/>
          <p:nvPr/>
        </p:nvSpPr>
        <p:spPr>
          <a:xfrm flipH="1">
            <a:off x="9236924"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userDrawn="1">
  <p:cSld name="1_Title only 2">
    <p:spTree>
      <p:nvGrpSpPr>
        <p:cNvPr id="1" name="Shape 2356"/>
        <p:cNvGrpSpPr/>
        <p:nvPr/>
      </p:nvGrpSpPr>
      <p:grpSpPr>
        <a:xfrm>
          <a:off x="0" y="0"/>
          <a:ext cx="0" cy="0"/>
          <a:chOff x="0" y="0"/>
          <a:chExt cx="0" cy="0"/>
        </a:xfrm>
      </p:grpSpPr>
      <p:sp>
        <p:nvSpPr>
          <p:cNvPr id="2358" name="Google Shape;2358;p18"/>
          <p:cNvSpPr/>
          <p:nvPr/>
        </p:nvSpPr>
        <p:spPr>
          <a:xfrm rot="-3607199" flipH="1">
            <a:off x="9590192" y="5839065"/>
            <a:ext cx="4095567" cy="1681700"/>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59" name="Google Shape;2359;p18"/>
          <p:cNvSpPr/>
          <p:nvPr/>
        </p:nvSpPr>
        <p:spPr>
          <a:xfrm rot="900074" flipH="1">
            <a:off x="-1828361" y="5497263"/>
            <a:ext cx="5080150"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0" name="Google Shape;2360;p18"/>
          <p:cNvSpPr/>
          <p:nvPr/>
        </p:nvSpPr>
        <p:spPr>
          <a:xfrm rot="10800000" flipH="1">
            <a:off x="1270466" y="6198233"/>
            <a:ext cx="50801" cy="51339"/>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1" name="Google Shape;2361;p18"/>
          <p:cNvSpPr/>
          <p:nvPr/>
        </p:nvSpPr>
        <p:spPr>
          <a:xfrm rot="10800000" flipH="1">
            <a:off x="1627580" y="6078809"/>
            <a:ext cx="139942" cy="134799"/>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2" name="Google Shape;2362;p18"/>
          <p:cNvSpPr/>
          <p:nvPr/>
        </p:nvSpPr>
        <p:spPr>
          <a:xfrm rot="10800000" flipH="1">
            <a:off x="994140" y="5950460"/>
            <a:ext cx="89142" cy="86755"/>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3" name="Google Shape;2363;p18"/>
          <p:cNvSpPr/>
          <p:nvPr/>
        </p:nvSpPr>
        <p:spPr>
          <a:xfrm rot="10800000" flipH="1">
            <a:off x="1375903" y="5902966"/>
            <a:ext cx="58196" cy="54221"/>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4" name="Google Shape;2364;p18"/>
          <p:cNvSpPr/>
          <p:nvPr/>
        </p:nvSpPr>
        <p:spPr>
          <a:xfrm rot="10800000" flipH="1">
            <a:off x="1859815" y="5984917"/>
            <a:ext cx="156238" cy="1566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5" name="Google Shape;2365;p18"/>
          <p:cNvSpPr/>
          <p:nvPr/>
        </p:nvSpPr>
        <p:spPr>
          <a:xfrm rot="10800000" flipH="1">
            <a:off x="663863" y="6131521"/>
            <a:ext cx="95715" cy="96089"/>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366" name="Google Shape;2366;p18"/>
          <p:cNvGrpSpPr/>
          <p:nvPr/>
        </p:nvGrpSpPr>
        <p:grpSpPr>
          <a:xfrm>
            <a:off x="11075907" y="5855657"/>
            <a:ext cx="1252270" cy="1197696"/>
            <a:chOff x="8327532" y="4391743"/>
            <a:chExt cx="941532" cy="898272"/>
          </a:xfrm>
        </p:grpSpPr>
        <p:sp>
          <p:nvSpPr>
            <p:cNvPr id="2367" name="Google Shape;2367;p18"/>
            <p:cNvSpPr/>
            <p:nvPr/>
          </p:nvSpPr>
          <p:spPr>
            <a:xfrm rot="1096618">
              <a:off x="8647763" y="4520801"/>
              <a:ext cx="186963" cy="111390"/>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18"/>
            <p:cNvSpPr/>
            <p:nvPr/>
          </p:nvSpPr>
          <p:spPr>
            <a:xfrm rot="1096618">
              <a:off x="8840446" y="4622250"/>
              <a:ext cx="155844"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9" name="Google Shape;2369;p18"/>
            <p:cNvSpPr/>
            <p:nvPr/>
          </p:nvSpPr>
          <p:spPr>
            <a:xfrm rot="1096618">
              <a:off x="8732515" y="4740862"/>
              <a:ext cx="140857" cy="85352"/>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0" name="Google Shape;2370;p18"/>
            <p:cNvSpPr/>
            <p:nvPr/>
          </p:nvSpPr>
          <p:spPr>
            <a:xfrm rot="1096618">
              <a:off x="8877167" y="4790211"/>
              <a:ext cx="141492" cy="8522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18"/>
            <p:cNvSpPr/>
            <p:nvPr/>
          </p:nvSpPr>
          <p:spPr>
            <a:xfrm rot="1096618">
              <a:off x="8956291" y="4608164"/>
              <a:ext cx="167403" cy="113676"/>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18"/>
            <p:cNvSpPr/>
            <p:nvPr/>
          </p:nvSpPr>
          <p:spPr>
            <a:xfrm rot="1096618">
              <a:off x="9137599" y="4889456"/>
              <a:ext cx="119646" cy="94624"/>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18"/>
            <p:cNvSpPr/>
            <p:nvPr/>
          </p:nvSpPr>
          <p:spPr>
            <a:xfrm rot="1096618">
              <a:off x="8906975" y="5001147"/>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18"/>
            <p:cNvSpPr/>
            <p:nvPr/>
          </p:nvSpPr>
          <p:spPr>
            <a:xfrm rot="1096618">
              <a:off x="9146744" y="5050523"/>
              <a:ext cx="105293" cy="80907"/>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18"/>
            <p:cNvSpPr/>
            <p:nvPr/>
          </p:nvSpPr>
          <p:spPr>
            <a:xfrm rot="1096618">
              <a:off x="8549755" y="4840186"/>
              <a:ext cx="129426" cy="90052"/>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18"/>
            <p:cNvSpPr/>
            <p:nvPr/>
          </p:nvSpPr>
          <p:spPr>
            <a:xfrm rot="1096618">
              <a:off x="8437409" y="4590545"/>
              <a:ext cx="139206" cy="95132"/>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18"/>
            <p:cNvSpPr/>
            <p:nvPr/>
          </p:nvSpPr>
          <p:spPr>
            <a:xfrm rot="1096618">
              <a:off x="8716238" y="4954068"/>
              <a:ext cx="132220" cy="104404"/>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18"/>
            <p:cNvSpPr/>
            <p:nvPr/>
          </p:nvSpPr>
          <p:spPr>
            <a:xfrm rot="1096618">
              <a:off x="8960123" y="5180073"/>
              <a:ext cx="110374" cy="81161"/>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18"/>
            <p:cNvSpPr/>
            <p:nvPr/>
          </p:nvSpPr>
          <p:spPr>
            <a:xfrm rot="1096618">
              <a:off x="8751733" y="5191543"/>
              <a:ext cx="105293" cy="84082"/>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18"/>
            <p:cNvSpPr/>
            <p:nvPr/>
          </p:nvSpPr>
          <p:spPr>
            <a:xfrm rot="1096618">
              <a:off x="8435121" y="4410978"/>
              <a:ext cx="139079" cy="101991"/>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18"/>
            <p:cNvSpPr/>
            <p:nvPr/>
          </p:nvSpPr>
          <p:spPr>
            <a:xfrm rot="1096618">
              <a:off x="8471804" y="4999717"/>
              <a:ext cx="122567"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18"/>
            <p:cNvSpPr/>
            <p:nvPr/>
          </p:nvSpPr>
          <p:spPr>
            <a:xfrm rot="1096618">
              <a:off x="8338624" y="4699891"/>
              <a:ext cx="143778" cy="93862"/>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383" name="Google Shape;2383;p18"/>
          <p:cNvSpPr/>
          <p:nvPr/>
        </p:nvSpPr>
        <p:spPr>
          <a:xfrm rot="-7192801">
            <a:off x="9590192" y="-683202"/>
            <a:ext cx="4095567" cy="1681700"/>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84" name="Google Shape;2384;p18"/>
          <p:cNvSpPr/>
          <p:nvPr/>
        </p:nvSpPr>
        <p:spPr>
          <a:xfrm rot="9899926">
            <a:off x="-1828361" y="-756107"/>
            <a:ext cx="5080150"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03715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35"/>
        <p:cNvGrpSpPr/>
        <p:nvPr/>
      </p:nvGrpSpPr>
      <p:grpSpPr>
        <a:xfrm>
          <a:off x="0" y="0"/>
          <a:ext cx="0" cy="0"/>
          <a:chOff x="0" y="0"/>
          <a:chExt cx="0" cy="0"/>
        </a:xfrm>
      </p:grpSpPr>
      <p:sp>
        <p:nvSpPr>
          <p:cNvPr id="936" name="Google Shape;936;p19"/>
          <p:cNvSpPr/>
          <p:nvPr/>
        </p:nvSpPr>
        <p:spPr>
          <a:xfrm>
            <a:off x="667823" y="6030663"/>
            <a:ext cx="1022972" cy="827636"/>
          </a:xfrm>
          <a:custGeom>
            <a:avLst/>
            <a:gdLst/>
            <a:ahLst/>
            <a:cxnLst/>
            <a:rect l="l" t="t" r="r" b="b"/>
            <a:pathLst>
              <a:path w="25752" h="26124" extrusionOk="0">
                <a:moveTo>
                  <a:pt x="23590" y="19151"/>
                </a:moveTo>
                <a:cubicBezTo>
                  <a:pt x="23588" y="19157"/>
                  <a:pt x="23586" y="19163"/>
                  <a:pt x="23584" y="19169"/>
                </a:cubicBezTo>
                <a:cubicBezTo>
                  <a:pt x="23586" y="19163"/>
                  <a:pt x="23588" y="19157"/>
                  <a:pt x="23590" y="19151"/>
                </a:cubicBezTo>
                <a:close/>
                <a:moveTo>
                  <a:pt x="9406" y="1"/>
                </a:moveTo>
                <a:cubicBezTo>
                  <a:pt x="8554" y="1"/>
                  <a:pt x="7696" y="691"/>
                  <a:pt x="7188" y="2437"/>
                </a:cubicBezTo>
                <a:cubicBezTo>
                  <a:pt x="6517" y="4729"/>
                  <a:pt x="6536" y="7002"/>
                  <a:pt x="5807" y="9164"/>
                </a:cubicBezTo>
                <a:cubicBezTo>
                  <a:pt x="5644" y="9654"/>
                  <a:pt x="5593" y="9823"/>
                  <a:pt x="5567" y="9823"/>
                </a:cubicBezTo>
                <a:cubicBezTo>
                  <a:pt x="5549" y="9823"/>
                  <a:pt x="5542" y="9744"/>
                  <a:pt x="5519" y="9635"/>
                </a:cubicBezTo>
                <a:cubicBezTo>
                  <a:pt x="5302" y="8383"/>
                  <a:pt x="5655" y="6232"/>
                  <a:pt x="5038" y="5154"/>
                </a:cubicBezTo>
                <a:cubicBezTo>
                  <a:pt x="4737" y="4627"/>
                  <a:pt x="4249" y="4360"/>
                  <a:pt x="3722" y="4360"/>
                </a:cubicBezTo>
                <a:cubicBezTo>
                  <a:pt x="3053" y="4360"/>
                  <a:pt x="2321" y="4790"/>
                  <a:pt x="1823" y="5665"/>
                </a:cubicBezTo>
                <a:cubicBezTo>
                  <a:pt x="33" y="8807"/>
                  <a:pt x="1" y="17146"/>
                  <a:pt x="2192" y="20473"/>
                </a:cubicBezTo>
                <a:cubicBezTo>
                  <a:pt x="4377" y="23796"/>
                  <a:pt x="6807" y="26124"/>
                  <a:pt x="12696" y="26124"/>
                </a:cubicBezTo>
                <a:cubicBezTo>
                  <a:pt x="14511" y="26124"/>
                  <a:pt x="17105" y="25192"/>
                  <a:pt x="17283" y="25122"/>
                </a:cubicBezTo>
                <a:cubicBezTo>
                  <a:pt x="19633" y="24169"/>
                  <a:pt x="21127" y="23182"/>
                  <a:pt x="22583" y="21070"/>
                </a:cubicBezTo>
                <a:cubicBezTo>
                  <a:pt x="23017" y="20440"/>
                  <a:pt x="23436" y="19577"/>
                  <a:pt x="23594" y="19139"/>
                </a:cubicBezTo>
                <a:lnTo>
                  <a:pt x="23594" y="19139"/>
                </a:lnTo>
                <a:cubicBezTo>
                  <a:pt x="23593" y="19143"/>
                  <a:pt x="23592" y="19147"/>
                  <a:pt x="23590" y="19151"/>
                </a:cubicBezTo>
                <a:lnTo>
                  <a:pt x="23590" y="19151"/>
                </a:lnTo>
                <a:cubicBezTo>
                  <a:pt x="24594" y="16384"/>
                  <a:pt x="25751" y="12826"/>
                  <a:pt x="23857" y="10571"/>
                </a:cubicBezTo>
                <a:cubicBezTo>
                  <a:pt x="23621" y="10291"/>
                  <a:pt x="23319" y="9975"/>
                  <a:pt x="22866" y="9837"/>
                </a:cubicBezTo>
                <a:cubicBezTo>
                  <a:pt x="22691" y="9784"/>
                  <a:pt x="22514" y="9760"/>
                  <a:pt x="22336" y="9760"/>
                </a:cubicBezTo>
                <a:cubicBezTo>
                  <a:pt x="21193" y="9760"/>
                  <a:pt x="20024" y="10739"/>
                  <a:pt x="19253" y="11185"/>
                </a:cubicBezTo>
                <a:cubicBezTo>
                  <a:pt x="19108" y="10258"/>
                  <a:pt x="19763" y="6095"/>
                  <a:pt x="17224" y="4817"/>
                </a:cubicBezTo>
                <a:cubicBezTo>
                  <a:pt x="16938" y="4673"/>
                  <a:pt x="16663" y="4609"/>
                  <a:pt x="16401" y="4609"/>
                </a:cubicBezTo>
                <a:cubicBezTo>
                  <a:pt x="14388" y="4609"/>
                  <a:pt x="13064" y="8420"/>
                  <a:pt x="12199" y="9705"/>
                </a:cubicBezTo>
                <a:cubicBezTo>
                  <a:pt x="12030" y="9943"/>
                  <a:pt x="11950" y="10019"/>
                  <a:pt x="11879" y="10082"/>
                </a:cubicBezTo>
                <a:cubicBezTo>
                  <a:pt x="11346" y="9151"/>
                  <a:pt x="12169" y="5329"/>
                  <a:pt x="11996" y="3207"/>
                </a:cubicBezTo>
                <a:cubicBezTo>
                  <a:pt x="11855" y="1437"/>
                  <a:pt x="10636" y="1"/>
                  <a:pt x="9406" y="1"/>
                </a:cubicBezTo>
                <a:close/>
              </a:path>
            </a:pathLst>
          </a:custGeom>
          <a:solidFill>
            <a:schemeClr val="lt1"/>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37" name="Google Shape;937;p19"/>
          <p:cNvSpPr/>
          <p:nvPr/>
        </p:nvSpPr>
        <p:spPr>
          <a:xfrm>
            <a:off x="11069947" y="-138190"/>
            <a:ext cx="1338103" cy="722487"/>
          </a:xfrm>
          <a:custGeom>
            <a:avLst/>
            <a:gdLst/>
            <a:ahLst/>
            <a:cxnLst/>
            <a:rect l="l" t="t" r="r" b="b"/>
            <a:pathLst>
              <a:path w="33685" h="22805" extrusionOk="0">
                <a:moveTo>
                  <a:pt x="4915" y="0"/>
                </a:moveTo>
                <a:cubicBezTo>
                  <a:pt x="4911" y="0"/>
                  <a:pt x="4906" y="0"/>
                  <a:pt x="4901" y="0"/>
                </a:cubicBezTo>
                <a:cubicBezTo>
                  <a:pt x="3413" y="2"/>
                  <a:pt x="1701" y="152"/>
                  <a:pt x="835" y="1298"/>
                </a:cubicBezTo>
                <a:cubicBezTo>
                  <a:pt x="0" y="2404"/>
                  <a:pt x="3" y="3080"/>
                  <a:pt x="39" y="3559"/>
                </a:cubicBezTo>
                <a:cubicBezTo>
                  <a:pt x="104" y="4451"/>
                  <a:pt x="218" y="5386"/>
                  <a:pt x="677" y="6131"/>
                </a:cubicBezTo>
                <a:cubicBezTo>
                  <a:pt x="1742" y="7878"/>
                  <a:pt x="2571" y="7643"/>
                  <a:pt x="5174" y="9718"/>
                </a:cubicBezTo>
                <a:cubicBezTo>
                  <a:pt x="6353" y="10658"/>
                  <a:pt x="6429" y="10757"/>
                  <a:pt x="7006" y="11347"/>
                </a:cubicBezTo>
                <a:cubicBezTo>
                  <a:pt x="7100" y="11443"/>
                  <a:pt x="8559" y="13046"/>
                  <a:pt x="8904" y="13543"/>
                </a:cubicBezTo>
                <a:cubicBezTo>
                  <a:pt x="10122" y="15421"/>
                  <a:pt x="11516" y="22805"/>
                  <a:pt x="16845" y="22805"/>
                </a:cubicBezTo>
                <a:cubicBezTo>
                  <a:pt x="19702" y="22805"/>
                  <a:pt x="21421" y="21665"/>
                  <a:pt x="23559" y="21665"/>
                </a:cubicBezTo>
                <a:cubicBezTo>
                  <a:pt x="23669" y="21665"/>
                  <a:pt x="23780" y="21668"/>
                  <a:pt x="23892" y="21674"/>
                </a:cubicBezTo>
                <a:cubicBezTo>
                  <a:pt x="25237" y="21794"/>
                  <a:pt x="25629" y="21924"/>
                  <a:pt x="27059" y="22290"/>
                </a:cubicBezTo>
                <a:cubicBezTo>
                  <a:pt x="27895" y="22503"/>
                  <a:pt x="28935" y="22690"/>
                  <a:pt x="29494" y="22690"/>
                </a:cubicBezTo>
                <a:cubicBezTo>
                  <a:pt x="29500" y="22690"/>
                  <a:pt x="29506" y="22690"/>
                  <a:pt x="29512" y="22690"/>
                </a:cubicBezTo>
                <a:cubicBezTo>
                  <a:pt x="31856" y="22681"/>
                  <a:pt x="33684" y="19224"/>
                  <a:pt x="31797" y="15817"/>
                </a:cubicBezTo>
                <a:cubicBezTo>
                  <a:pt x="30516" y="13505"/>
                  <a:pt x="28733" y="12869"/>
                  <a:pt x="26769" y="12869"/>
                </a:cubicBezTo>
                <a:cubicBezTo>
                  <a:pt x="24365" y="12869"/>
                  <a:pt x="21690" y="13822"/>
                  <a:pt x="19333" y="13822"/>
                </a:cubicBezTo>
                <a:cubicBezTo>
                  <a:pt x="19172" y="13822"/>
                  <a:pt x="19013" y="13818"/>
                  <a:pt x="18855" y="13808"/>
                </a:cubicBezTo>
                <a:cubicBezTo>
                  <a:pt x="18047" y="13746"/>
                  <a:pt x="17133" y="13598"/>
                  <a:pt x="16366" y="13339"/>
                </a:cubicBezTo>
                <a:cubicBezTo>
                  <a:pt x="12367" y="11889"/>
                  <a:pt x="11182" y="5159"/>
                  <a:pt x="9657" y="2821"/>
                </a:cubicBezTo>
                <a:cubicBezTo>
                  <a:pt x="9443" y="2494"/>
                  <a:pt x="9122" y="1984"/>
                  <a:pt x="8421" y="1438"/>
                </a:cubicBezTo>
                <a:cubicBezTo>
                  <a:pt x="8402" y="1254"/>
                  <a:pt x="8300" y="1079"/>
                  <a:pt x="8133" y="990"/>
                </a:cubicBezTo>
                <a:cubicBezTo>
                  <a:pt x="7427" y="616"/>
                  <a:pt x="6375" y="0"/>
                  <a:pt x="4915" y="0"/>
                </a:cubicBezTo>
                <a:close/>
              </a:path>
            </a:pathLst>
          </a:custGeom>
          <a:solidFill>
            <a:schemeClr val="dk1"/>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grpSp>
        <p:nvGrpSpPr>
          <p:cNvPr id="938" name="Google Shape;938;p19"/>
          <p:cNvGrpSpPr/>
          <p:nvPr/>
        </p:nvGrpSpPr>
        <p:grpSpPr>
          <a:xfrm rot="10800000">
            <a:off x="10184582" y="-37717"/>
            <a:ext cx="822208" cy="472239"/>
            <a:chOff x="7184077" y="1541336"/>
            <a:chExt cx="722826" cy="520555"/>
          </a:xfrm>
        </p:grpSpPr>
        <p:sp>
          <p:nvSpPr>
            <p:cNvPr id="939" name="Google Shape;939;p19"/>
            <p:cNvSpPr/>
            <p:nvPr/>
          </p:nvSpPr>
          <p:spPr>
            <a:xfrm>
              <a:off x="7184077" y="1541336"/>
              <a:ext cx="722826" cy="520555"/>
            </a:xfrm>
            <a:custGeom>
              <a:avLst/>
              <a:gdLst/>
              <a:ahLst/>
              <a:cxnLst/>
              <a:rect l="l" t="t" r="r" b="b"/>
              <a:pathLst>
                <a:path w="20698" h="14906" extrusionOk="0">
                  <a:moveTo>
                    <a:pt x="11728" y="1"/>
                  </a:moveTo>
                  <a:cubicBezTo>
                    <a:pt x="11639" y="1"/>
                    <a:pt x="11550" y="2"/>
                    <a:pt x="11461" y="4"/>
                  </a:cubicBezTo>
                  <a:cubicBezTo>
                    <a:pt x="11379" y="6"/>
                    <a:pt x="11027" y="31"/>
                    <a:pt x="10998" y="33"/>
                  </a:cubicBezTo>
                  <a:cubicBezTo>
                    <a:pt x="8678" y="279"/>
                    <a:pt x="7877" y="367"/>
                    <a:pt x="6016" y="1386"/>
                  </a:cubicBezTo>
                  <a:cubicBezTo>
                    <a:pt x="2628" y="3261"/>
                    <a:pt x="1211" y="6217"/>
                    <a:pt x="471" y="10005"/>
                  </a:cubicBezTo>
                  <a:cubicBezTo>
                    <a:pt x="436" y="10177"/>
                    <a:pt x="461" y="10032"/>
                    <a:pt x="422" y="10281"/>
                  </a:cubicBezTo>
                  <a:cubicBezTo>
                    <a:pt x="370" y="10620"/>
                    <a:pt x="382" y="10517"/>
                    <a:pt x="333" y="10981"/>
                  </a:cubicBezTo>
                  <a:cubicBezTo>
                    <a:pt x="279" y="11456"/>
                    <a:pt x="243" y="11075"/>
                    <a:pt x="132" y="12912"/>
                  </a:cubicBezTo>
                  <a:cubicBezTo>
                    <a:pt x="43" y="14090"/>
                    <a:pt x="0" y="14328"/>
                    <a:pt x="385" y="14328"/>
                  </a:cubicBezTo>
                  <a:cubicBezTo>
                    <a:pt x="441" y="14328"/>
                    <a:pt x="506" y="14323"/>
                    <a:pt x="581" y="14315"/>
                  </a:cubicBezTo>
                  <a:cubicBezTo>
                    <a:pt x="705" y="14301"/>
                    <a:pt x="819" y="14296"/>
                    <a:pt x="925" y="14296"/>
                  </a:cubicBezTo>
                  <a:cubicBezTo>
                    <a:pt x="1337" y="14296"/>
                    <a:pt x="1615" y="14376"/>
                    <a:pt x="1799" y="14376"/>
                  </a:cubicBezTo>
                  <a:cubicBezTo>
                    <a:pt x="1987" y="14376"/>
                    <a:pt x="2078" y="14293"/>
                    <a:pt x="2116" y="13956"/>
                  </a:cubicBezTo>
                  <a:cubicBezTo>
                    <a:pt x="2290" y="12448"/>
                    <a:pt x="1999" y="12890"/>
                    <a:pt x="2852" y="9331"/>
                  </a:cubicBezTo>
                  <a:cubicBezTo>
                    <a:pt x="3042" y="8530"/>
                    <a:pt x="3331" y="7383"/>
                    <a:pt x="4637" y="5221"/>
                  </a:cubicBezTo>
                  <a:cubicBezTo>
                    <a:pt x="5214" y="4255"/>
                    <a:pt x="6196" y="3440"/>
                    <a:pt x="6285" y="3373"/>
                  </a:cubicBezTo>
                  <a:cubicBezTo>
                    <a:pt x="7470" y="2506"/>
                    <a:pt x="9377" y="2131"/>
                    <a:pt x="11145" y="2131"/>
                  </a:cubicBezTo>
                  <a:cubicBezTo>
                    <a:pt x="12688" y="2131"/>
                    <a:pt x="14126" y="2417"/>
                    <a:pt x="14887" y="2910"/>
                  </a:cubicBezTo>
                  <a:cubicBezTo>
                    <a:pt x="15624" y="3425"/>
                    <a:pt x="16074" y="3965"/>
                    <a:pt x="16258" y="4171"/>
                  </a:cubicBezTo>
                  <a:cubicBezTo>
                    <a:pt x="16546" y="4506"/>
                    <a:pt x="16527" y="4541"/>
                    <a:pt x="16737" y="4858"/>
                  </a:cubicBezTo>
                  <a:cubicBezTo>
                    <a:pt x="16963" y="5199"/>
                    <a:pt x="17271" y="5587"/>
                    <a:pt x="17528" y="6315"/>
                  </a:cubicBezTo>
                  <a:cubicBezTo>
                    <a:pt x="18689" y="9724"/>
                    <a:pt x="18336" y="10525"/>
                    <a:pt x="18441" y="14436"/>
                  </a:cubicBezTo>
                  <a:cubicBezTo>
                    <a:pt x="18451" y="14824"/>
                    <a:pt x="18493" y="14905"/>
                    <a:pt x="18750" y="14905"/>
                  </a:cubicBezTo>
                  <a:cubicBezTo>
                    <a:pt x="18832" y="14905"/>
                    <a:pt x="18937" y="14897"/>
                    <a:pt x="19070" y="14888"/>
                  </a:cubicBezTo>
                  <a:cubicBezTo>
                    <a:pt x="19298" y="14875"/>
                    <a:pt x="19461" y="14871"/>
                    <a:pt x="19592" y="14871"/>
                  </a:cubicBezTo>
                  <a:cubicBezTo>
                    <a:pt x="19865" y="14871"/>
                    <a:pt x="19999" y="14890"/>
                    <a:pt x="20296" y="14894"/>
                  </a:cubicBezTo>
                  <a:cubicBezTo>
                    <a:pt x="20312" y="14896"/>
                    <a:pt x="20367" y="14898"/>
                    <a:pt x="20417" y="14898"/>
                  </a:cubicBezTo>
                  <a:cubicBezTo>
                    <a:pt x="20453" y="14898"/>
                    <a:pt x="20486" y="14897"/>
                    <a:pt x="20497" y="14894"/>
                  </a:cubicBezTo>
                  <a:cubicBezTo>
                    <a:pt x="20602" y="14878"/>
                    <a:pt x="20653" y="14776"/>
                    <a:pt x="20622" y="14690"/>
                  </a:cubicBezTo>
                  <a:cubicBezTo>
                    <a:pt x="20667" y="14662"/>
                    <a:pt x="20698" y="14611"/>
                    <a:pt x="20698" y="14556"/>
                  </a:cubicBezTo>
                  <a:cubicBezTo>
                    <a:pt x="20691" y="10564"/>
                    <a:pt x="20502" y="10110"/>
                    <a:pt x="20386" y="8797"/>
                  </a:cubicBezTo>
                  <a:cubicBezTo>
                    <a:pt x="19933" y="3607"/>
                    <a:pt x="16705" y="1"/>
                    <a:pt x="1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40" name="Google Shape;940;p19"/>
            <p:cNvSpPr/>
            <p:nvPr/>
          </p:nvSpPr>
          <p:spPr>
            <a:xfrm>
              <a:off x="7302356" y="1658812"/>
              <a:ext cx="520485" cy="400421"/>
            </a:xfrm>
            <a:custGeom>
              <a:avLst/>
              <a:gdLst/>
              <a:ahLst/>
              <a:cxnLst/>
              <a:rect l="l" t="t" r="r" b="b"/>
              <a:pathLst>
                <a:path w="14904" h="11466" extrusionOk="0">
                  <a:moveTo>
                    <a:pt x="8317" y="0"/>
                  </a:moveTo>
                  <a:cubicBezTo>
                    <a:pt x="6998" y="0"/>
                    <a:pt x="5698" y="348"/>
                    <a:pt x="4727" y="964"/>
                  </a:cubicBezTo>
                  <a:cubicBezTo>
                    <a:pt x="1699" y="2902"/>
                    <a:pt x="845" y="6478"/>
                    <a:pt x="315" y="9961"/>
                  </a:cubicBezTo>
                  <a:cubicBezTo>
                    <a:pt x="311" y="9975"/>
                    <a:pt x="310" y="9988"/>
                    <a:pt x="308" y="10002"/>
                  </a:cubicBezTo>
                  <a:cubicBezTo>
                    <a:pt x="1" y="11116"/>
                    <a:pt x="67" y="11087"/>
                    <a:pt x="601" y="11119"/>
                  </a:cubicBezTo>
                  <a:cubicBezTo>
                    <a:pt x="587" y="11119"/>
                    <a:pt x="1335" y="11156"/>
                    <a:pt x="2006" y="11156"/>
                  </a:cubicBezTo>
                  <a:cubicBezTo>
                    <a:pt x="2068" y="11156"/>
                    <a:pt x="2131" y="11156"/>
                    <a:pt x="2191" y="11155"/>
                  </a:cubicBezTo>
                  <a:cubicBezTo>
                    <a:pt x="2200" y="11155"/>
                    <a:pt x="2208" y="11155"/>
                    <a:pt x="2216" y="11155"/>
                  </a:cubicBezTo>
                  <a:cubicBezTo>
                    <a:pt x="2477" y="11155"/>
                    <a:pt x="2636" y="11186"/>
                    <a:pt x="2734" y="11186"/>
                  </a:cubicBezTo>
                  <a:cubicBezTo>
                    <a:pt x="3046" y="11186"/>
                    <a:pt x="2734" y="10870"/>
                    <a:pt x="3105" y="8221"/>
                  </a:cubicBezTo>
                  <a:cubicBezTo>
                    <a:pt x="3351" y="6463"/>
                    <a:pt x="3827" y="5137"/>
                    <a:pt x="4860" y="3568"/>
                  </a:cubicBezTo>
                  <a:cubicBezTo>
                    <a:pt x="5556" y="2588"/>
                    <a:pt x="6590" y="2030"/>
                    <a:pt x="7758" y="1888"/>
                  </a:cubicBezTo>
                  <a:cubicBezTo>
                    <a:pt x="8852" y="1888"/>
                    <a:pt x="9697" y="2073"/>
                    <a:pt x="10292" y="2302"/>
                  </a:cubicBezTo>
                  <a:cubicBezTo>
                    <a:pt x="11317" y="2706"/>
                    <a:pt x="11699" y="3307"/>
                    <a:pt x="12142" y="4458"/>
                  </a:cubicBezTo>
                  <a:cubicBezTo>
                    <a:pt x="12780" y="6297"/>
                    <a:pt x="12593" y="7802"/>
                    <a:pt x="12609" y="9781"/>
                  </a:cubicBezTo>
                  <a:cubicBezTo>
                    <a:pt x="12617" y="11012"/>
                    <a:pt x="12581" y="11466"/>
                    <a:pt x="12991" y="11466"/>
                  </a:cubicBezTo>
                  <a:cubicBezTo>
                    <a:pt x="12993" y="11466"/>
                    <a:pt x="12994" y="11466"/>
                    <a:pt x="12995" y="11466"/>
                  </a:cubicBezTo>
                  <a:cubicBezTo>
                    <a:pt x="13081" y="11466"/>
                    <a:pt x="13996" y="11438"/>
                    <a:pt x="14047" y="11434"/>
                  </a:cubicBezTo>
                  <a:cubicBezTo>
                    <a:pt x="14245" y="11425"/>
                    <a:pt x="14514" y="11428"/>
                    <a:pt x="14494" y="11136"/>
                  </a:cubicBezTo>
                  <a:cubicBezTo>
                    <a:pt x="14389" y="9464"/>
                    <a:pt x="14903" y="5267"/>
                    <a:pt x="13263" y="2495"/>
                  </a:cubicBezTo>
                  <a:cubicBezTo>
                    <a:pt x="12231" y="749"/>
                    <a:pt x="10254" y="0"/>
                    <a:pt x="83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41" name="Google Shape;941;p19"/>
            <p:cNvSpPr/>
            <p:nvPr/>
          </p:nvSpPr>
          <p:spPr>
            <a:xfrm>
              <a:off x="7450842" y="1789732"/>
              <a:ext cx="254969" cy="271138"/>
            </a:xfrm>
            <a:custGeom>
              <a:avLst/>
              <a:gdLst/>
              <a:ahLst/>
              <a:cxnLst/>
              <a:rect l="l" t="t" r="r" b="b"/>
              <a:pathLst>
                <a:path w="7301" h="7764" extrusionOk="0">
                  <a:moveTo>
                    <a:pt x="4393" y="0"/>
                  </a:moveTo>
                  <a:cubicBezTo>
                    <a:pt x="4136" y="0"/>
                    <a:pt x="3890" y="41"/>
                    <a:pt x="3686" y="99"/>
                  </a:cubicBezTo>
                  <a:cubicBezTo>
                    <a:pt x="2999" y="298"/>
                    <a:pt x="2361" y="643"/>
                    <a:pt x="1861" y="1159"/>
                  </a:cubicBezTo>
                  <a:cubicBezTo>
                    <a:pt x="1425" y="1608"/>
                    <a:pt x="605" y="3119"/>
                    <a:pt x="267" y="4707"/>
                  </a:cubicBezTo>
                  <a:cubicBezTo>
                    <a:pt x="24" y="5839"/>
                    <a:pt x="1" y="7385"/>
                    <a:pt x="179" y="7385"/>
                  </a:cubicBezTo>
                  <a:cubicBezTo>
                    <a:pt x="185" y="7385"/>
                    <a:pt x="188" y="7385"/>
                    <a:pt x="191" y="7385"/>
                  </a:cubicBezTo>
                  <a:cubicBezTo>
                    <a:pt x="193" y="7385"/>
                    <a:pt x="196" y="7385"/>
                    <a:pt x="201" y="7387"/>
                  </a:cubicBezTo>
                  <a:cubicBezTo>
                    <a:pt x="235" y="7400"/>
                    <a:pt x="288" y="7405"/>
                    <a:pt x="324" y="7406"/>
                  </a:cubicBezTo>
                  <a:cubicBezTo>
                    <a:pt x="333" y="7406"/>
                    <a:pt x="343" y="7406"/>
                    <a:pt x="354" y="7406"/>
                  </a:cubicBezTo>
                  <a:cubicBezTo>
                    <a:pt x="494" y="7406"/>
                    <a:pt x="759" y="7392"/>
                    <a:pt x="1056" y="7392"/>
                  </a:cubicBezTo>
                  <a:cubicBezTo>
                    <a:pt x="1246" y="7392"/>
                    <a:pt x="1450" y="7398"/>
                    <a:pt x="1643" y="7417"/>
                  </a:cubicBezTo>
                  <a:cubicBezTo>
                    <a:pt x="1760" y="7429"/>
                    <a:pt x="1854" y="7435"/>
                    <a:pt x="1931" y="7435"/>
                  </a:cubicBezTo>
                  <a:cubicBezTo>
                    <a:pt x="2664" y="7435"/>
                    <a:pt x="1751" y="6832"/>
                    <a:pt x="2422" y="4372"/>
                  </a:cubicBezTo>
                  <a:cubicBezTo>
                    <a:pt x="2532" y="3966"/>
                    <a:pt x="2857" y="3216"/>
                    <a:pt x="3196" y="2980"/>
                  </a:cubicBezTo>
                  <a:cubicBezTo>
                    <a:pt x="3345" y="2883"/>
                    <a:pt x="3596" y="2820"/>
                    <a:pt x="3857" y="2820"/>
                  </a:cubicBezTo>
                  <a:cubicBezTo>
                    <a:pt x="4088" y="2820"/>
                    <a:pt x="4327" y="2870"/>
                    <a:pt x="4508" y="2990"/>
                  </a:cubicBezTo>
                  <a:cubicBezTo>
                    <a:pt x="5488" y="3670"/>
                    <a:pt x="5014" y="5646"/>
                    <a:pt x="5052" y="7456"/>
                  </a:cubicBezTo>
                  <a:cubicBezTo>
                    <a:pt x="5060" y="7728"/>
                    <a:pt x="5138" y="7764"/>
                    <a:pt x="5760" y="7764"/>
                  </a:cubicBezTo>
                  <a:cubicBezTo>
                    <a:pt x="5980" y="7764"/>
                    <a:pt x="6269" y="7759"/>
                    <a:pt x="6646" y="7759"/>
                  </a:cubicBezTo>
                  <a:cubicBezTo>
                    <a:pt x="6661" y="7759"/>
                    <a:pt x="6676" y="7759"/>
                    <a:pt x="6690" y="7759"/>
                  </a:cubicBezTo>
                  <a:cubicBezTo>
                    <a:pt x="7052" y="7759"/>
                    <a:pt x="7070" y="7422"/>
                    <a:pt x="7031" y="7066"/>
                  </a:cubicBezTo>
                  <a:cubicBezTo>
                    <a:pt x="7205" y="4410"/>
                    <a:pt x="7301" y="909"/>
                    <a:pt x="5021" y="92"/>
                  </a:cubicBezTo>
                  <a:cubicBezTo>
                    <a:pt x="4959" y="70"/>
                    <a:pt x="4894" y="55"/>
                    <a:pt x="4831" y="42"/>
                  </a:cubicBezTo>
                  <a:cubicBezTo>
                    <a:pt x="4685" y="13"/>
                    <a:pt x="4537" y="0"/>
                    <a:pt x="4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grpSp>
      <p:sp>
        <p:nvSpPr>
          <p:cNvPr id="942" name="Google Shape;942;p19"/>
          <p:cNvSpPr/>
          <p:nvPr/>
        </p:nvSpPr>
        <p:spPr>
          <a:xfrm>
            <a:off x="11726469" y="895111"/>
            <a:ext cx="1322452" cy="694924"/>
          </a:xfrm>
          <a:custGeom>
            <a:avLst/>
            <a:gdLst/>
            <a:ahLst/>
            <a:cxnLst/>
            <a:rect l="l" t="t" r="r" b="b"/>
            <a:pathLst>
              <a:path w="33291" h="21935" extrusionOk="0">
                <a:moveTo>
                  <a:pt x="14212" y="1"/>
                </a:moveTo>
                <a:cubicBezTo>
                  <a:pt x="13912" y="1"/>
                  <a:pt x="13618" y="37"/>
                  <a:pt x="13332" y="120"/>
                </a:cubicBezTo>
                <a:cubicBezTo>
                  <a:pt x="13308" y="127"/>
                  <a:pt x="13283" y="136"/>
                  <a:pt x="13256" y="143"/>
                </a:cubicBezTo>
                <a:cubicBezTo>
                  <a:pt x="13247" y="143"/>
                  <a:pt x="13237" y="143"/>
                  <a:pt x="13227" y="143"/>
                </a:cubicBezTo>
                <a:cubicBezTo>
                  <a:pt x="12556" y="143"/>
                  <a:pt x="12194" y="617"/>
                  <a:pt x="12387" y="1304"/>
                </a:cubicBezTo>
                <a:cubicBezTo>
                  <a:pt x="12420" y="1423"/>
                  <a:pt x="12472" y="1540"/>
                  <a:pt x="12532" y="1649"/>
                </a:cubicBezTo>
                <a:cubicBezTo>
                  <a:pt x="12584" y="1742"/>
                  <a:pt x="12641" y="1834"/>
                  <a:pt x="12704" y="1920"/>
                </a:cubicBezTo>
                <a:cubicBezTo>
                  <a:pt x="12846" y="2112"/>
                  <a:pt x="13007" y="2290"/>
                  <a:pt x="13181" y="2451"/>
                </a:cubicBezTo>
                <a:cubicBezTo>
                  <a:pt x="13273" y="2536"/>
                  <a:pt x="13366" y="2618"/>
                  <a:pt x="13461" y="2698"/>
                </a:cubicBezTo>
                <a:cubicBezTo>
                  <a:pt x="13549" y="2773"/>
                  <a:pt x="13639" y="2845"/>
                  <a:pt x="13726" y="2919"/>
                </a:cubicBezTo>
                <a:cubicBezTo>
                  <a:pt x="13857" y="3030"/>
                  <a:pt x="13998" y="3129"/>
                  <a:pt x="14133" y="3233"/>
                </a:cubicBezTo>
                <a:cubicBezTo>
                  <a:pt x="14681" y="3651"/>
                  <a:pt x="16708" y="5045"/>
                  <a:pt x="16553" y="5584"/>
                </a:cubicBezTo>
                <a:cubicBezTo>
                  <a:pt x="16476" y="5737"/>
                  <a:pt x="16279" y="5804"/>
                  <a:pt x="15987" y="5804"/>
                </a:cubicBezTo>
                <a:cubicBezTo>
                  <a:pt x="13984" y="5804"/>
                  <a:pt x="7520" y="2657"/>
                  <a:pt x="4579" y="2657"/>
                </a:cubicBezTo>
                <a:cubicBezTo>
                  <a:pt x="3843" y="2657"/>
                  <a:pt x="3328" y="2854"/>
                  <a:pt x="3158" y="3346"/>
                </a:cubicBezTo>
                <a:cubicBezTo>
                  <a:pt x="2377" y="5614"/>
                  <a:pt x="7879" y="8421"/>
                  <a:pt x="8981" y="10051"/>
                </a:cubicBezTo>
                <a:cubicBezTo>
                  <a:pt x="9086" y="10207"/>
                  <a:pt x="9187" y="10381"/>
                  <a:pt x="9170" y="10567"/>
                </a:cubicBezTo>
                <a:cubicBezTo>
                  <a:pt x="9143" y="10933"/>
                  <a:pt x="8713" y="11113"/>
                  <a:pt x="8349" y="11162"/>
                </a:cubicBezTo>
                <a:cubicBezTo>
                  <a:pt x="8147" y="11190"/>
                  <a:pt x="7947" y="11202"/>
                  <a:pt x="7746" y="11202"/>
                </a:cubicBezTo>
                <a:cubicBezTo>
                  <a:pt x="5720" y="11202"/>
                  <a:pt x="3743" y="9920"/>
                  <a:pt x="1726" y="9920"/>
                </a:cubicBezTo>
                <a:cubicBezTo>
                  <a:pt x="1485" y="9920"/>
                  <a:pt x="1243" y="9938"/>
                  <a:pt x="1000" y="9979"/>
                </a:cubicBezTo>
                <a:cubicBezTo>
                  <a:pt x="752" y="10021"/>
                  <a:pt x="490" y="10098"/>
                  <a:pt x="334" y="10298"/>
                </a:cubicBezTo>
                <a:cubicBezTo>
                  <a:pt x="1" y="10729"/>
                  <a:pt x="388" y="11333"/>
                  <a:pt x="769" y="11723"/>
                </a:cubicBezTo>
                <a:cubicBezTo>
                  <a:pt x="4231" y="15275"/>
                  <a:pt x="8589" y="18058"/>
                  <a:pt x="13136" y="20004"/>
                </a:cubicBezTo>
                <a:cubicBezTo>
                  <a:pt x="15505" y="21019"/>
                  <a:pt x="18001" y="21853"/>
                  <a:pt x="20577" y="21930"/>
                </a:cubicBezTo>
                <a:cubicBezTo>
                  <a:pt x="20661" y="21933"/>
                  <a:pt x="20746" y="21934"/>
                  <a:pt x="20831" y="21934"/>
                </a:cubicBezTo>
                <a:cubicBezTo>
                  <a:pt x="21421" y="21934"/>
                  <a:pt x="22031" y="21864"/>
                  <a:pt x="22539" y="21614"/>
                </a:cubicBezTo>
                <a:cubicBezTo>
                  <a:pt x="22758" y="21508"/>
                  <a:pt x="22959" y="21368"/>
                  <a:pt x="23130" y="21185"/>
                </a:cubicBezTo>
                <a:cubicBezTo>
                  <a:pt x="24594" y="19633"/>
                  <a:pt x="22689" y="17725"/>
                  <a:pt x="23407" y="16063"/>
                </a:cubicBezTo>
                <a:cubicBezTo>
                  <a:pt x="23645" y="15512"/>
                  <a:pt x="24282" y="15226"/>
                  <a:pt x="24886" y="15226"/>
                </a:cubicBezTo>
                <a:cubicBezTo>
                  <a:pt x="24913" y="15226"/>
                  <a:pt x="24939" y="15227"/>
                  <a:pt x="24966" y="15228"/>
                </a:cubicBezTo>
                <a:cubicBezTo>
                  <a:pt x="26026" y="15273"/>
                  <a:pt x="27329" y="15875"/>
                  <a:pt x="28366" y="16165"/>
                </a:cubicBezTo>
                <a:cubicBezTo>
                  <a:pt x="29090" y="16368"/>
                  <a:pt x="29833" y="16573"/>
                  <a:pt x="30580" y="16573"/>
                </a:cubicBezTo>
                <a:cubicBezTo>
                  <a:pt x="30716" y="16573"/>
                  <a:pt x="30853" y="16567"/>
                  <a:pt x="30989" y="16552"/>
                </a:cubicBezTo>
                <a:cubicBezTo>
                  <a:pt x="31872" y="16455"/>
                  <a:pt x="32774" y="15943"/>
                  <a:pt x="33056" y="15098"/>
                </a:cubicBezTo>
                <a:cubicBezTo>
                  <a:pt x="33290" y="14393"/>
                  <a:pt x="33049" y="13597"/>
                  <a:pt x="32608" y="12998"/>
                </a:cubicBezTo>
                <a:cubicBezTo>
                  <a:pt x="31965" y="12122"/>
                  <a:pt x="30950" y="11477"/>
                  <a:pt x="30032" y="10915"/>
                </a:cubicBezTo>
                <a:cubicBezTo>
                  <a:pt x="29128" y="10366"/>
                  <a:pt x="28211" y="9682"/>
                  <a:pt x="27847" y="8705"/>
                </a:cubicBezTo>
                <a:cubicBezTo>
                  <a:pt x="28993" y="8236"/>
                  <a:pt x="33127" y="8564"/>
                  <a:pt x="32860" y="6565"/>
                </a:cubicBezTo>
                <a:cubicBezTo>
                  <a:pt x="32692" y="5321"/>
                  <a:pt x="29861" y="4617"/>
                  <a:pt x="28882" y="4486"/>
                </a:cubicBezTo>
                <a:cubicBezTo>
                  <a:pt x="25964" y="4095"/>
                  <a:pt x="23091" y="3382"/>
                  <a:pt x="20329" y="2366"/>
                </a:cubicBezTo>
                <a:cubicBezTo>
                  <a:pt x="18578" y="1719"/>
                  <a:pt x="16261" y="1"/>
                  <a:pt x="14212" y="1"/>
                </a:cubicBezTo>
                <a:close/>
              </a:path>
            </a:pathLst>
          </a:custGeom>
          <a:solidFill>
            <a:schemeClr val="dk2"/>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3" name="Google Shape;943;p19"/>
          <p:cNvSpPr/>
          <p:nvPr/>
        </p:nvSpPr>
        <p:spPr>
          <a:xfrm>
            <a:off x="120161" y="2671506"/>
            <a:ext cx="462309" cy="289343"/>
          </a:xfrm>
          <a:custGeom>
            <a:avLst/>
            <a:gdLst/>
            <a:ahLst/>
            <a:cxnLst/>
            <a:rect l="l" t="t" r="r" b="b"/>
            <a:pathLst>
              <a:path w="11638" h="9133" extrusionOk="0">
                <a:moveTo>
                  <a:pt x="5513" y="0"/>
                </a:moveTo>
                <a:cubicBezTo>
                  <a:pt x="5462" y="0"/>
                  <a:pt x="5417" y="0"/>
                  <a:pt x="5381" y="1"/>
                </a:cubicBezTo>
                <a:cubicBezTo>
                  <a:pt x="5250" y="2"/>
                  <a:pt x="3312" y="124"/>
                  <a:pt x="1695" y="372"/>
                </a:cubicBezTo>
                <a:cubicBezTo>
                  <a:pt x="514" y="554"/>
                  <a:pt x="59" y="628"/>
                  <a:pt x="33" y="3354"/>
                </a:cubicBezTo>
                <a:cubicBezTo>
                  <a:pt x="26" y="3926"/>
                  <a:pt x="0" y="4367"/>
                  <a:pt x="383" y="5618"/>
                </a:cubicBezTo>
                <a:cubicBezTo>
                  <a:pt x="432" y="5780"/>
                  <a:pt x="780" y="6689"/>
                  <a:pt x="1004" y="6964"/>
                </a:cubicBezTo>
                <a:cubicBezTo>
                  <a:pt x="1129" y="7119"/>
                  <a:pt x="1294" y="7264"/>
                  <a:pt x="1390" y="7342"/>
                </a:cubicBezTo>
                <a:cubicBezTo>
                  <a:pt x="2159" y="8536"/>
                  <a:pt x="3566" y="8933"/>
                  <a:pt x="4963" y="9096"/>
                </a:cubicBezTo>
                <a:cubicBezTo>
                  <a:pt x="5178" y="9120"/>
                  <a:pt x="5390" y="9133"/>
                  <a:pt x="5600" y="9133"/>
                </a:cubicBezTo>
                <a:cubicBezTo>
                  <a:pt x="8080" y="9133"/>
                  <a:pt x="10178" y="7438"/>
                  <a:pt x="10989" y="5278"/>
                </a:cubicBezTo>
                <a:cubicBezTo>
                  <a:pt x="11340" y="4347"/>
                  <a:pt x="11638" y="2754"/>
                  <a:pt x="11629" y="1813"/>
                </a:cubicBezTo>
                <a:cubicBezTo>
                  <a:pt x="11614" y="168"/>
                  <a:pt x="9911" y="164"/>
                  <a:pt x="6625" y="26"/>
                </a:cubicBezTo>
                <a:cubicBezTo>
                  <a:pt x="6172" y="6"/>
                  <a:pt x="5760" y="0"/>
                  <a:pt x="5513" y="0"/>
                </a:cubicBezTo>
                <a:close/>
              </a:path>
            </a:pathLst>
          </a:custGeom>
          <a:solidFill>
            <a:schemeClr val="dk2"/>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4" name="Google Shape;944;p19"/>
          <p:cNvSpPr/>
          <p:nvPr/>
        </p:nvSpPr>
        <p:spPr>
          <a:xfrm>
            <a:off x="11760825" y="2383108"/>
            <a:ext cx="962553" cy="866128"/>
          </a:xfrm>
          <a:custGeom>
            <a:avLst/>
            <a:gdLst/>
            <a:ahLst/>
            <a:cxnLst/>
            <a:rect l="l" t="t" r="r" b="b"/>
            <a:pathLst>
              <a:path w="24231" h="27339" extrusionOk="0">
                <a:moveTo>
                  <a:pt x="6692" y="804"/>
                </a:moveTo>
                <a:cubicBezTo>
                  <a:pt x="7047" y="804"/>
                  <a:pt x="7397" y="871"/>
                  <a:pt x="7643" y="950"/>
                </a:cubicBezTo>
                <a:cubicBezTo>
                  <a:pt x="9120" y="1509"/>
                  <a:pt x="8946" y="2543"/>
                  <a:pt x="10550" y="3065"/>
                </a:cubicBezTo>
                <a:cubicBezTo>
                  <a:pt x="11117" y="3249"/>
                  <a:pt x="11730" y="3289"/>
                  <a:pt x="12348" y="3289"/>
                </a:cubicBezTo>
                <a:cubicBezTo>
                  <a:pt x="12808" y="3289"/>
                  <a:pt x="13271" y="3267"/>
                  <a:pt x="13720" y="3267"/>
                </a:cubicBezTo>
                <a:cubicBezTo>
                  <a:pt x="14247" y="3267"/>
                  <a:pt x="14755" y="3297"/>
                  <a:pt x="15216" y="3428"/>
                </a:cubicBezTo>
                <a:cubicBezTo>
                  <a:pt x="15427" y="3488"/>
                  <a:pt x="15603" y="3541"/>
                  <a:pt x="15873" y="3672"/>
                </a:cubicBezTo>
                <a:cubicBezTo>
                  <a:pt x="16193" y="3842"/>
                  <a:pt x="16355" y="4089"/>
                  <a:pt x="16505" y="4238"/>
                </a:cubicBezTo>
                <a:cubicBezTo>
                  <a:pt x="20398" y="8614"/>
                  <a:pt x="14941" y="12579"/>
                  <a:pt x="20894" y="16163"/>
                </a:cubicBezTo>
                <a:cubicBezTo>
                  <a:pt x="21152" y="16320"/>
                  <a:pt x="21412" y="16475"/>
                  <a:pt x="21668" y="16635"/>
                </a:cubicBezTo>
                <a:cubicBezTo>
                  <a:pt x="23469" y="17883"/>
                  <a:pt x="23545" y="18608"/>
                  <a:pt x="23554" y="19268"/>
                </a:cubicBezTo>
                <a:cubicBezTo>
                  <a:pt x="23573" y="20463"/>
                  <a:pt x="22765" y="21928"/>
                  <a:pt x="21889" y="22784"/>
                </a:cubicBezTo>
                <a:cubicBezTo>
                  <a:pt x="21309" y="23354"/>
                  <a:pt x="20709" y="23807"/>
                  <a:pt x="20039" y="24232"/>
                </a:cubicBezTo>
                <a:cubicBezTo>
                  <a:pt x="19312" y="24695"/>
                  <a:pt x="18850" y="24993"/>
                  <a:pt x="18185" y="24993"/>
                </a:cubicBezTo>
                <a:cubicBezTo>
                  <a:pt x="18146" y="24993"/>
                  <a:pt x="18107" y="24992"/>
                  <a:pt x="18067" y="24990"/>
                </a:cubicBezTo>
                <a:cubicBezTo>
                  <a:pt x="16877" y="24879"/>
                  <a:pt x="16100" y="23762"/>
                  <a:pt x="14932" y="23634"/>
                </a:cubicBezTo>
                <a:cubicBezTo>
                  <a:pt x="14827" y="23623"/>
                  <a:pt x="14724" y="23617"/>
                  <a:pt x="14620" y="23617"/>
                </a:cubicBezTo>
                <a:cubicBezTo>
                  <a:pt x="12190" y="23617"/>
                  <a:pt x="9912" y="26635"/>
                  <a:pt x="7492" y="26635"/>
                </a:cubicBezTo>
                <a:cubicBezTo>
                  <a:pt x="6815" y="26635"/>
                  <a:pt x="6127" y="26399"/>
                  <a:pt x="5421" y="25795"/>
                </a:cubicBezTo>
                <a:cubicBezTo>
                  <a:pt x="5243" y="25633"/>
                  <a:pt x="5131" y="25502"/>
                  <a:pt x="5014" y="25336"/>
                </a:cubicBezTo>
                <a:cubicBezTo>
                  <a:pt x="4525" y="24582"/>
                  <a:pt x="4560" y="23611"/>
                  <a:pt x="4557" y="23046"/>
                </a:cubicBezTo>
                <a:cubicBezTo>
                  <a:pt x="4556" y="22534"/>
                  <a:pt x="4607" y="21739"/>
                  <a:pt x="4619" y="21527"/>
                </a:cubicBezTo>
                <a:cubicBezTo>
                  <a:pt x="4953" y="17924"/>
                  <a:pt x="5918" y="15833"/>
                  <a:pt x="5833" y="13995"/>
                </a:cubicBezTo>
                <a:cubicBezTo>
                  <a:pt x="5692" y="11014"/>
                  <a:pt x="3135" y="10517"/>
                  <a:pt x="2361" y="9426"/>
                </a:cubicBezTo>
                <a:cubicBezTo>
                  <a:pt x="2045" y="8935"/>
                  <a:pt x="2042" y="8520"/>
                  <a:pt x="2104" y="7630"/>
                </a:cubicBezTo>
                <a:cubicBezTo>
                  <a:pt x="2170" y="6665"/>
                  <a:pt x="2456" y="5791"/>
                  <a:pt x="2873" y="4955"/>
                </a:cubicBezTo>
                <a:cubicBezTo>
                  <a:pt x="2956" y="4939"/>
                  <a:pt x="3033" y="4892"/>
                  <a:pt x="3088" y="4823"/>
                </a:cubicBezTo>
                <a:cubicBezTo>
                  <a:pt x="3983" y="3718"/>
                  <a:pt x="4149" y="3030"/>
                  <a:pt x="4379" y="2543"/>
                </a:cubicBezTo>
                <a:cubicBezTo>
                  <a:pt x="4757" y="1839"/>
                  <a:pt x="5449" y="1024"/>
                  <a:pt x="6265" y="841"/>
                </a:cubicBezTo>
                <a:cubicBezTo>
                  <a:pt x="6404" y="815"/>
                  <a:pt x="6548" y="804"/>
                  <a:pt x="6692" y="804"/>
                </a:cubicBezTo>
                <a:close/>
                <a:moveTo>
                  <a:pt x="6713" y="1"/>
                </a:moveTo>
                <a:cubicBezTo>
                  <a:pt x="6218" y="1"/>
                  <a:pt x="5728" y="110"/>
                  <a:pt x="5303" y="358"/>
                </a:cubicBezTo>
                <a:cubicBezTo>
                  <a:pt x="4821" y="637"/>
                  <a:pt x="4393" y="1125"/>
                  <a:pt x="4395" y="1125"/>
                </a:cubicBezTo>
                <a:cubicBezTo>
                  <a:pt x="4395" y="1125"/>
                  <a:pt x="4398" y="1122"/>
                  <a:pt x="4403" y="1116"/>
                </a:cubicBezTo>
                <a:lnTo>
                  <a:pt x="4403" y="1116"/>
                </a:lnTo>
                <a:cubicBezTo>
                  <a:pt x="3395" y="2257"/>
                  <a:pt x="3681" y="2463"/>
                  <a:pt x="2869" y="3745"/>
                </a:cubicBezTo>
                <a:cubicBezTo>
                  <a:pt x="2782" y="3883"/>
                  <a:pt x="2437" y="4372"/>
                  <a:pt x="2455" y="4636"/>
                </a:cubicBezTo>
                <a:cubicBezTo>
                  <a:pt x="2092" y="5203"/>
                  <a:pt x="1845" y="5762"/>
                  <a:pt x="1722" y="6164"/>
                </a:cubicBezTo>
                <a:cubicBezTo>
                  <a:pt x="0" y="11858"/>
                  <a:pt x="4713" y="10069"/>
                  <a:pt x="5028" y="13888"/>
                </a:cubicBezTo>
                <a:cubicBezTo>
                  <a:pt x="5163" y="16148"/>
                  <a:pt x="2888" y="22085"/>
                  <a:pt x="4030" y="25177"/>
                </a:cubicBezTo>
                <a:cubicBezTo>
                  <a:pt x="4447" y="26309"/>
                  <a:pt x="5566" y="27078"/>
                  <a:pt x="6773" y="27276"/>
                </a:cubicBezTo>
                <a:cubicBezTo>
                  <a:pt x="7035" y="27319"/>
                  <a:pt x="7289" y="27339"/>
                  <a:pt x="7536" y="27339"/>
                </a:cubicBezTo>
                <a:cubicBezTo>
                  <a:pt x="10585" y="27339"/>
                  <a:pt x="12470" y="24294"/>
                  <a:pt x="14545" y="24294"/>
                </a:cubicBezTo>
                <a:cubicBezTo>
                  <a:pt x="14758" y="24294"/>
                  <a:pt x="14973" y="24326"/>
                  <a:pt x="15191" y="24396"/>
                </a:cubicBezTo>
                <a:cubicBezTo>
                  <a:pt x="16063" y="24717"/>
                  <a:pt x="16958" y="25736"/>
                  <a:pt x="18227" y="25736"/>
                </a:cubicBezTo>
                <a:cubicBezTo>
                  <a:pt x="18532" y="25736"/>
                  <a:pt x="18857" y="25677"/>
                  <a:pt x="19210" y="25536"/>
                </a:cubicBezTo>
                <a:cubicBezTo>
                  <a:pt x="19551" y="25400"/>
                  <a:pt x="19715" y="25302"/>
                  <a:pt x="20033" y="25114"/>
                </a:cubicBezTo>
                <a:cubicBezTo>
                  <a:pt x="22139" y="23854"/>
                  <a:pt x="24058" y="21960"/>
                  <a:pt x="24170" y="19531"/>
                </a:cubicBezTo>
                <a:cubicBezTo>
                  <a:pt x="24231" y="18227"/>
                  <a:pt x="23812" y="17622"/>
                  <a:pt x="22954" y="16787"/>
                </a:cubicBezTo>
                <a:cubicBezTo>
                  <a:pt x="22419" y="16268"/>
                  <a:pt x="22069" y="16040"/>
                  <a:pt x="21595" y="15750"/>
                </a:cubicBezTo>
                <a:cubicBezTo>
                  <a:pt x="16069" y="12380"/>
                  <a:pt x="20408" y="9234"/>
                  <a:pt x="18009" y="5025"/>
                </a:cubicBezTo>
                <a:cubicBezTo>
                  <a:pt x="17699" y="4485"/>
                  <a:pt x="16997" y="3633"/>
                  <a:pt x="16616" y="3290"/>
                </a:cubicBezTo>
                <a:cubicBezTo>
                  <a:pt x="15807" y="2559"/>
                  <a:pt x="14490" y="2499"/>
                  <a:pt x="13261" y="2499"/>
                </a:cubicBezTo>
                <a:cubicBezTo>
                  <a:pt x="13021" y="2499"/>
                  <a:pt x="12784" y="2502"/>
                  <a:pt x="12555" y="2502"/>
                </a:cubicBezTo>
                <a:cubicBezTo>
                  <a:pt x="12039" y="2502"/>
                  <a:pt x="11562" y="2490"/>
                  <a:pt x="11177" y="2414"/>
                </a:cubicBezTo>
                <a:cubicBezTo>
                  <a:pt x="9965" y="2151"/>
                  <a:pt x="9686" y="1449"/>
                  <a:pt x="9106" y="903"/>
                </a:cubicBezTo>
                <a:cubicBezTo>
                  <a:pt x="8531" y="361"/>
                  <a:pt x="7613" y="1"/>
                  <a:pt x="6713" y="1"/>
                </a:cubicBezTo>
                <a:close/>
              </a:path>
            </a:pathLst>
          </a:custGeom>
          <a:solidFill>
            <a:schemeClr val="accent3"/>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5" name="Google Shape;945;p19"/>
          <p:cNvSpPr/>
          <p:nvPr/>
        </p:nvSpPr>
        <p:spPr>
          <a:xfrm>
            <a:off x="-292794" y="4665975"/>
            <a:ext cx="960607" cy="1007901"/>
          </a:xfrm>
          <a:custGeom>
            <a:avLst/>
            <a:gdLst/>
            <a:ahLst/>
            <a:cxnLst/>
            <a:rect l="l" t="t" r="r" b="b"/>
            <a:pathLst>
              <a:path w="24182" h="31814" extrusionOk="0">
                <a:moveTo>
                  <a:pt x="6614" y="0"/>
                </a:moveTo>
                <a:cubicBezTo>
                  <a:pt x="4082" y="0"/>
                  <a:pt x="2037" y="2362"/>
                  <a:pt x="981" y="4468"/>
                </a:cubicBezTo>
                <a:cubicBezTo>
                  <a:pt x="318" y="5789"/>
                  <a:pt x="1" y="7340"/>
                  <a:pt x="408" y="8762"/>
                </a:cubicBezTo>
                <a:cubicBezTo>
                  <a:pt x="1072" y="11083"/>
                  <a:pt x="3014" y="12648"/>
                  <a:pt x="3164" y="15187"/>
                </a:cubicBezTo>
                <a:cubicBezTo>
                  <a:pt x="3176" y="15441"/>
                  <a:pt x="3176" y="15692"/>
                  <a:pt x="3162" y="15945"/>
                </a:cubicBezTo>
                <a:cubicBezTo>
                  <a:pt x="3023" y="18448"/>
                  <a:pt x="1587" y="20781"/>
                  <a:pt x="1795" y="23335"/>
                </a:cubicBezTo>
                <a:cubicBezTo>
                  <a:pt x="2099" y="27068"/>
                  <a:pt x="6372" y="31600"/>
                  <a:pt x="10168" y="31803"/>
                </a:cubicBezTo>
                <a:cubicBezTo>
                  <a:pt x="10294" y="31810"/>
                  <a:pt x="10420" y="31813"/>
                  <a:pt x="10546" y="31813"/>
                </a:cubicBezTo>
                <a:cubicBezTo>
                  <a:pt x="12304" y="31813"/>
                  <a:pt x="14054" y="31155"/>
                  <a:pt x="15391" y="30010"/>
                </a:cubicBezTo>
                <a:cubicBezTo>
                  <a:pt x="17369" y="28314"/>
                  <a:pt x="18259" y="25832"/>
                  <a:pt x="19394" y="23568"/>
                </a:cubicBezTo>
                <a:cubicBezTo>
                  <a:pt x="20522" y="21310"/>
                  <a:pt x="22619" y="19750"/>
                  <a:pt x="23675" y="17384"/>
                </a:cubicBezTo>
                <a:cubicBezTo>
                  <a:pt x="23950" y="16769"/>
                  <a:pt x="24182" y="16075"/>
                  <a:pt x="23968" y="15438"/>
                </a:cubicBezTo>
                <a:cubicBezTo>
                  <a:pt x="23620" y="14409"/>
                  <a:pt x="22358" y="14094"/>
                  <a:pt x="21404" y="13572"/>
                </a:cubicBezTo>
                <a:cubicBezTo>
                  <a:pt x="19007" y="12256"/>
                  <a:pt x="18898" y="9466"/>
                  <a:pt x="18324" y="7106"/>
                </a:cubicBezTo>
                <a:cubicBezTo>
                  <a:pt x="17963" y="5632"/>
                  <a:pt x="17323" y="4393"/>
                  <a:pt x="15648" y="4393"/>
                </a:cubicBezTo>
                <a:cubicBezTo>
                  <a:pt x="15630" y="4393"/>
                  <a:pt x="15613" y="4393"/>
                  <a:pt x="15595" y="4393"/>
                </a:cubicBezTo>
                <a:cubicBezTo>
                  <a:pt x="14977" y="4402"/>
                  <a:pt x="14361" y="4534"/>
                  <a:pt x="13745" y="4534"/>
                </a:cubicBezTo>
                <a:cubicBezTo>
                  <a:pt x="13668" y="4534"/>
                  <a:pt x="13591" y="4532"/>
                  <a:pt x="13514" y="4527"/>
                </a:cubicBezTo>
                <a:cubicBezTo>
                  <a:pt x="10555" y="4352"/>
                  <a:pt x="10118" y="512"/>
                  <a:pt x="7268" y="53"/>
                </a:cubicBezTo>
                <a:cubicBezTo>
                  <a:pt x="7047" y="17"/>
                  <a:pt x="6829" y="0"/>
                  <a:pt x="6614" y="0"/>
                </a:cubicBezTo>
                <a:close/>
              </a:path>
            </a:pathLst>
          </a:custGeom>
          <a:solidFill>
            <a:schemeClr val="dk1"/>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6" name="Google Shape;946;p19"/>
          <p:cNvSpPr/>
          <p:nvPr/>
        </p:nvSpPr>
        <p:spPr>
          <a:xfrm>
            <a:off x="-242153" y="5976282"/>
            <a:ext cx="707962" cy="839199"/>
          </a:xfrm>
          <a:custGeom>
            <a:avLst/>
            <a:gdLst/>
            <a:ahLst/>
            <a:cxnLst/>
            <a:rect l="l" t="t" r="r" b="b"/>
            <a:pathLst>
              <a:path w="17822" h="26489" extrusionOk="0">
                <a:moveTo>
                  <a:pt x="9199" y="867"/>
                </a:moveTo>
                <a:cubicBezTo>
                  <a:pt x="9248" y="867"/>
                  <a:pt x="9296" y="869"/>
                  <a:pt x="9343" y="872"/>
                </a:cubicBezTo>
                <a:cubicBezTo>
                  <a:pt x="14380" y="1188"/>
                  <a:pt x="12641" y="6699"/>
                  <a:pt x="12260" y="9162"/>
                </a:cubicBezTo>
                <a:cubicBezTo>
                  <a:pt x="11444" y="14504"/>
                  <a:pt x="13820" y="15609"/>
                  <a:pt x="15048" y="17851"/>
                </a:cubicBezTo>
                <a:cubicBezTo>
                  <a:pt x="15313" y="18335"/>
                  <a:pt x="15233" y="18177"/>
                  <a:pt x="15396" y="18527"/>
                </a:cubicBezTo>
                <a:cubicBezTo>
                  <a:pt x="16746" y="21404"/>
                  <a:pt x="13613" y="25612"/>
                  <a:pt x="11147" y="25612"/>
                </a:cubicBezTo>
                <a:cubicBezTo>
                  <a:pt x="11111" y="25612"/>
                  <a:pt x="11076" y="25611"/>
                  <a:pt x="11041" y="25609"/>
                </a:cubicBezTo>
                <a:cubicBezTo>
                  <a:pt x="10495" y="25562"/>
                  <a:pt x="10015" y="25343"/>
                  <a:pt x="9557" y="25035"/>
                </a:cubicBezTo>
                <a:cubicBezTo>
                  <a:pt x="9160" y="24753"/>
                  <a:pt x="8898" y="24508"/>
                  <a:pt x="8547" y="23799"/>
                </a:cubicBezTo>
                <a:cubicBezTo>
                  <a:pt x="6988" y="20501"/>
                  <a:pt x="7663" y="18712"/>
                  <a:pt x="4117" y="15623"/>
                </a:cubicBezTo>
                <a:cubicBezTo>
                  <a:pt x="3147" y="14779"/>
                  <a:pt x="3074" y="14774"/>
                  <a:pt x="2820" y="14489"/>
                </a:cubicBezTo>
                <a:cubicBezTo>
                  <a:pt x="2598" y="14219"/>
                  <a:pt x="2468" y="13908"/>
                  <a:pt x="2350" y="13574"/>
                </a:cubicBezTo>
                <a:cubicBezTo>
                  <a:pt x="2185" y="13037"/>
                  <a:pt x="1878" y="12268"/>
                  <a:pt x="2181" y="10185"/>
                </a:cubicBezTo>
                <a:cubicBezTo>
                  <a:pt x="2266" y="10116"/>
                  <a:pt x="2305" y="10059"/>
                  <a:pt x="2487" y="9332"/>
                </a:cubicBezTo>
                <a:cubicBezTo>
                  <a:pt x="2610" y="8843"/>
                  <a:pt x="3107" y="6383"/>
                  <a:pt x="3859" y="4869"/>
                </a:cubicBezTo>
                <a:cubicBezTo>
                  <a:pt x="4867" y="2975"/>
                  <a:pt x="5647" y="1860"/>
                  <a:pt x="7783" y="1132"/>
                </a:cubicBezTo>
                <a:cubicBezTo>
                  <a:pt x="8206" y="1002"/>
                  <a:pt x="8738" y="867"/>
                  <a:pt x="9199" y="867"/>
                </a:cubicBezTo>
                <a:close/>
                <a:moveTo>
                  <a:pt x="9242" y="0"/>
                </a:moveTo>
                <a:cubicBezTo>
                  <a:pt x="8149" y="0"/>
                  <a:pt x="7096" y="357"/>
                  <a:pt x="6145" y="905"/>
                </a:cubicBezTo>
                <a:cubicBezTo>
                  <a:pt x="2092" y="3241"/>
                  <a:pt x="1" y="12330"/>
                  <a:pt x="2092" y="14957"/>
                </a:cubicBezTo>
                <a:cubicBezTo>
                  <a:pt x="2556" y="15540"/>
                  <a:pt x="3859" y="16398"/>
                  <a:pt x="5000" y="17718"/>
                </a:cubicBezTo>
                <a:cubicBezTo>
                  <a:pt x="7319" y="20485"/>
                  <a:pt x="6637" y="24820"/>
                  <a:pt x="9845" y="26194"/>
                </a:cubicBezTo>
                <a:cubicBezTo>
                  <a:pt x="10270" y="26375"/>
                  <a:pt x="10687" y="26489"/>
                  <a:pt x="11202" y="26489"/>
                </a:cubicBezTo>
                <a:cubicBezTo>
                  <a:pt x="14191" y="26489"/>
                  <a:pt x="17822" y="21620"/>
                  <a:pt x="16237" y="18247"/>
                </a:cubicBezTo>
                <a:cubicBezTo>
                  <a:pt x="16001" y="17742"/>
                  <a:pt x="16095" y="17929"/>
                  <a:pt x="15816" y="17419"/>
                </a:cubicBezTo>
                <a:cubicBezTo>
                  <a:pt x="15276" y="16427"/>
                  <a:pt x="13882" y="14930"/>
                  <a:pt x="13461" y="13818"/>
                </a:cubicBezTo>
                <a:cubicBezTo>
                  <a:pt x="11832" y="9508"/>
                  <a:pt x="15074" y="5650"/>
                  <a:pt x="13089" y="2058"/>
                </a:cubicBezTo>
                <a:cubicBezTo>
                  <a:pt x="12550" y="1078"/>
                  <a:pt x="11448" y="375"/>
                  <a:pt x="10320" y="120"/>
                </a:cubicBezTo>
                <a:cubicBezTo>
                  <a:pt x="9958" y="38"/>
                  <a:pt x="9598" y="0"/>
                  <a:pt x="9242" y="0"/>
                </a:cubicBezTo>
                <a:close/>
              </a:path>
            </a:pathLst>
          </a:custGeom>
          <a:solidFill>
            <a:schemeClr val="accent3"/>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7" name="Google Shape;947;p19"/>
          <p:cNvSpPr/>
          <p:nvPr/>
        </p:nvSpPr>
        <p:spPr>
          <a:xfrm>
            <a:off x="-232909" y="4303563"/>
            <a:ext cx="840839" cy="193191"/>
          </a:xfrm>
          <a:custGeom>
            <a:avLst/>
            <a:gdLst/>
            <a:ahLst/>
            <a:cxnLst/>
            <a:rect l="l" t="t" r="r" b="b"/>
            <a:pathLst>
              <a:path w="21167" h="6098" extrusionOk="0">
                <a:moveTo>
                  <a:pt x="14793" y="2490"/>
                </a:moveTo>
                <a:lnTo>
                  <a:pt x="14793" y="2490"/>
                </a:lnTo>
                <a:cubicBezTo>
                  <a:pt x="14793" y="2490"/>
                  <a:pt x="14793" y="2490"/>
                  <a:pt x="14793" y="2490"/>
                </a:cubicBezTo>
                <a:cubicBezTo>
                  <a:pt x="14793" y="2490"/>
                  <a:pt x="14793" y="2490"/>
                  <a:pt x="14793" y="2490"/>
                </a:cubicBezTo>
                <a:close/>
                <a:moveTo>
                  <a:pt x="12990" y="553"/>
                </a:moveTo>
                <a:cubicBezTo>
                  <a:pt x="15832" y="553"/>
                  <a:pt x="17774" y="1310"/>
                  <a:pt x="19179" y="1928"/>
                </a:cubicBezTo>
                <a:cubicBezTo>
                  <a:pt x="18301" y="1902"/>
                  <a:pt x="17122" y="1877"/>
                  <a:pt x="16010" y="1877"/>
                </a:cubicBezTo>
                <a:cubicBezTo>
                  <a:pt x="15761" y="1877"/>
                  <a:pt x="15516" y="1878"/>
                  <a:pt x="15278" y="1881"/>
                </a:cubicBezTo>
                <a:cubicBezTo>
                  <a:pt x="6099" y="1990"/>
                  <a:pt x="6615" y="2464"/>
                  <a:pt x="2603" y="2758"/>
                </a:cubicBezTo>
                <a:cubicBezTo>
                  <a:pt x="2554" y="2760"/>
                  <a:pt x="2395" y="2767"/>
                  <a:pt x="2185" y="2773"/>
                </a:cubicBezTo>
                <a:cubicBezTo>
                  <a:pt x="2275" y="2749"/>
                  <a:pt x="2362" y="2724"/>
                  <a:pt x="2441" y="2702"/>
                </a:cubicBezTo>
                <a:cubicBezTo>
                  <a:pt x="2955" y="2546"/>
                  <a:pt x="4790" y="1969"/>
                  <a:pt x="8573" y="1094"/>
                </a:cubicBezTo>
                <a:cubicBezTo>
                  <a:pt x="10250" y="706"/>
                  <a:pt x="11711" y="553"/>
                  <a:pt x="12990" y="553"/>
                </a:cubicBezTo>
                <a:close/>
                <a:moveTo>
                  <a:pt x="15534" y="2482"/>
                </a:moveTo>
                <a:cubicBezTo>
                  <a:pt x="16188" y="2482"/>
                  <a:pt x="17347" y="2493"/>
                  <a:pt x="19283" y="2539"/>
                </a:cubicBezTo>
                <a:lnTo>
                  <a:pt x="19310" y="2539"/>
                </a:lnTo>
                <a:cubicBezTo>
                  <a:pt x="18744" y="2709"/>
                  <a:pt x="18033" y="2894"/>
                  <a:pt x="17188" y="3043"/>
                </a:cubicBezTo>
                <a:cubicBezTo>
                  <a:pt x="17217" y="3039"/>
                  <a:pt x="17231" y="3037"/>
                  <a:pt x="17232" y="3037"/>
                </a:cubicBezTo>
                <a:lnTo>
                  <a:pt x="17232" y="3037"/>
                </a:lnTo>
                <a:cubicBezTo>
                  <a:pt x="17245" y="3037"/>
                  <a:pt x="14099" y="3549"/>
                  <a:pt x="10025" y="3549"/>
                </a:cubicBezTo>
                <a:cubicBezTo>
                  <a:pt x="8739" y="3549"/>
                  <a:pt x="7360" y="3498"/>
                  <a:pt x="5959" y="3364"/>
                </a:cubicBezTo>
                <a:cubicBezTo>
                  <a:pt x="5421" y="3306"/>
                  <a:pt x="4491" y="3191"/>
                  <a:pt x="3556" y="3071"/>
                </a:cubicBezTo>
                <a:cubicBezTo>
                  <a:pt x="6222" y="2977"/>
                  <a:pt x="7823" y="2613"/>
                  <a:pt x="12848" y="2509"/>
                </a:cubicBezTo>
                <a:cubicBezTo>
                  <a:pt x="13276" y="2501"/>
                  <a:pt x="13704" y="2484"/>
                  <a:pt x="14132" y="2484"/>
                </a:cubicBezTo>
                <a:cubicBezTo>
                  <a:pt x="14353" y="2484"/>
                  <a:pt x="14572" y="2488"/>
                  <a:pt x="14793" y="2490"/>
                </a:cubicBezTo>
                <a:lnTo>
                  <a:pt x="14793" y="2490"/>
                </a:lnTo>
                <a:cubicBezTo>
                  <a:pt x="14786" y="2490"/>
                  <a:pt x="14977" y="2482"/>
                  <a:pt x="15534" y="2482"/>
                </a:cubicBezTo>
                <a:close/>
                <a:moveTo>
                  <a:pt x="18748" y="3297"/>
                </a:moveTo>
                <a:lnTo>
                  <a:pt x="18748" y="3297"/>
                </a:lnTo>
                <a:cubicBezTo>
                  <a:pt x="15434" y="4808"/>
                  <a:pt x="12923" y="5492"/>
                  <a:pt x="10512" y="5492"/>
                </a:cubicBezTo>
                <a:cubicBezTo>
                  <a:pt x="7989" y="5492"/>
                  <a:pt x="5576" y="4743"/>
                  <a:pt x="2464" y="3412"/>
                </a:cubicBezTo>
                <a:lnTo>
                  <a:pt x="2464" y="3412"/>
                </a:lnTo>
                <a:cubicBezTo>
                  <a:pt x="4390" y="3759"/>
                  <a:pt x="7503" y="4101"/>
                  <a:pt x="10851" y="4101"/>
                </a:cubicBezTo>
                <a:cubicBezTo>
                  <a:pt x="13493" y="4101"/>
                  <a:pt x="16280" y="3888"/>
                  <a:pt x="18748" y="3297"/>
                </a:cubicBezTo>
                <a:close/>
                <a:moveTo>
                  <a:pt x="12759" y="1"/>
                </a:moveTo>
                <a:cubicBezTo>
                  <a:pt x="10543" y="1"/>
                  <a:pt x="9281" y="234"/>
                  <a:pt x="5188" y="1297"/>
                </a:cubicBezTo>
                <a:cubicBezTo>
                  <a:pt x="2095" y="2100"/>
                  <a:pt x="2626" y="2102"/>
                  <a:pt x="954" y="2426"/>
                </a:cubicBezTo>
                <a:cubicBezTo>
                  <a:pt x="850" y="2441"/>
                  <a:pt x="393" y="2516"/>
                  <a:pt x="338" y="2537"/>
                </a:cubicBezTo>
                <a:cubicBezTo>
                  <a:pt x="83" y="2632"/>
                  <a:pt x="0" y="2990"/>
                  <a:pt x="330" y="3148"/>
                </a:cubicBezTo>
                <a:lnTo>
                  <a:pt x="330" y="3148"/>
                </a:lnTo>
                <a:cubicBezTo>
                  <a:pt x="293" y="3131"/>
                  <a:pt x="276" y="3123"/>
                  <a:pt x="275" y="3123"/>
                </a:cubicBezTo>
                <a:lnTo>
                  <a:pt x="275" y="3123"/>
                </a:lnTo>
                <a:cubicBezTo>
                  <a:pt x="268" y="3123"/>
                  <a:pt x="6463" y="6067"/>
                  <a:pt x="10022" y="6097"/>
                </a:cubicBezTo>
                <a:cubicBezTo>
                  <a:pt x="10085" y="6098"/>
                  <a:pt x="10148" y="6098"/>
                  <a:pt x="10210" y="6098"/>
                </a:cubicBezTo>
                <a:cubicBezTo>
                  <a:pt x="13326" y="6098"/>
                  <a:pt x="14997" y="5420"/>
                  <a:pt x="17652" y="4351"/>
                </a:cubicBezTo>
                <a:cubicBezTo>
                  <a:pt x="19087" y="3772"/>
                  <a:pt x="19717" y="3470"/>
                  <a:pt x="20793" y="2689"/>
                </a:cubicBezTo>
                <a:cubicBezTo>
                  <a:pt x="20814" y="2682"/>
                  <a:pt x="20834" y="2673"/>
                  <a:pt x="20855" y="2666"/>
                </a:cubicBezTo>
                <a:cubicBezTo>
                  <a:pt x="21011" y="2607"/>
                  <a:pt x="21095" y="2524"/>
                  <a:pt x="21128" y="2436"/>
                </a:cubicBezTo>
                <a:cubicBezTo>
                  <a:pt x="21146" y="2401"/>
                  <a:pt x="21160" y="2359"/>
                  <a:pt x="21163" y="2308"/>
                </a:cubicBezTo>
                <a:cubicBezTo>
                  <a:pt x="21167" y="2174"/>
                  <a:pt x="21083" y="2042"/>
                  <a:pt x="20952" y="2005"/>
                </a:cubicBezTo>
                <a:cubicBezTo>
                  <a:pt x="20052" y="1747"/>
                  <a:pt x="17278" y="106"/>
                  <a:pt x="14557" y="32"/>
                </a:cubicBezTo>
                <a:cubicBezTo>
                  <a:pt x="13869" y="14"/>
                  <a:pt x="13287" y="1"/>
                  <a:pt x="12759" y="1"/>
                </a:cubicBezTo>
                <a:close/>
              </a:path>
            </a:pathLst>
          </a:custGeom>
          <a:solidFill>
            <a:schemeClr val="accent3"/>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8" name="Google Shape;948;p19"/>
          <p:cNvSpPr/>
          <p:nvPr/>
        </p:nvSpPr>
        <p:spPr>
          <a:xfrm>
            <a:off x="11726486" y="3771640"/>
            <a:ext cx="724368" cy="1082637"/>
          </a:xfrm>
          <a:custGeom>
            <a:avLst/>
            <a:gdLst/>
            <a:ahLst/>
            <a:cxnLst/>
            <a:rect l="l" t="t" r="r" b="b"/>
            <a:pathLst>
              <a:path w="18235" h="34173" extrusionOk="0">
                <a:moveTo>
                  <a:pt x="2940" y="0"/>
                </a:moveTo>
                <a:cubicBezTo>
                  <a:pt x="2749" y="0"/>
                  <a:pt x="2555" y="25"/>
                  <a:pt x="2358" y="78"/>
                </a:cubicBezTo>
                <a:cubicBezTo>
                  <a:pt x="1792" y="230"/>
                  <a:pt x="1288" y="654"/>
                  <a:pt x="1118" y="838"/>
                </a:cubicBezTo>
                <a:cubicBezTo>
                  <a:pt x="901" y="1074"/>
                  <a:pt x="668" y="1358"/>
                  <a:pt x="497" y="1945"/>
                </a:cubicBezTo>
                <a:cubicBezTo>
                  <a:pt x="304" y="2594"/>
                  <a:pt x="395" y="2537"/>
                  <a:pt x="226" y="2991"/>
                </a:cubicBezTo>
                <a:cubicBezTo>
                  <a:pt x="126" y="3255"/>
                  <a:pt x="57" y="3631"/>
                  <a:pt x="41" y="3821"/>
                </a:cubicBezTo>
                <a:cubicBezTo>
                  <a:pt x="8" y="4201"/>
                  <a:pt x="21" y="4035"/>
                  <a:pt x="8" y="4399"/>
                </a:cubicBezTo>
                <a:cubicBezTo>
                  <a:pt x="0" y="4705"/>
                  <a:pt x="59" y="5068"/>
                  <a:pt x="135" y="5359"/>
                </a:cubicBezTo>
                <a:cubicBezTo>
                  <a:pt x="1074" y="8936"/>
                  <a:pt x="3379" y="7918"/>
                  <a:pt x="1258" y="14216"/>
                </a:cubicBezTo>
                <a:cubicBezTo>
                  <a:pt x="904" y="15267"/>
                  <a:pt x="104" y="17493"/>
                  <a:pt x="409" y="20671"/>
                </a:cubicBezTo>
                <a:cubicBezTo>
                  <a:pt x="425" y="20844"/>
                  <a:pt x="462" y="21236"/>
                  <a:pt x="529" y="21465"/>
                </a:cubicBezTo>
                <a:cubicBezTo>
                  <a:pt x="884" y="22713"/>
                  <a:pt x="1662" y="23837"/>
                  <a:pt x="2855" y="24385"/>
                </a:cubicBezTo>
                <a:cubicBezTo>
                  <a:pt x="3858" y="24847"/>
                  <a:pt x="5196" y="24654"/>
                  <a:pt x="5695" y="28496"/>
                </a:cubicBezTo>
                <a:cubicBezTo>
                  <a:pt x="5989" y="30746"/>
                  <a:pt x="6004" y="31863"/>
                  <a:pt x="7103" y="33129"/>
                </a:cubicBezTo>
                <a:cubicBezTo>
                  <a:pt x="7718" y="33840"/>
                  <a:pt x="8523" y="34171"/>
                  <a:pt x="9403" y="34173"/>
                </a:cubicBezTo>
                <a:cubicBezTo>
                  <a:pt x="9589" y="34173"/>
                  <a:pt x="9773" y="34153"/>
                  <a:pt x="9940" y="34124"/>
                </a:cubicBezTo>
                <a:cubicBezTo>
                  <a:pt x="12281" y="33707"/>
                  <a:pt x="12322" y="29808"/>
                  <a:pt x="12245" y="28946"/>
                </a:cubicBezTo>
                <a:cubicBezTo>
                  <a:pt x="12195" y="28373"/>
                  <a:pt x="12085" y="28107"/>
                  <a:pt x="11759" y="27208"/>
                </a:cubicBezTo>
                <a:cubicBezTo>
                  <a:pt x="10587" y="23968"/>
                  <a:pt x="7667" y="21451"/>
                  <a:pt x="10925" y="18551"/>
                </a:cubicBezTo>
                <a:lnTo>
                  <a:pt x="10925" y="18551"/>
                </a:lnTo>
                <a:cubicBezTo>
                  <a:pt x="10921" y="18554"/>
                  <a:pt x="10916" y="18558"/>
                  <a:pt x="10915" y="18558"/>
                </a:cubicBezTo>
                <a:cubicBezTo>
                  <a:pt x="10910" y="18558"/>
                  <a:pt x="10978" y="18496"/>
                  <a:pt x="11508" y="18084"/>
                </a:cubicBezTo>
                <a:cubicBezTo>
                  <a:pt x="13468" y="16562"/>
                  <a:pt x="17485" y="14799"/>
                  <a:pt x="17944" y="11989"/>
                </a:cubicBezTo>
                <a:cubicBezTo>
                  <a:pt x="18234" y="10194"/>
                  <a:pt x="16312" y="9358"/>
                  <a:pt x="14588" y="9358"/>
                </a:cubicBezTo>
                <a:cubicBezTo>
                  <a:pt x="14485" y="9358"/>
                  <a:pt x="14383" y="9361"/>
                  <a:pt x="14283" y="9366"/>
                </a:cubicBezTo>
                <a:cubicBezTo>
                  <a:pt x="13289" y="9425"/>
                  <a:pt x="12413" y="9673"/>
                  <a:pt x="11453" y="9673"/>
                </a:cubicBezTo>
                <a:cubicBezTo>
                  <a:pt x="11346" y="9673"/>
                  <a:pt x="11238" y="9670"/>
                  <a:pt x="11128" y="9663"/>
                </a:cubicBezTo>
                <a:cubicBezTo>
                  <a:pt x="7631" y="9266"/>
                  <a:pt x="9474" y="6615"/>
                  <a:pt x="7449" y="3923"/>
                </a:cubicBezTo>
                <a:cubicBezTo>
                  <a:pt x="6547" y="2716"/>
                  <a:pt x="4932" y="0"/>
                  <a:pt x="2940" y="0"/>
                </a:cubicBezTo>
                <a:close/>
              </a:path>
            </a:pathLst>
          </a:custGeom>
          <a:solidFill>
            <a:schemeClr val="accent6"/>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grpSp>
        <p:nvGrpSpPr>
          <p:cNvPr id="949" name="Google Shape;949;p19"/>
          <p:cNvGrpSpPr/>
          <p:nvPr/>
        </p:nvGrpSpPr>
        <p:grpSpPr>
          <a:xfrm>
            <a:off x="79141" y="3104474"/>
            <a:ext cx="903310" cy="1029863"/>
            <a:chOff x="7670323" y="3384282"/>
            <a:chExt cx="794126" cy="1135232"/>
          </a:xfrm>
        </p:grpSpPr>
        <p:sp>
          <p:nvSpPr>
            <p:cNvPr id="950" name="Google Shape;950;p19"/>
            <p:cNvSpPr/>
            <p:nvPr/>
          </p:nvSpPr>
          <p:spPr>
            <a:xfrm>
              <a:off x="8105724" y="4356496"/>
              <a:ext cx="102847" cy="163018"/>
            </a:xfrm>
            <a:custGeom>
              <a:avLst/>
              <a:gdLst/>
              <a:ahLst/>
              <a:cxnLst/>
              <a:rect l="l" t="t" r="r" b="b"/>
              <a:pathLst>
                <a:path w="2945" h="4668" extrusionOk="0">
                  <a:moveTo>
                    <a:pt x="655" y="0"/>
                  </a:moveTo>
                  <a:cubicBezTo>
                    <a:pt x="648" y="0"/>
                    <a:pt x="640" y="1"/>
                    <a:pt x="632" y="3"/>
                  </a:cubicBezTo>
                  <a:cubicBezTo>
                    <a:pt x="526" y="29"/>
                    <a:pt x="561" y="156"/>
                    <a:pt x="568" y="250"/>
                  </a:cubicBezTo>
                  <a:cubicBezTo>
                    <a:pt x="591" y="1106"/>
                    <a:pt x="0" y="4302"/>
                    <a:pt x="146" y="4544"/>
                  </a:cubicBezTo>
                  <a:cubicBezTo>
                    <a:pt x="159" y="4564"/>
                    <a:pt x="182" y="4579"/>
                    <a:pt x="206" y="4579"/>
                  </a:cubicBezTo>
                  <a:cubicBezTo>
                    <a:pt x="236" y="4579"/>
                    <a:pt x="267" y="4558"/>
                    <a:pt x="285" y="4499"/>
                  </a:cubicBezTo>
                  <a:cubicBezTo>
                    <a:pt x="719" y="3069"/>
                    <a:pt x="794" y="1476"/>
                    <a:pt x="786" y="693"/>
                  </a:cubicBezTo>
                  <a:lnTo>
                    <a:pt x="786" y="693"/>
                  </a:lnTo>
                  <a:cubicBezTo>
                    <a:pt x="953" y="1110"/>
                    <a:pt x="1157" y="1414"/>
                    <a:pt x="1746" y="2594"/>
                  </a:cubicBezTo>
                  <a:lnTo>
                    <a:pt x="1748" y="2599"/>
                  </a:lnTo>
                  <a:cubicBezTo>
                    <a:pt x="2168" y="3452"/>
                    <a:pt x="2578" y="4668"/>
                    <a:pt x="2813" y="4668"/>
                  </a:cubicBezTo>
                  <a:cubicBezTo>
                    <a:pt x="2836" y="4668"/>
                    <a:pt x="2858" y="4656"/>
                    <a:pt x="2877" y="4631"/>
                  </a:cubicBezTo>
                  <a:cubicBezTo>
                    <a:pt x="2945" y="4546"/>
                    <a:pt x="2717" y="3722"/>
                    <a:pt x="2700" y="3671"/>
                  </a:cubicBezTo>
                  <a:cubicBezTo>
                    <a:pt x="2540" y="3153"/>
                    <a:pt x="1919" y="1958"/>
                    <a:pt x="1778" y="1714"/>
                  </a:cubicBezTo>
                  <a:cubicBezTo>
                    <a:pt x="1251" y="793"/>
                    <a:pt x="870" y="341"/>
                    <a:pt x="758" y="205"/>
                  </a:cubicBezTo>
                  <a:cubicBezTo>
                    <a:pt x="743" y="112"/>
                    <a:pt x="753" y="150"/>
                    <a:pt x="750" y="85"/>
                  </a:cubicBezTo>
                  <a:cubicBezTo>
                    <a:pt x="747" y="39"/>
                    <a:pt x="704" y="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1" name="Google Shape;951;p19"/>
            <p:cNvSpPr/>
            <p:nvPr/>
          </p:nvSpPr>
          <p:spPr>
            <a:xfrm>
              <a:off x="7907859" y="4252115"/>
              <a:ext cx="199268" cy="180899"/>
            </a:xfrm>
            <a:custGeom>
              <a:avLst/>
              <a:gdLst/>
              <a:ahLst/>
              <a:cxnLst/>
              <a:rect l="l" t="t" r="r" b="b"/>
              <a:pathLst>
                <a:path w="5706" h="5180" extrusionOk="0">
                  <a:moveTo>
                    <a:pt x="5544" y="1"/>
                  </a:moveTo>
                  <a:cubicBezTo>
                    <a:pt x="5533" y="1"/>
                    <a:pt x="5522" y="2"/>
                    <a:pt x="5510" y="5"/>
                  </a:cubicBezTo>
                  <a:cubicBezTo>
                    <a:pt x="5412" y="31"/>
                    <a:pt x="5375" y="169"/>
                    <a:pt x="4963" y="648"/>
                  </a:cubicBezTo>
                  <a:cubicBezTo>
                    <a:pt x="4820" y="817"/>
                    <a:pt x="4678" y="975"/>
                    <a:pt x="4522" y="1137"/>
                  </a:cubicBezTo>
                  <a:cubicBezTo>
                    <a:pt x="4522" y="1137"/>
                    <a:pt x="4522" y="1137"/>
                    <a:pt x="4522" y="1137"/>
                  </a:cubicBezTo>
                  <a:lnTo>
                    <a:pt x="4522" y="1137"/>
                  </a:lnTo>
                  <a:cubicBezTo>
                    <a:pt x="4523" y="1137"/>
                    <a:pt x="4472" y="1187"/>
                    <a:pt x="4229" y="1449"/>
                  </a:cubicBezTo>
                  <a:cubicBezTo>
                    <a:pt x="3602" y="2093"/>
                    <a:pt x="3125" y="2254"/>
                    <a:pt x="2436" y="2815"/>
                  </a:cubicBezTo>
                  <a:cubicBezTo>
                    <a:pt x="2386" y="2853"/>
                    <a:pt x="2367" y="2862"/>
                    <a:pt x="2310" y="2897"/>
                  </a:cubicBezTo>
                  <a:cubicBezTo>
                    <a:pt x="2263" y="2925"/>
                    <a:pt x="2055" y="3056"/>
                    <a:pt x="1973" y="3111"/>
                  </a:cubicBezTo>
                  <a:cubicBezTo>
                    <a:pt x="1896" y="3165"/>
                    <a:pt x="1817" y="3220"/>
                    <a:pt x="1740" y="3275"/>
                  </a:cubicBezTo>
                  <a:cubicBezTo>
                    <a:pt x="1670" y="3325"/>
                    <a:pt x="1599" y="3377"/>
                    <a:pt x="1530" y="3430"/>
                  </a:cubicBezTo>
                  <a:cubicBezTo>
                    <a:pt x="1452" y="3491"/>
                    <a:pt x="1374" y="3550"/>
                    <a:pt x="1302" y="3613"/>
                  </a:cubicBezTo>
                  <a:cubicBezTo>
                    <a:pt x="1106" y="3782"/>
                    <a:pt x="950" y="3941"/>
                    <a:pt x="710" y="4192"/>
                  </a:cubicBezTo>
                  <a:cubicBezTo>
                    <a:pt x="524" y="4382"/>
                    <a:pt x="325" y="4588"/>
                    <a:pt x="161" y="4817"/>
                  </a:cubicBezTo>
                  <a:cubicBezTo>
                    <a:pt x="67" y="4944"/>
                    <a:pt x="35" y="4954"/>
                    <a:pt x="20" y="5017"/>
                  </a:cubicBezTo>
                  <a:cubicBezTo>
                    <a:pt x="1" y="5102"/>
                    <a:pt x="75" y="5180"/>
                    <a:pt x="156" y="5180"/>
                  </a:cubicBezTo>
                  <a:cubicBezTo>
                    <a:pt x="193" y="5180"/>
                    <a:pt x="232" y="5164"/>
                    <a:pt x="264" y="5125"/>
                  </a:cubicBezTo>
                  <a:cubicBezTo>
                    <a:pt x="264" y="5125"/>
                    <a:pt x="353" y="4988"/>
                    <a:pt x="1029" y="4396"/>
                  </a:cubicBezTo>
                  <a:cubicBezTo>
                    <a:pt x="1133" y="4306"/>
                    <a:pt x="1196" y="4254"/>
                    <a:pt x="1220" y="4236"/>
                  </a:cubicBezTo>
                  <a:lnTo>
                    <a:pt x="1220" y="4236"/>
                  </a:lnTo>
                  <a:cubicBezTo>
                    <a:pt x="1219" y="4236"/>
                    <a:pt x="1219" y="4236"/>
                    <a:pt x="1219" y="4236"/>
                  </a:cubicBezTo>
                  <a:lnTo>
                    <a:pt x="1219" y="4236"/>
                  </a:lnTo>
                  <a:cubicBezTo>
                    <a:pt x="1231" y="4227"/>
                    <a:pt x="1256" y="4207"/>
                    <a:pt x="1256" y="4207"/>
                  </a:cubicBezTo>
                  <a:lnTo>
                    <a:pt x="1256" y="4207"/>
                  </a:lnTo>
                  <a:cubicBezTo>
                    <a:pt x="1256" y="4207"/>
                    <a:pt x="1256" y="4207"/>
                    <a:pt x="1255" y="4207"/>
                  </a:cubicBezTo>
                  <a:cubicBezTo>
                    <a:pt x="1259" y="4203"/>
                    <a:pt x="1264" y="4199"/>
                    <a:pt x="1264" y="4199"/>
                  </a:cubicBezTo>
                  <a:lnTo>
                    <a:pt x="1264" y="4199"/>
                  </a:lnTo>
                  <a:cubicBezTo>
                    <a:pt x="1265" y="4199"/>
                    <a:pt x="1264" y="4200"/>
                    <a:pt x="1262" y="4201"/>
                  </a:cubicBezTo>
                  <a:cubicBezTo>
                    <a:pt x="1266" y="4200"/>
                    <a:pt x="1269" y="4196"/>
                    <a:pt x="1270" y="4196"/>
                  </a:cubicBezTo>
                  <a:lnTo>
                    <a:pt x="1270" y="4196"/>
                  </a:lnTo>
                  <a:cubicBezTo>
                    <a:pt x="1270" y="4196"/>
                    <a:pt x="1269" y="4197"/>
                    <a:pt x="1268" y="4199"/>
                  </a:cubicBezTo>
                  <a:cubicBezTo>
                    <a:pt x="1275" y="4193"/>
                    <a:pt x="1279" y="4188"/>
                    <a:pt x="1283" y="4186"/>
                  </a:cubicBezTo>
                  <a:cubicBezTo>
                    <a:pt x="1289" y="4181"/>
                    <a:pt x="1295" y="4177"/>
                    <a:pt x="1295" y="4177"/>
                  </a:cubicBezTo>
                  <a:lnTo>
                    <a:pt x="1295" y="4177"/>
                  </a:lnTo>
                  <a:cubicBezTo>
                    <a:pt x="1295" y="4177"/>
                    <a:pt x="1295" y="4177"/>
                    <a:pt x="1293" y="4179"/>
                  </a:cubicBezTo>
                  <a:cubicBezTo>
                    <a:pt x="1298" y="4175"/>
                    <a:pt x="1302" y="4173"/>
                    <a:pt x="1307" y="4168"/>
                  </a:cubicBezTo>
                  <a:lnTo>
                    <a:pt x="1307" y="4168"/>
                  </a:lnTo>
                  <a:cubicBezTo>
                    <a:pt x="1304" y="4171"/>
                    <a:pt x="1303" y="4172"/>
                    <a:pt x="1303" y="4172"/>
                  </a:cubicBezTo>
                  <a:cubicBezTo>
                    <a:pt x="1304" y="4172"/>
                    <a:pt x="1312" y="4165"/>
                    <a:pt x="1319" y="4159"/>
                  </a:cubicBezTo>
                  <a:cubicBezTo>
                    <a:pt x="1341" y="4139"/>
                    <a:pt x="1492" y="4019"/>
                    <a:pt x="2041" y="3649"/>
                  </a:cubicBezTo>
                  <a:cubicBezTo>
                    <a:pt x="2113" y="3594"/>
                    <a:pt x="2187" y="3540"/>
                    <a:pt x="2262" y="3488"/>
                  </a:cubicBezTo>
                  <a:cubicBezTo>
                    <a:pt x="2335" y="3433"/>
                    <a:pt x="2408" y="3373"/>
                    <a:pt x="2481" y="3317"/>
                  </a:cubicBezTo>
                  <a:cubicBezTo>
                    <a:pt x="2606" y="3220"/>
                    <a:pt x="3104" y="2854"/>
                    <a:pt x="3148" y="2822"/>
                  </a:cubicBezTo>
                  <a:cubicBezTo>
                    <a:pt x="3268" y="2737"/>
                    <a:pt x="3555" y="2546"/>
                    <a:pt x="3830" y="2328"/>
                  </a:cubicBezTo>
                  <a:cubicBezTo>
                    <a:pt x="3931" y="2247"/>
                    <a:pt x="4044" y="2151"/>
                    <a:pt x="4241" y="1951"/>
                  </a:cubicBezTo>
                  <a:cubicBezTo>
                    <a:pt x="4607" y="1577"/>
                    <a:pt x="4692" y="1510"/>
                    <a:pt x="4946" y="1210"/>
                  </a:cubicBezTo>
                  <a:cubicBezTo>
                    <a:pt x="5168" y="948"/>
                    <a:pt x="5309" y="771"/>
                    <a:pt x="5506" y="471"/>
                  </a:cubicBezTo>
                  <a:cubicBezTo>
                    <a:pt x="5553" y="400"/>
                    <a:pt x="5623" y="315"/>
                    <a:pt x="5674" y="181"/>
                  </a:cubicBezTo>
                  <a:cubicBezTo>
                    <a:pt x="5705" y="101"/>
                    <a:pt x="5640" y="1"/>
                    <a:pt x="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2" name="Google Shape;952;p19"/>
            <p:cNvSpPr/>
            <p:nvPr/>
          </p:nvSpPr>
          <p:spPr>
            <a:xfrm>
              <a:off x="7857467" y="4197079"/>
              <a:ext cx="241140" cy="147443"/>
            </a:xfrm>
            <a:custGeom>
              <a:avLst/>
              <a:gdLst/>
              <a:ahLst/>
              <a:cxnLst/>
              <a:rect l="l" t="t" r="r" b="b"/>
              <a:pathLst>
                <a:path w="6905" h="4222" extrusionOk="0">
                  <a:moveTo>
                    <a:pt x="5121" y="1731"/>
                  </a:moveTo>
                  <a:cubicBezTo>
                    <a:pt x="5097" y="1737"/>
                    <a:pt x="5010" y="1759"/>
                    <a:pt x="4952" y="1774"/>
                  </a:cubicBezTo>
                  <a:lnTo>
                    <a:pt x="4952" y="1774"/>
                  </a:lnTo>
                  <a:cubicBezTo>
                    <a:pt x="5055" y="1748"/>
                    <a:pt x="5104" y="1736"/>
                    <a:pt x="5121" y="1731"/>
                  </a:cubicBezTo>
                  <a:close/>
                  <a:moveTo>
                    <a:pt x="4900" y="1789"/>
                  </a:moveTo>
                  <a:lnTo>
                    <a:pt x="4900" y="1789"/>
                  </a:lnTo>
                  <a:cubicBezTo>
                    <a:pt x="4899" y="1789"/>
                    <a:pt x="4898" y="1789"/>
                    <a:pt x="4898" y="1789"/>
                  </a:cubicBezTo>
                  <a:lnTo>
                    <a:pt x="4899" y="1789"/>
                  </a:lnTo>
                  <a:cubicBezTo>
                    <a:pt x="4899" y="1789"/>
                    <a:pt x="4899" y="1789"/>
                    <a:pt x="4900" y="1789"/>
                  </a:cubicBezTo>
                  <a:close/>
                  <a:moveTo>
                    <a:pt x="6715" y="0"/>
                  </a:moveTo>
                  <a:cubicBezTo>
                    <a:pt x="6676" y="0"/>
                    <a:pt x="6637" y="16"/>
                    <a:pt x="6612" y="48"/>
                  </a:cubicBezTo>
                  <a:cubicBezTo>
                    <a:pt x="6591" y="75"/>
                    <a:pt x="6568" y="98"/>
                    <a:pt x="6539" y="123"/>
                  </a:cubicBezTo>
                  <a:cubicBezTo>
                    <a:pt x="6531" y="121"/>
                    <a:pt x="6522" y="120"/>
                    <a:pt x="6513" y="120"/>
                  </a:cubicBezTo>
                  <a:cubicBezTo>
                    <a:pt x="6503" y="120"/>
                    <a:pt x="6491" y="121"/>
                    <a:pt x="6480" y="124"/>
                  </a:cubicBezTo>
                  <a:cubicBezTo>
                    <a:pt x="6442" y="133"/>
                    <a:pt x="6415" y="160"/>
                    <a:pt x="6369" y="200"/>
                  </a:cubicBezTo>
                  <a:cubicBezTo>
                    <a:pt x="6144" y="387"/>
                    <a:pt x="5943" y="537"/>
                    <a:pt x="5767" y="663"/>
                  </a:cubicBezTo>
                  <a:cubicBezTo>
                    <a:pt x="5538" y="809"/>
                    <a:pt x="4951" y="1092"/>
                    <a:pt x="4742" y="1208"/>
                  </a:cubicBezTo>
                  <a:cubicBezTo>
                    <a:pt x="4742" y="1208"/>
                    <a:pt x="4742" y="1208"/>
                    <a:pt x="4742" y="1208"/>
                  </a:cubicBezTo>
                  <a:lnTo>
                    <a:pt x="4742" y="1208"/>
                  </a:lnTo>
                  <a:cubicBezTo>
                    <a:pt x="4742" y="1208"/>
                    <a:pt x="4734" y="1216"/>
                    <a:pt x="3984" y="1635"/>
                  </a:cubicBezTo>
                  <a:cubicBezTo>
                    <a:pt x="3581" y="1861"/>
                    <a:pt x="3289" y="2072"/>
                    <a:pt x="2395" y="2546"/>
                  </a:cubicBezTo>
                  <a:cubicBezTo>
                    <a:pt x="1757" y="2883"/>
                    <a:pt x="1537" y="3021"/>
                    <a:pt x="1329" y="3145"/>
                  </a:cubicBezTo>
                  <a:cubicBezTo>
                    <a:pt x="1326" y="3146"/>
                    <a:pt x="1324" y="3148"/>
                    <a:pt x="1322" y="3149"/>
                  </a:cubicBezTo>
                  <a:lnTo>
                    <a:pt x="1322" y="3149"/>
                  </a:lnTo>
                  <a:cubicBezTo>
                    <a:pt x="1322" y="3148"/>
                    <a:pt x="1323" y="3148"/>
                    <a:pt x="1324" y="3148"/>
                  </a:cubicBezTo>
                  <a:lnTo>
                    <a:pt x="1324" y="3148"/>
                  </a:lnTo>
                  <a:cubicBezTo>
                    <a:pt x="1321" y="3149"/>
                    <a:pt x="1321" y="3149"/>
                    <a:pt x="1321" y="3149"/>
                  </a:cubicBezTo>
                  <a:cubicBezTo>
                    <a:pt x="1321" y="3149"/>
                    <a:pt x="1321" y="3149"/>
                    <a:pt x="1322" y="3149"/>
                  </a:cubicBezTo>
                  <a:lnTo>
                    <a:pt x="1322" y="3149"/>
                  </a:lnTo>
                  <a:cubicBezTo>
                    <a:pt x="1315" y="3153"/>
                    <a:pt x="1311" y="3155"/>
                    <a:pt x="1304" y="3160"/>
                  </a:cubicBezTo>
                  <a:cubicBezTo>
                    <a:pt x="1303" y="3160"/>
                    <a:pt x="1282" y="3174"/>
                    <a:pt x="1271" y="3179"/>
                  </a:cubicBezTo>
                  <a:lnTo>
                    <a:pt x="1187" y="3229"/>
                  </a:lnTo>
                  <a:cubicBezTo>
                    <a:pt x="1187" y="3229"/>
                    <a:pt x="905" y="3398"/>
                    <a:pt x="712" y="3515"/>
                  </a:cubicBezTo>
                  <a:cubicBezTo>
                    <a:pt x="523" y="3631"/>
                    <a:pt x="441" y="3697"/>
                    <a:pt x="332" y="3783"/>
                  </a:cubicBezTo>
                  <a:cubicBezTo>
                    <a:pt x="336" y="3779"/>
                    <a:pt x="338" y="3778"/>
                    <a:pt x="338" y="3778"/>
                  </a:cubicBezTo>
                  <a:lnTo>
                    <a:pt x="338" y="3778"/>
                  </a:lnTo>
                  <a:cubicBezTo>
                    <a:pt x="335" y="3778"/>
                    <a:pt x="222" y="3867"/>
                    <a:pt x="125" y="3990"/>
                  </a:cubicBezTo>
                  <a:cubicBezTo>
                    <a:pt x="100" y="4023"/>
                    <a:pt x="82" y="4052"/>
                    <a:pt x="74" y="4074"/>
                  </a:cubicBezTo>
                  <a:cubicBezTo>
                    <a:pt x="55" y="4093"/>
                    <a:pt x="36" y="4113"/>
                    <a:pt x="20" y="4135"/>
                  </a:cubicBezTo>
                  <a:cubicBezTo>
                    <a:pt x="4" y="4155"/>
                    <a:pt x="1" y="4190"/>
                    <a:pt x="26" y="4211"/>
                  </a:cubicBezTo>
                  <a:cubicBezTo>
                    <a:pt x="33" y="4217"/>
                    <a:pt x="37" y="4221"/>
                    <a:pt x="45" y="4221"/>
                  </a:cubicBezTo>
                  <a:cubicBezTo>
                    <a:pt x="74" y="4221"/>
                    <a:pt x="163" y="4164"/>
                    <a:pt x="690" y="3914"/>
                  </a:cubicBezTo>
                  <a:cubicBezTo>
                    <a:pt x="1144" y="3700"/>
                    <a:pt x="1230" y="3629"/>
                    <a:pt x="1724" y="3418"/>
                  </a:cubicBezTo>
                  <a:lnTo>
                    <a:pt x="1724" y="3418"/>
                  </a:lnTo>
                  <a:cubicBezTo>
                    <a:pt x="1713" y="3422"/>
                    <a:pt x="1710" y="3424"/>
                    <a:pt x="1705" y="3425"/>
                  </a:cubicBezTo>
                  <a:cubicBezTo>
                    <a:pt x="2109" y="3255"/>
                    <a:pt x="2518" y="3063"/>
                    <a:pt x="2733" y="2954"/>
                  </a:cubicBezTo>
                  <a:cubicBezTo>
                    <a:pt x="2987" y="2827"/>
                    <a:pt x="3121" y="2780"/>
                    <a:pt x="3503" y="2589"/>
                  </a:cubicBezTo>
                  <a:cubicBezTo>
                    <a:pt x="4031" y="2325"/>
                    <a:pt x="4590" y="1974"/>
                    <a:pt x="4742" y="1883"/>
                  </a:cubicBezTo>
                  <a:lnTo>
                    <a:pt x="4742" y="1883"/>
                  </a:lnTo>
                  <a:cubicBezTo>
                    <a:pt x="4739" y="1884"/>
                    <a:pt x="4738" y="1885"/>
                    <a:pt x="4738" y="1885"/>
                  </a:cubicBezTo>
                  <a:cubicBezTo>
                    <a:pt x="4738" y="1885"/>
                    <a:pt x="4740" y="1883"/>
                    <a:pt x="4743" y="1882"/>
                  </a:cubicBezTo>
                  <a:cubicBezTo>
                    <a:pt x="4760" y="1871"/>
                    <a:pt x="4854" y="1815"/>
                    <a:pt x="4887" y="1796"/>
                  </a:cubicBezTo>
                  <a:lnTo>
                    <a:pt x="4887" y="1796"/>
                  </a:lnTo>
                  <a:cubicBezTo>
                    <a:pt x="4887" y="1796"/>
                    <a:pt x="4887" y="1796"/>
                    <a:pt x="4887" y="1796"/>
                  </a:cubicBezTo>
                  <a:cubicBezTo>
                    <a:pt x="4888" y="1796"/>
                    <a:pt x="4893" y="1792"/>
                    <a:pt x="4898" y="1789"/>
                  </a:cubicBezTo>
                  <a:cubicBezTo>
                    <a:pt x="4899" y="1789"/>
                    <a:pt x="4900" y="1788"/>
                    <a:pt x="4900" y="1788"/>
                  </a:cubicBezTo>
                  <a:lnTo>
                    <a:pt x="4900" y="1788"/>
                  </a:lnTo>
                  <a:cubicBezTo>
                    <a:pt x="4900" y="1788"/>
                    <a:pt x="4900" y="1788"/>
                    <a:pt x="4900" y="1789"/>
                  </a:cubicBezTo>
                  <a:lnTo>
                    <a:pt x="4900" y="1789"/>
                  </a:lnTo>
                  <a:cubicBezTo>
                    <a:pt x="4906" y="1787"/>
                    <a:pt x="4926" y="1781"/>
                    <a:pt x="4952" y="1774"/>
                  </a:cubicBezTo>
                  <a:lnTo>
                    <a:pt x="4952" y="1774"/>
                  </a:lnTo>
                  <a:cubicBezTo>
                    <a:pt x="4937" y="1778"/>
                    <a:pt x="4921" y="1782"/>
                    <a:pt x="4905" y="1786"/>
                  </a:cubicBezTo>
                  <a:cubicBezTo>
                    <a:pt x="4911" y="1783"/>
                    <a:pt x="4918" y="1779"/>
                    <a:pt x="4922" y="1775"/>
                  </a:cubicBezTo>
                  <a:lnTo>
                    <a:pt x="4922" y="1775"/>
                  </a:lnTo>
                  <a:cubicBezTo>
                    <a:pt x="4956" y="1755"/>
                    <a:pt x="5036" y="1707"/>
                    <a:pt x="5050" y="1699"/>
                  </a:cubicBezTo>
                  <a:lnTo>
                    <a:pt x="5050" y="1699"/>
                  </a:lnTo>
                  <a:cubicBezTo>
                    <a:pt x="5050" y="1699"/>
                    <a:pt x="5049" y="1699"/>
                    <a:pt x="5049" y="1700"/>
                  </a:cubicBezTo>
                  <a:cubicBezTo>
                    <a:pt x="5050" y="1699"/>
                    <a:pt x="5051" y="1698"/>
                    <a:pt x="5051" y="1698"/>
                  </a:cubicBezTo>
                  <a:lnTo>
                    <a:pt x="5051" y="1698"/>
                  </a:lnTo>
                  <a:cubicBezTo>
                    <a:pt x="5051" y="1698"/>
                    <a:pt x="5051" y="1698"/>
                    <a:pt x="5051" y="1698"/>
                  </a:cubicBezTo>
                  <a:cubicBezTo>
                    <a:pt x="5051" y="1698"/>
                    <a:pt x="5051" y="1698"/>
                    <a:pt x="5051" y="1698"/>
                  </a:cubicBezTo>
                  <a:lnTo>
                    <a:pt x="5051" y="1698"/>
                  </a:lnTo>
                  <a:cubicBezTo>
                    <a:pt x="5051" y="1698"/>
                    <a:pt x="5051" y="1698"/>
                    <a:pt x="5051" y="1698"/>
                  </a:cubicBezTo>
                  <a:lnTo>
                    <a:pt x="5051" y="1698"/>
                  </a:lnTo>
                  <a:cubicBezTo>
                    <a:pt x="5051" y="1698"/>
                    <a:pt x="5051" y="1698"/>
                    <a:pt x="5051" y="1698"/>
                  </a:cubicBezTo>
                  <a:cubicBezTo>
                    <a:pt x="5051" y="1698"/>
                    <a:pt x="5051" y="1698"/>
                    <a:pt x="5051" y="1698"/>
                  </a:cubicBezTo>
                  <a:lnTo>
                    <a:pt x="5051" y="1698"/>
                  </a:lnTo>
                  <a:cubicBezTo>
                    <a:pt x="5051" y="1698"/>
                    <a:pt x="5051" y="1698"/>
                    <a:pt x="5051" y="1698"/>
                  </a:cubicBezTo>
                  <a:lnTo>
                    <a:pt x="5051" y="1698"/>
                  </a:lnTo>
                  <a:cubicBezTo>
                    <a:pt x="5052" y="1698"/>
                    <a:pt x="5053" y="1697"/>
                    <a:pt x="5053" y="1697"/>
                  </a:cubicBezTo>
                  <a:lnTo>
                    <a:pt x="5053" y="1697"/>
                  </a:lnTo>
                  <a:cubicBezTo>
                    <a:pt x="5053" y="1697"/>
                    <a:pt x="5052" y="1698"/>
                    <a:pt x="5051" y="1698"/>
                  </a:cubicBezTo>
                  <a:lnTo>
                    <a:pt x="5051" y="1698"/>
                  </a:lnTo>
                  <a:cubicBezTo>
                    <a:pt x="5053" y="1697"/>
                    <a:pt x="5054" y="1697"/>
                    <a:pt x="5054" y="1697"/>
                  </a:cubicBezTo>
                  <a:lnTo>
                    <a:pt x="5054" y="1697"/>
                  </a:lnTo>
                  <a:cubicBezTo>
                    <a:pt x="5054" y="1697"/>
                    <a:pt x="5054" y="1697"/>
                    <a:pt x="5053" y="1697"/>
                  </a:cubicBezTo>
                  <a:lnTo>
                    <a:pt x="5053" y="1697"/>
                  </a:lnTo>
                  <a:cubicBezTo>
                    <a:pt x="5056" y="1696"/>
                    <a:pt x="5058" y="1695"/>
                    <a:pt x="5059" y="1693"/>
                  </a:cubicBezTo>
                  <a:cubicBezTo>
                    <a:pt x="5060" y="1692"/>
                    <a:pt x="5062" y="1691"/>
                    <a:pt x="5063" y="1691"/>
                  </a:cubicBezTo>
                  <a:lnTo>
                    <a:pt x="5063" y="1691"/>
                  </a:lnTo>
                  <a:cubicBezTo>
                    <a:pt x="5060" y="1693"/>
                    <a:pt x="5059" y="1694"/>
                    <a:pt x="5059" y="1694"/>
                  </a:cubicBezTo>
                  <a:cubicBezTo>
                    <a:pt x="5059" y="1694"/>
                    <a:pt x="5061" y="1693"/>
                    <a:pt x="5066" y="1690"/>
                  </a:cubicBezTo>
                  <a:lnTo>
                    <a:pt x="5066" y="1690"/>
                  </a:lnTo>
                  <a:cubicBezTo>
                    <a:pt x="5065" y="1690"/>
                    <a:pt x="5064" y="1691"/>
                    <a:pt x="5063" y="1691"/>
                  </a:cubicBezTo>
                  <a:lnTo>
                    <a:pt x="5063" y="1691"/>
                  </a:lnTo>
                  <a:cubicBezTo>
                    <a:pt x="5083" y="1678"/>
                    <a:pt x="5167" y="1626"/>
                    <a:pt x="5222" y="1593"/>
                  </a:cubicBezTo>
                  <a:cubicBezTo>
                    <a:pt x="5236" y="1585"/>
                    <a:pt x="5353" y="1505"/>
                    <a:pt x="5361" y="1499"/>
                  </a:cubicBezTo>
                  <a:cubicBezTo>
                    <a:pt x="5701" y="1254"/>
                    <a:pt x="6551" y="627"/>
                    <a:pt x="6747" y="349"/>
                  </a:cubicBezTo>
                  <a:lnTo>
                    <a:pt x="6814" y="246"/>
                  </a:lnTo>
                  <a:cubicBezTo>
                    <a:pt x="6905" y="92"/>
                    <a:pt x="6809" y="0"/>
                    <a:pt x="67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3" name="Google Shape;953;p19"/>
            <p:cNvSpPr/>
            <p:nvPr/>
          </p:nvSpPr>
          <p:spPr>
            <a:xfrm>
              <a:off x="7816400" y="4128424"/>
              <a:ext cx="290450" cy="167768"/>
            </a:xfrm>
            <a:custGeom>
              <a:avLst/>
              <a:gdLst/>
              <a:ahLst/>
              <a:cxnLst/>
              <a:rect l="l" t="t" r="r" b="b"/>
              <a:pathLst>
                <a:path w="8317" h="4804" extrusionOk="0">
                  <a:moveTo>
                    <a:pt x="7794" y="0"/>
                  </a:moveTo>
                  <a:cubicBezTo>
                    <a:pt x="7782" y="0"/>
                    <a:pt x="7770" y="2"/>
                    <a:pt x="7758" y="6"/>
                  </a:cubicBezTo>
                  <a:cubicBezTo>
                    <a:pt x="7357" y="108"/>
                    <a:pt x="2408" y="2974"/>
                    <a:pt x="1508" y="3668"/>
                  </a:cubicBezTo>
                  <a:cubicBezTo>
                    <a:pt x="1467" y="3700"/>
                    <a:pt x="1383" y="3768"/>
                    <a:pt x="1304" y="3834"/>
                  </a:cubicBezTo>
                  <a:cubicBezTo>
                    <a:pt x="1125" y="3935"/>
                    <a:pt x="912" y="4062"/>
                    <a:pt x="646" y="4218"/>
                  </a:cubicBezTo>
                  <a:cubicBezTo>
                    <a:pt x="648" y="4216"/>
                    <a:pt x="650" y="4216"/>
                    <a:pt x="650" y="4216"/>
                  </a:cubicBezTo>
                  <a:lnTo>
                    <a:pt x="650" y="4216"/>
                  </a:lnTo>
                  <a:cubicBezTo>
                    <a:pt x="651" y="4216"/>
                    <a:pt x="611" y="4239"/>
                    <a:pt x="594" y="4248"/>
                  </a:cubicBezTo>
                  <a:cubicBezTo>
                    <a:pt x="596" y="4247"/>
                    <a:pt x="599" y="4245"/>
                    <a:pt x="598" y="4245"/>
                  </a:cubicBezTo>
                  <a:lnTo>
                    <a:pt x="598" y="4245"/>
                  </a:lnTo>
                  <a:cubicBezTo>
                    <a:pt x="597" y="4245"/>
                    <a:pt x="574" y="4260"/>
                    <a:pt x="448" y="4346"/>
                  </a:cubicBezTo>
                  <a:cubicBezTo>
                    <a:pt x="271" y="4469"/>
                    <a:pt x="252" y="4484"/>
                    <a:pt x="158" y="4567"/>
                  </a:cubicBezTo>
                  <a:cubicBezTo>
                    <a:pt x="89" y="4628"/>
                    <a:pt x="1" y="4728"/>
                    <a:pt x="75" y="4775"/>
                  </a:cubicBezTo>
                  <a:cubicBezTo>
                    <a:pt x="93" y="4787"/>
                    <a:pt x="113" y="4792"/>
                    <a:pt x="133" y="4792"/>
                  </a:cubicBezTo>
                  <a:cubicBezTo>
                    <a:pt x="139" y="4792"/>
                    <a:pt x="146" y="4792"/>
                    <a:pt x="153" y="4791"/>
                  </a:cubicBezTo>
                  <a:cubicBezTo>
                    <a:pt x="160" y="4798"/>
                    <a:pt x="170" y="4803"/>
                    <a:pt x="181" y="4803"/>
                  </a:cubicBezTo>
                  <a:cubicBezTo>
                    <a:pt x="188" y="4803"/>
                    <a:pt x="194" y="4802"/>
                    <a:pt x="201" y="4798"/>
                  </a:cubicBezTo>
                  <a:cubicBezTo>
                    <a:pt x="211" y="4791"/>
                    <a:pt x="222" y="4782"/>
                    <a:pt x="231" y="4775"/>
                  </a:cubicBezTo>
                  <a:cubicBezTo>
                    <a:pt x="231" y="4775"/>
                    <a:pt x="491" y="4658"/>
                    <a:pt x="839" y="4450"/>
                  </a:cubicBezTo>
                  <a:lnTo>
                    <a:pt x="839" y="4450"/>
                  </a:lnTo>
                  <a:cubicBezTo>
                    <a:pt x="833" y="4453"/>
                    <a:pt x="831" y="4455"/>
                    <a:pt x="832" y="4455"/>
                  </a:cubicBezTo>
                  <a:cubicBezTo>
                    <a:pt x="835" y="4455"/>
                    <a:pt x="928" y="4403"/>
                    <a:pt x="963" y="4383"/>
                  </a:cubicBezTo>
                  <a:cubicBezTo>
                    <a:pt x="1905" y="3866"/>
                    <a:pt x="732" y="4422"/>
                    <a:pt x="2210" y="3741"/>
                  </a:cubicBezTo>
                  <a:cubicBezTo>
                    <a:pt x="2889" y="3429"/>
                    <a:pt x="2613" y="3561"/>
                    <a:pt x="3281" y="3265"/>
                  </a:cubicBezTo>
                  <a:cubicBezTo>
                    <a:pt x="6301" y="1926"/>
                    <a:pt x="8317" y="256"/>
                    <a:pt x="7911" y="25"/>
                  </a:cubicBezTo>
                  <a:cubicBezTo>
                    <a:pt x="7886" y="11"/>
                    <a:pt x="7859" y="4"/>
                    <a:pt x="7832" y="4"/>
                  </a:cubicBezTo>
                  <a:cubicBezTo>
                    <a:pt x="7829" y="4"/>
                    <a:pt x="7827" y="4"/>
                    <a:pt x="7824" y="4"/>
                  </a:cubicBezTo>
                  <a:cubicBezTo>
                    <a:pt x="7814" y="2"/>
                    <a:pt x="7804" y="0"/>
                    <a:pt x="77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4" name="Google Shape;954;p19"/>
            <p:cNvSpPr/>
            <p:nvPr/>
          </p:nvSpPr>
          <p:spPr>
            <a:xfrm>
              <a:off x="7777707" y="4048733"/>
              <a:ext cx="306969" cy="156138"/>
            </a:xfrm>
            <a:custGeom>
              <a:avLst/>
              <a:gdLst/>
              <a:ahLst/>
              <a:cxnLst/>
              <a:rect l="l" t="t" r="r" b="b"/>
              <a:pathLst>
                <a:path w="8790" h="4471" extrusionOk="0">
                  <a:moveTo>
                    <a:pt x="4809" y="2545"/>
                  </a:moveTo>
                  <a:lnTo>
                    <a:pt x="4809" y="2545"/>
                  </a:lnTo>
                  <a:cubicBezTo>
                    <a:pt x="4804" y="2546"/>
                    <a:pt x="4796" y="2549"/>
                    <a:pt x="4797" y="2549"/>
                  </a:cubicBezTo>
                  <a:cubicBezTo>
                    <a:pt x="4797" y="2549"/>
                    <a:pt x="4799" y="2548"/>
                    <a:pt x="4803" y="2547"/>
                  </a:cubicBezTo>
                  <a:cubicBezTo>
                    <a:pt x="4806" y="2547"/>
                    <a:pt x="4807" y="2546"/>
                    <a:pt x="4809" y="2545"/>
                  </a:cubicBezTo>
                  <a:close/>
                  <a:moveTo>
                    <a:pt x="8581" y="0"/>
                  </a:moveTo>
                  <a:cubicBezTo>
                    <a:pt x="8566" y="0"/>
                    <a:pt x="8551" y="3"/>
                    <a:pt x="8536" y="7"/>
                  </a:cubicBezTo>
                  <a:cubicBezTo>
                    <a:pt x="8461" y="25"/>
                    <a:pt x="8385" y="72"/>
                    <a:pt x="7282" y="791"/>
                  </a:cubicBezTo>
                  <a:cubicBezTo>
                    <a:pt x="6785" y="1116"/>
                    <a:pt x="6743" y="1295"/>
                    <a:pt x="4284" y="2190"/>
                  </a:cubicBezTo>
                  <a:cubicBezTo>
                    <a:pt x="3435" y="2500"/>
                    <a:pt x="3602" y="2286"/>
                    <a:pt x="1559" y="3349"/>
                  </a:cubicBezTo>
                  <a:cubicBezTo>
                    <a:pt x="967" y="3657"/>
                    <a:pt x="743" y="3819"/>
                    <a:pt x="546" y="3947"/>
                  </a:cubicBezTo>
                  <a:cubicBezTo>
                    <a:pt x="220" y="4161"/>
                    <a:pt x="0" y="4252"/>
                    <a:pt x="89" y="4405"/>
                  </a:cubicBezTo>
                  <a:cubicBezTo>
                    <a:pt x="76" y="4432"/>
                    <a:pt x="92" y="4458"/>
                    <a:pt x="115" y="4458"/>
                  </a:cubicBezTo>
                  <a:cubicBezTo>
                    <a:pt x="118" y="4458"/>
                    <a:pt x="121" y="4458"/>
                    <a:pt x="125" y="4457"/>
                  </a:cubicBezTo>
                  <a:cubicBezTo>
                    <a:pt x="131" y="4455"/>
                    <a:pt x="134" y="4454"/>
                    <a:pt x="136" y="4454"/>
                  </a:cubicBezTo>
                  <a:cubicBezTo>
                    <a:pt x="138" y="4454"/>
                    <a:pt x="140" y="4455"/>
                    <a:pt x="144" y="4457"/>
                  </a:cubicBezTo>
                  <a:cubicBezTo>
                    <a:pt x="163" y="4466"/>
                    <a:pt x="184" y="4471"/>
                    <a:pt x="204" y="4471"/>
                  </a:cubicBezTo>
                  <a:cubicBezTo>
                    <a:pt x="236" y="4471"/>
                    <a:pt x="267" y="4460"/>
                    <a:pt x="294" y="4443"/>
                  </a:cubicBezTo>
                  <a:cubicBezTo>
                    <a:pt x="1649" y="3563"/>
                    <a:pt x="2302" y="3242"/>
                    <a:pt x="4811" y="2543"/>
                  </a:cubicBezTo>
                  <a:lnTo>
                    <a:pt x="4811" y="2543"/>
                  </a:lnTo>
                  <a:cubicBezTo>
                    <a:pt x="4810" y="2544"/>
                    <a:pt x="4809" y="2544"/>
                    <a:pt x="4809" y="2545"/>
                  </a:cubicBezTo>
                  <a:lnTo>
                    <a:pt x="4809" y="2545"/>
                  </a:lnTo>
                  <a:cubicBezTo>
                    <a:pt x="4810" y="2545"/>
                    <a:pt x="4811" y="2544"/>
                    <a:pt x="4812" y="2544"/>
                  </a:cubicBezTo>
                  <a:lnTo>
                    <a:pt x="4812" y="2544"/>
                  </a:lnTo>
                  <a:cubicBezTo>
                    <a:pt x="4812" y="2544"/>
                    <a:pt x="4812" y="2544"/>
                    <a:pt x="4811" y="2545"/>
                  </a:cubicBezTo>
                  <a:cubicBezTo>
                    <a:pt x="5052" y="2480"/>
                    <a:pt x="5127" y="2462"/>
                    <a:pt x="5363" y="2376"/>
                  </a:cubicBezTo>
                  <a:cubicBezTo>
                    <a:pt x="5412" y="2358"/>
                    <a:pt x="6301" y="2037"/>
                    <a:pt x="6581" y="1896"/>
                  </a:cubicBezTo>
                  <a:cubicBezTo>
                    <a:pt x="7209" y="1584"/>
                    <a:pt x="8323" y="996"/>
                    <a:pt x="8646" y="409"/>
                  </a:cubicBezTo>
                  <a:cubicBezTo>
                    <a:pt x="8697" y="315"/>
                    <a:pt x="8790" y="154"/>
                    <a:pt x="8689" y="50"/>
                  </a:cubicBezTo>
                  <a:cubicBezTo>
                    <a:pt x="8658" y="17"/>
                    <a:pt x="8621" y="0"/>
                    <a:pt x="8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5" name="Google Shape;955;p19"/>
            <p:cNvSpPr/>
            <p:nvPr/>
          </p:nvSpPr>
          <p:spPr>
            <a:xfrm>
              <a:off x="7704896" y="3870878"/>
              <a:ext cx="358445" cy="179502"/>
            </a:xfrm>
            <a:custGeom>
              <a:avLst/>
              <a:gdLst/>
              <a:ahLst/>
              <a:cxnLst/>
              <a:rect l="l" t="t" r="r" b="b"/>
              <a:pathLst>
                <a:path w="10264" h="5140" extrusionOk="0">
                  <a:moveTo>
                    <a:pt x="10078" y="0"/>
                  </a:moveTo>
                  <a:cubicBezTo>
                    <a:pt x="10050" y="0"/>
                    <a:pt x="10019" y="4"/>
                    <a:pt x="9984" y="13"/>
                  </a:cubicBezTo>
                  <a:cubicBezTo>
                    <a:pt x="9973" y="16"/>
                    <a:pt x="9929" y="30"/>
                    <a:pt x="9862" y="52"/>
                  </a:cubicBezTo>
                  <a:cubicBezTo>
                    <a:pt x="9849" y="52"/>
                    <a:pt x="9835" y="52"/>
                    <a:pt x="9823" y="56"/>
                  </a:cubicBezTo>
                  <a:cubicBezTo>
                    <a:pt x="9795" y="63"/>
                    <a:pt x="9777" y="77"/>
                    <a:pt x="9753" y="89"/>
                  </a:cubicBezTo>
                  <a:cubicBezTo>
                    <a:pt x="9639" y="128"/>
                    <a:pt x="9494" y="180"/>
                    <a:pt x="9338" y="238"/>
                  </a:cubicBezTo>
                  <a:cubicBezTo>
                    <a:pt x="9048" y="326"/>
                    <a:pt x="8752" y="416"/>
                    <a:pt x="8683" y="441"/>
                  </a:cubicBezTo>
                  <a:cubicBezTo>
                    <a:pt x="7016" y="1018"/>
                    <a:pt x="7308" y="949"/>
                    <a:pt x="5015" y="2005"/>
                  </a:cubicBezTo>
                  <a:cubicBezTo>
                    <a:pt x="4411" y="2284"/>
                    <a:pt x="3834" y="2625"/>
                    <a:pt x="3417" y="2900"/>
                  </a:cubicBezTo>
                  <a:cubicBezTo>
                    <a:pt x="3045" y="3081"/>
                    <a:pt x="2495" y="3355"/>
                    <a:pt x="2258" y="3496"/>
                  </a:cubicBezTo>
                  <a:lnTo>
                    <a:pt x="2172" y="3549"/>
                  </a:lnTo>
                  <a:cubicBezTo>
                    <a:pt x="2176" y="3546"/>
                    <a:pt x="2178" y="3545"/>
                    <a:pt x="2178" y="3545"/>
                  </a:cubicBezTo>
                  <a:lnTo>
                    <a:pt x="2178" y="3545"/>
                  </a:lnTo>
                  <a:cubicBezTo>
                    <a:pt x="2183" y="3545"/>
                    <a:pt x="1872" y="3736"/>
                    <a:pt x="1874" y="3736"/>
                  </a:cubicBezTo>
                  <a:cubicBezTo>
                    <a:pt x="1874" y="3736"/>
                    <a:pt x="1877" y="3735"/>
                    <a:pt x="1884" y="3731"/>
                  </a:cubicBezTo>
                  <a:lnTo>
                    <a:pt x="1884" y="3731"/>
                  </a:lnTo>
                  <a:cubicBezTo>
                    <a:pt x="1544" y="3934"/>
                    <a:pt x="1747" y="3811"/>
                    <a:pt x="1482" y="3976"/>
                  </a:cubicBezTo>
                  <a:cubicBezTo>
                    <a:pt x="1296" y="4090"/>
                    <a:pt x="1026" y="4272"/>
                    <a:pt x="908" y="4359"/>
                  </a:cubicBezTo>
                  <a:cubicBezTo>
                    <a:pt x="385" y="4745"/>
                    <a:pt x="353" y="4751"/>
                    <a:pt x="227" y="4819"/>
                  </a:cubicBezTo>
                  <a:cubicBezTo>
                    <a:pt x="193" y="4838"/>
                    <a:pt x="150" y="4863"/>
                    <a:pt x="150" y="4863"/>
                  </a:cubicBezTo>
                  <a:cubicBezTo>
                    <a:pt x="35" y="4886"/>
                    <a:pt x="1" y="5033"/>
                    <a:pt x="89" y="5107"/>
                  </a:cubicBezTo>
                  <a:cubicBezTo>
                    <a:pt x="115" y="5128"/>
                    <a:pt x="146" y="5139"/>
                    <a:pt x="179" y="5139"/>
                  </a:cubicBezTo>
                  <a:cubicBezTo>
                    <a:pt x="204" y="5139"/>
                    <a:pt x="231" y="5133"/>
                    <a:pt x="256" y="5118"/>
                  </a:cubicBezTo>
                  <a:cubicBezTo>
                    <a:pt x="332" y="5074"/>
                    <a:pt x="318" y="5095"/>
                    <a:pt x="455" y="5039"/>
                  </a:cubicBezTo>
                  <a:cubicBezTo>
                    <a:pt x="625" y="4972"/>
                    <a:pt x="746" y="4908"/>
                    <a:pt x="815" y="4866"/>
                  </a:cubicBezTo>
                  <a:cubicBezTo>
                    <a:pt x="1909" y="4192"/>
                    <a:pt x="1747" y="3888"/>
                    <a:pt x="6791" y="1968"/>
                  </a:cubicBezTo>
                  <a:cubicBezTo>
                    <a:pt x="7487" y="1701"/>
                    <a:pt x="9285" y="1066"/>
                    <a:pt x="9971" y="477"/>
                  </a:cubicBezTo>
                  <a:cubicBezTo>
                    <a:pt x="10174" y="300"/>
                    <a:pt x="10219" y="249"/>
                    <a:pt x="10240" y="190"/>
                  </a:cubicBezTo>
                  <a:cubicBezTo>
                    <a:pt x="10263" y="124"/>
                    <a:pt x="10229" y="0"/>
                    <a:pt x="10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6" name="Google Shape;956;p19"/>
            <p:cNvSpPr/>
            <p:nvPr/>
          </p:nvSpPr>
          <p:spPr>
            <a:xfrm>
              <a:off x="7670323" y="3739398"/>
              <a:ext cx="389072" cy="217532"/>
            </a:xfrm>
            <a:custGeom>
              <a:avLst/>
              <a:gdLst/>
              <a:ahLst/>
              <a:cxnLst/>
              <a:rect l="l" t="t" r="r" b="b"/>
              <a:pathLst>
                <a:path w="11141" h="6229" extrusionOk="0">
                  <a:moveTo>
                    <a:pt x="10864" y="0"/>
                  </a:moveTo>
                  <a:cubicBezTo>
                    <a:pt x="10847" y="0"/>
                    <a:pt x="10830" y="2"/>
                    <a:pt x="10813" y="7"/>
                  </a:cubicBezTo>
                  <a:cubicBezTo>
                    <a:pt x="10697" y="37"/>
                    <a:pt x="10225" y="320"/>
                    <a:pt x="10079" y="397"/>
                  </a:cubicBezTo>
                  <a:cubicBezTo>
                    <a:pt x="10032" y="421"/>
                    <a:pt x="9478" y="711"/>
                    <a:pt x="9403" y="745"/>
                  </a:cubicBezTo>
                  <a:cubicBezTo>
                    <a:pt x="9288" y="800"/>
                    <a:pt x="9172" y="853"/>
                    <a:pt x="9057" y="904"/>
                  </a:cubicBezTo>
                  <a:cubicBezTo>
                    <a:pt x="8929" y="962"/>
                    <a:pt x="8804" y="1024"/>
                    <a:pt x="8679" y="1083"/>
                  </a:cubicBezTo>
                  <a:cubicBezTo>
                    <a:pt x="8570" y="1137"/>
                    <a:pt x="8458" y="1187"/>
                    <a:pt x="8346" y="1238"/>
                  </a:cubicBezTo>
                  <a:cubicBezTo>
                    <a:pt x="8256" y="1275"/>
                    <a:pt x="8167" y="1311"/>
                    <a:pt x="8077" y="1347"/>
                  </a:cubicBezTo>
                  <a:cubicBezTo>
                    <a:pt x="6349" y="2042"/>
                    <a:pt x="3825" y="2773"/>
                    <a:pt x="1294" y="4785"/>
                  </a:cubicBezTo>
                  <a:lnTo>
                    <a:pt x="1294" y="4785"/>
                  </a:lnTo>
                  <a:cubicBezTo>
                    <a:pt x="1294" y="4785"/>
                    <a:pt x="1294" y="4784"/>
                    <a:pt x="1294" y="4784"/>
                  </a:cubicBezTo>
                  <a:lnTo>
                    <a:pt x="1294" y="4784"/>
                  </a:lnTo>
                  <a:cubicBezTo>
                    <a:pt x="893" y="5102"/>
                    <a:pt x="430" y="5417"/>
                    <a:pt x="71" y="6019"/>
                  </a:cubicBezTo>
                  <a:cubicBezTo>
                    <a:pt x="51" y="6053"/>
                    <a:pt x="33" y="6088"/>
                    <a:pt x="20" y="6124"/>
                  </a:cubicBezTo>
                  <a:cubicBezTo>
                    <a:pt x="1" y="6177"/>
                    <a:pt x="33" y="6218"/>
                    <a:pt x="69" y="6218"/>
                  </a:cubicBezTo>
                  <a:cubicBezTo>
                    <a:pt x="71" y="6218"/>
                    <a:pt x="73" y="6218"/>
                    <a:pt x="75" y="6217"/>
                  </a:cubicBezTo>
                  <a:cubicBezTo>
                    <a:pt x="78" y="6225"/>
                    <a:pt x="83" y="6228"/>
                    <a:pt x="90" y="6228"/>
                  </a:cubicBezTo>
                  <a:cubicBezTo>
                    <a:pt x="136" y="6228"/>
                    <a:pt x="272" y="6102"/>
                    <a:pt x="421" y="5977"/>
                  </a:cubicBezTo>
                  <a:cubicBezTo>
                    <a:pt x="1913" y="4714"/>
                    <a:pt x="3625" y="3750"/>
                    <a:pt x="5422" y="2988"/>
                  </a:cubicBezTo>
                  <a:cubicBezTo>
                    <a:pt x="6634" y="2616"/>
                    <a:pt x="7641" y="2400"/>
                    <a:pt x="8519" y="2048"/>
                  </a:cubicBezTo>
                  <a:cubicBezTo>
                    <a:pt x="8911" y="1891"/>
                    <a:pt x="10052" y="1366"/>
                    <a:pt x="10542" y="978"/>
                  </a:cubicBezTo>
                  <a:cubicBezTo>
                    <a:pt x="10651" y="914"/>
                    <a:pt x="10751" y="846"/>
                    <a:pt x="10839" y="777"/>
                  </a:cubicBezTo>
                  <a:lnTo>
                    <a:pt x="10839" y="777"/>
                  </a:lnTo>
                  <a:cubicBezTo>
                    <a:pt x="10829" y="785"/>
                    <a:pt x="10825" y="788"/>
                    <a:pt x="10825" y="788"/>
                  </a:cubicBezTo>
                  <a:cubicBezTo>
                    <a:pt x="10827" y="788"/>
                    <a:pt x="10909" y="726"/>
                    <a:pt x="10937" y="702"/>
                  </a:cubicBezTo>
                  <a:cubicBezTo>
                    <a:pt x="10963" y="680"/>
                    <a:pt x="10977" y="653"/>
                    <a:pt x="10983" y="626"/>
                  </a:cubicBezTo>
                  <a:cubicBezTo>
                    <a:pt x="11038" y="559"/>
                    <a:pt x="11048" y="472"/>
                    <a:pt x="11075" y="302"/>
                  </a:cubicBezTo>
                  <a:cubicBezTo>
                    <a:pt x="11086" y="245"/>
                    <a:pt x="11140" y="100"/>
                    <a:pt x="10969" y="25"/>
                  </a:cubicBezTo>
                  <a:cubicBezTo>
                    <a:pt x="10935" y="9"/>
                    <a:pt x="10900" y="0"/>
                    <a:pt x="10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7" name="Google Shape;957;p19"/>
            <p:cNvSpPr/>
            <p:nvPr/>
          </p:nvSpPr>
          <p:spPr>
            <a:xfrm>
              <a:off x="7693756" y="3670289"/>
              <a:ext cx="366162" cy="159282"/>
            </a:xfrm>
            <a:custGeom>
              <a:avLst/>
              <a:gdLst/>
              <a:ahLst/>
              <a:cxnLst/>
              <a:rect l="l" t="t" r="r" b="b"/>
              <a:pathLst>
                <a:path w="10485" h="4561" extrusionOk="0">
                  <a:moveTo>
                    <a:pt x="10248" y="1"/>
                  </a:moveTo>
                  <a:cubicBezTo>
                    <a:pt x="10198" y="1"/>
                    <a:pt x="10145" y="11"/>
                    <a:pt x="10098" y="24"/>
                  </a:cubicBezTo>
                  <a:cubicBezTo>
                    <a:pt x="10063" y="33"/>
                    <a:pt x="10007" y="48"/>
                    <a:pt x="10007" y="48"/>
                  </a:cubicBezTo>
                  <a:cubicBezTo>
                    <a:pt x="10006" y="48"/>
                    <a:pt x="10010" y="47"/>
                    <a:pt x="10019" y="45"/>
                  </a:cubicBezTo>
                  <a:lnTo>
                    <a:pt x="10019" y="45"/>
                  </a:lnTo>
                  <a:cubicBezTo>
                    <a:pt x="9738" y="123"/>
                    <a:pt x="8913" y="513"/>
                    <a:pt x="8917" y="513"/>
                  </a:cubicBezTo>
                  <a:cubicBezTo>
                    <a:pt x="8917" y="513"/>
                    <a:pt x="8917" y="513"/>
                    <a:pt x="8918" y="513"/>
                  </a:cubicBezTo>
                  <a:lnTo>
                    <a:pt x="8918" y="513"/>
                  </a:lnTo>
                  <a:cubicBezTo>
                    <a:pt x="7637" y="1054"/>
                    <a:pt x="6417" y="1625"/>
                    <a:pt x="4309" y="2357"/>
                  </a:cubicBezTo>
                  <a:cubicBezTo>
                    <a:pt x="3909" y="2495"/>
                    <a:pt x="3202" y="2764"/>
                    <a:pt x="2979" y="2853"/>
                  </a:cubicBezTo>
                  <a:cubicBezTo>
                    <a:pt x="2778" y="2931"/>
                    <a:pt x="2737" y="2952"/>
                    <a:pt x="2640" y="2999"/>
                  </a:cubicBezTo>
                  <a:cubicBezTo>
                    <a:pt x="2334" y="3149"/>
                    <a:pt x="2011" y="3315"/>
                    <a:pt x="2011" y="3315"/>
                  </a:cubicBezTo>
                  <a:cubicBezTo>
                    <a:pt x="1871" y="3380"/>
                    <a:pt x="1739" y="3439"/>
                    <a:pt x="1594" y="3501"/>
                  </a:cubicBezTo>
                  <a:cubicBezTo>
                    <a:pt x="1591" y="3501"/>
                    <a:pt x="1590" y="3503"/>
                    <a:pt x="1588" y="3503"/>
                  </a:cubicBezTo>
                  <a:lnTo>
                    <a:pt x="1590" y="3503"/>
                  </a:lnTo>
                  <a:cubicBezTo>
                    <a:pt x="915" y="3786"/>
                    <a:pt x="227" y="4214"/>
                    <a:pt x="120" y="4312"/>
                  </a:cubicBezTo>
                  <a:cubicBezTo>
                    <a:pt x="1" y="4424"/>
                    <a:pt x="98" y="4560"/>
                    <a:pt x="203" y="4560"/>
                  </a:cubicBezTo>
                  <a:cubicBezTo>
                    <a:pt x="217" y="4560"/>
                    <a:pt x="232" y="4558"/>
                    <a:pt x="247" y="4552"/>
                  </a:cubicBezTo>
                  <a:cubicBezTo>
                    <a:pt x="1553" y="4027"/>
                    <a:pt x="1913" y="3648"/>
                    <a:pt x="5301" y="2506"/>
                  </a:cubicBezTo>
                  <a:cubicBezTo>
                    <a:pt x="5455" y="2474"/>
                    <a:pt x="5621" y="2445"/>
                    <a:pt x="5791" y="2419"/>
                  </a:cubicBezTo>
                  <a:cubicBezTo>
                    <a:pt x="6488" y="2313"/>
                    <a:pt x="6921" y="2158"/>
                    <a:pt x="7108" y="2096"/>
                  </a:cubicBezTo>
                  <a:cubicBezTo>
                    <a:pt x="7395" y="2002"/>
                    <a:pt x="8223" y="1748"/>
                    <a:pt x="8619" y="1565"/>
                  </a:cubicBezTo>
                  <a:cubicBezTo>
                    <a:pt x="8779" y="1490"/>
                    <a:pt x="9112" y="1314"/>
                    <a:pt x="9111" y="1314"/>
                  </a:cubicBezTo>
                  <a:lnTo>
                    <a:pt x="9111" y="1314"/>
                  </a:lnTo>
                  <a:cubicBezTo>
                    <a:pt x="9111" y="1314"/>
                    <a:pt x="9111" y="1314"/>
                    <a:pt x="9109" y="1315"/>
                  </a:cubicBezTo>
                  <a:cubicBezTo>
                    <a:pt x="9126" y="1306"/>
                    <a:pt x="9155" y="1290"/>
                    <a:pt x="9154" y="1290"/>
                  </a:cubicBezTo>
                  <a:lnTo>
                    <a:pt x="9154" y="1290"/>
                  </a:lnTo>
                  <a:cubicBezTo>
                    <a:pt x="9154" y="1290"/>
                    <a:pt x="9152" y="1290"/>
                    <a:pt x="9149" y="1292"/>
                  </a:cubicBezTo>
                  <a:lnTo>
                    <a:pt x="9149" y="1292"/>
                  </a:lnTo>
                  <a:cubicBezTo>
                    <a:pt x="9367" y="1176"/>
                    <a:pt x="9670" y="1001"/>
                    <a:pt x="9870" y="855"/>
                  </a:cubicBezTo>
                  <a:cubicBezTo>
                    <a:pt x="9870" y="855"/>
                    <a:pt x="9905" y="844"/>
                    <a:pt x="10237" y="526"/>
                  </a:cubicBezTo>
                  <a:lnTo>
                    <a:pt x="10237" y="526"/>
                  </a:lnTo>
                  <a:cubicBezTo>
                    <a:pt x="10237" y="526"/>
                    <a:pt x="10237" y="527"/>
                    <a:pt x="10237" y="527"/>
                  </a:cubicBezTo>
                  <a:cubicBezTo>
                    <a:pt x="10238" y="527"/>
                    <a:pt x="10309" y="464"/>
                    <a:pt x="10326" y="416"/>
                  </a:cubicBezTo>
                  <a:cubicBezTo>
                    <a:pt x="10330" y="401"/>
                    <a:pt x="10332" y="384"/>
                    <a:pt x="10332" y="369"/>
                  </a:cubicBezTo>
                  <a:cubicBezTo>
                    <a:pt x="10432" y="263"/>
                    <a:pt x="10484" y="150"/>
                    <a:pt x="10401" y="58"/>
                  </a:cubicBezTo>
                  <a:cubicBezTo>
                    <a:pt x="10362" y="15"/>
                    <a:pt x="10307" y="1"/>
                    <a:pt x="10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8" name="Google Shape;958;p19"/>
            <p:cNvSpPr/>
            <p:nvPr/>
          </p:nvSpPr>
          <p:spPr>
            <a:xfrm>
              <a:off x="7746592" y="3606138"/>
              <a:ext cx="320519" cy="89297"/>
            </a:xfrm>
            <a:custGeom>
              <a:avLst/>
              <a:gdLst/>
              <a:ahLst/>
              <a:cxnLst/>
              <a:rect l="l" t="t" r="r" b="b"/>
              <a:pathLst>
                <a:path w="9178" h="2557" extrusionOk="0">
                  <a:moveTo>
                    <a:pt x="8870" y="0"/>
                  </a:moveTo>
                  <a:cubicBezTo>
                    <a:pt x="8828" y="0"/>
                    <a:pt x="8780" y="6"/>
                    <a:pt x="8728" y="19"/>
                  </a:cubicBezTo>
                  <a:cubicBezTo>
                    <a:pt x="8723" y="21"/>
                    <a:pt x="8717" y="23"/>
                    <a:pt x="8710" y="25"/>
                  </a:cubicBezTo>
                  <a:cubicBezTo>
                    <a:pt x="5568" y="359"/>
                    <a:pt x="4315" y="1420"/>
                    <a:pt x="1218" y="1991"/>
                  </a:cubicBezTo>
                  <a:cubicBezTo>
                    <a:pt x="1024" y="2027"/>
                    <a:pt x="829" y="2060"/>
                    <a:pt x="636" y="2098"/>
                  </a:cubicBezTo>
                  <a:cubicBezTo>
                    <a:pt x="403" y="2145"/>
                    <a:pt x="269" y="2194"/>
                    <a:pt x="194" y="2236"/>
                  </a:cubicBezTo>
                  <a:cubicBezTo>
                    <a:pt x="71" y="2278"/>
                    <a:pt x="37" y="2311"/>
                    <a:pt x="26" y="2377"/>
                  </a:cubicBezTo>
                  <a:cubicBezTo>
                    <a:pt x="1" y="2509"/>
                    <a:pt x="104" y="2557"/>
                    <a:pt x="281" y="2557"/>
                  </a:cubicBezTo>
                  <a:cubicBezTo>
                    <a:pt x="524" y="2557"/>
                    <a:pt x="907" y="2467"/>
                    <a:pt x="1292" y="2384"/>
                  </a:cubicBezTo>
                  <a:cubicBezTo>
                    <a:pt x="1392" y="2362"/>
                    <a:pt x="1492" y="2341"/>
                    <a:pt x="1593" y="2316"/>
                  </a:cubicBezTo>
                  <a:cubicBezTo>
                    <a:pt x="1732" y="2283"/>
                    <a:pt x="1754" y="2276"/>
                    <a:pt x="2029" y="2210"/>
                  </a:cubicBezTo>
                  <a:cubicBezTo>
                    <a:pt x="2150" y="2180"/>
                    <a:pt x="2119" y="2185"/>
                    <a:pt x="2150" y="2183"/>
                  </a:cubicBezTo>
                  <a:cubicBezTo>
                    <a:pt x="2170" y="2180"/>
                    <a:pt x="2175" y="2179"/>
                    <a:pt x="2173" y="2179"/>
                  </a:cubicBezTo>
                  <a:cubicBezTo>
                    <a:pt x="2172" y="2179"/>
                    <a:pt x="2168" y="2179"/>
                    <a:pt x="2163" y="2180"/>
                  </a:cubicBezTo>
                  <a:cubicBezTo>
                    <a:pt x="2184" y="2178"/>
                    <a:pt x="2202" y="2175"/>
                    <a:pt x="2206" y="2174"/>
                  </a:cubicBezTo>
                  <a:lnTo>
                    <a:pt x="2206" y="2174"/>
                  </a:lnTo>
                  <a:cubicBezTo>
                    <a:pt x="2219" y="2173"/>
                    <a:pt x="2235" y="2171"/>
                    <a:pt x="2236" y="2171"/>
                  </a:cubicBezTo>
                  <a:lnTo>
                    <a:pt x="2236" y="2171"/>
                  </a:lnTo>
                  <a:cubicBezTo>
                    <a:pt x="2237" y="2171"/>
                    <a:pt x="2236" y="2171"/>
                    <a:pt x="2235" y="2171"/>
                  </a:cubicBezTo>
                  <a:lnTo>
                    <a:pt x="2237" y="2171"/>
                  </a:lnTo>
                  <a:cubicBezTo>
                    <a:pt x="4639" y="1847"/>
                    <a:pt x="6319" y="1441"/>
                    <a:pt x="7471" y="1056"/>
                  </a:cubicBezTo>
                  <a:cubicBezTo>
                    <a:pt x="8080" y="854"/>
                    <a:pt x="8303" y="774"/>
                    <a:pt x="8570" y="639"/>
                  </a:cubicBezTo>
                  <a:cubicBezTo>
                    <a:pt x="8799" y="523"/>
                    <a:pt x="8826" y="500"/>
                    <a:pt x="8875" y="456"/>
                  </a:cubicBezTo>
                  <a:cubicBezTo>
                    <a:pt x="9177" y="187"/>
                    <a:pt x="9103" y="0"/>
                    <a:pt x="8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9" name="Google Shape;959;p19"/>
            <p:cNvSpPr/>
            <p:nvPr/>
          </p:nvSpPr>
          <p:spPr>
            <a:xfrm>
              <a:off x="7806762" y="3537727"/>
              <a:ext cx="255109" cy="36913"/>
            </a:xfrm>
            <a:custGeom>
              <a:avLst/>
              <a:gdLst/>
              <a:ahLst/>
              <a:cxnLst/>
              <a:rect l="l" t="t" r="r" b="b"/>
              <a:pathLst>
                <a:path w="7305" h="1057" extrusionOk="0">
                  <a:moveTo>
                    <a:pt x="6921" y="0"/>
                  </a:moveTo>
                  <a:cubicBezTo>
                    <a:pt x="6847" y="0"/>
                    <a:pt x="6758" y="10"/>
                    <a:pt x="6655" y="30"/>
                  </a:cubicBezTo>
                  <a:cubicBezTo>
                    <a:pt x="6225" y="117"/>
                    <a:pt x="5752" y="155"/>
                    <a:pt x="5299" y="168"/>
                  </a:cubicBezTo>
                  <a:cubicBezTo>
                    <a:pt x="5299" y="168"/>
                    <a:pt x="5222" y="170"/>
                    <a:pt x="5219" y="170"/>
                  </a:cubicBezTo>
                  <a:cubicBezTo>
                    <a:pt x="5219" y="170"/>
                    <a:pt x="5051" y="175"/>
                    <a:pt x="4204" y="181"/>
                  </a:cubicBezTo>
                  <a:cubicBezTo>
                    <a:pt x="4145" y="181"/>
                    <a:pt x="4081" y="181"/>
                    <a:pt x="4013" y="181"/>
                  </a:cubicBezTo>
                  <a:cubicBezTo>
                    <a:pt x="3857" y="181"/>
                    <a:pt x="3680" y="181"/>
                    <a:pt x="3489" y="181"/>
                  </a:cubicBezTo>
                  <a:cubicBezTo>
                    <a:pt x="2460" y="181"/>
                    <a:pt x="1018" y="204"/>
                    <a:pt x="215" y="504"/>
                  </a:cubicBezTo>
                  <a:cubicBezTo>
                    <a:pt x="202" y="508"/>
                    <a:pt x="180" y="518"/>
                    <a:pt x="159" y="526"/>
                  </a:cubicBezTo>
                  <a:lnTo>
                    <a:pt x="139" y="532"/>
                  </a:lnTo>
                  <a:cubicBezTo>
                    <a:pt x="133" y="533"/>
                    <a:pt x="128" y="533"/>
                    <a:pt x="122" y="534"/>
                  </a:cubicBezTo>
                  <a:cubicBezTo>
                    <a:pt x="71" y="548"/>
                    <a:pt x="39" y="580"/>
                    <a:pt x="24" y="614"/>
                  </a:cubicBezTo>
                  <a:cubicBezTo>
                    <a:pt x="1" y="657"/>
                    <a:pt x="8" y="707"/>
                    <a:pt x="31" y="740"/>
                  </a:cubicBezTo>
                  <a:cubicBezTo>
                    <a:pt x="30" y="740"/>
                    <a:pt x="31" y="741"/>
                    <a:pt x="34" y="743"/>
                  </a:cubicBezTo>
                  <a:cubicBezTo>
                    <a:pt x="57" y="778"/>
                    <a:pt x="96" y="804"/>
                    <a:pt x="148" y="804"/>
                  </a:cubicBezTo>
                  <a:cubicBezTo>
                    <a:pt x="165" y="804"/>
                    <a:pt x="183" y="801"/>
                    <a:pt x="202" y="795"/>
                  </a:cubicBezTo>
                  <a:cubicBezTo>
                    <a:pt x="354" y="750"/>
                    <a:pt x="1000" y="734"/>
                    <a:pt x="1057" y="734"/>
                  </a:cubicBezTo>
                  <a:cubicBezTo>
                    <a:pt x="1330" y="732"/>
                    <a:pt x="1471" y="733"/>
                    <a:pt x="1797" y="725"/>
                  </a:cubicBezTo>
                  <a:cubicBezTo>
                    <a:pt x="1835" y="724"/>
                    <a:pt x="1874" y="723"/>
                    <a:pt x="1912" y="723"/>
                  </a:cubicBezTo>
                  <a:cubicBezTo>
                    <a:pt x="2937" y="723"/>
                    <a:pt x="3831" y="1057"/>
                    <a:pt x="4855" y="1057"/>
                  </a:cubicBezTo>
                  <a:cubicBezTo>
                    <a:pt x="5387" y="1057"/>
                    <a:pt x="5954" y="967"/>
                    <a:pt x="6593" y="694"/>
                  </a:cubicBezTo>
                  <a:cubicBezTo>
                    <a:pt x="6710" y="645"/>
                    <a:pt x="6849" y="581"/>
                    <a:pt x="6950" y="501"/>
                  </a:cubicBezTo>
                  <a:cubicBezTo>
                    <a:pt x="6978" y="479"/>
                    <a:pt x="7029" y="438"/>
                    <a:pt x="7050" y="409"/>
                  </a:cubicBezTo>
                  <a:cubicBezTo>
                    <a:pt x="7056" y="398"/>
                    <a:pt x="7063" y="387"/>
                    <a:pt x="7066" y="376"/>
                  </a:cubicBezTo>
                  <a:cubicBezTo>
                    <a:pt x="7305" y="201"/>
                    <a:pt x="7267" y="0"/>
                    <a:pt x="69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0" name="Google Shape;960;p19"/>
            <p:cNvSpPr/>
            <p:nvPr/>
          </p:nvSpPr>
          <p:spPr>
            <a:xfrm>
              <a:off x="8038535" y="4338476"/>
              <a:ext cx="263665" cy="165533"/>
            </a:xfrm>
            <a:custGeom>
              <a:avLst/>
              <a:gdLst/>
              <a:ahLst/>
              <a:cxnLst/>
              <a:rect l="l" t="t" r="r" b="b"/>
              <a:pathLst>
                <a:path w="7550" h="4740" extrusionOk="0">
                  <a:moveTo>
                    <a:pt x="672" y="3603"/>
                  </a:moveTo>
                  <a:lnTo>
                    <a:pt x="672" y="3603"/>
                  </a:lnTo>
                  <a:cubicBezTo>
                    <a:pt x="672" y="3603"/>
                    <a:pt x="672" y="3603"/>
                    <a:pt x="672" y="3603"/>
                  </a:cubicBezTo>
                  <a:close/>
                  <a:moveTo>
                    <a:pt x="2495" y="0"/>
                  </a:moveTo>
                  <a:cubicBezTo>
                    <a:pt x="2484" y="0"/>
                    <a:pt x="2474" y="1"/>
                    <a:pt x="2463" y="4"/>
                  </a:cubicBezTo>
                  <a:cubicBezTo>
                    <a:pt x="2434" y="11"/>
                    <a:pt x="2406" y="30"/>
                    <a:pt x="2387" y="54"/>
                  </a:cubicBezTo>
                  <a:lnTo>
                    <a:pt x="2381" y="54"/>
                  </a:lnTo>
                  <a:cubicBezTo>
                    <a:pt x="2315" y="72"/>
                    <a:pt x="2282" y="137"/>
                    <a:pt x="2249" y="213"/>
                  </a:cubicBezTo>
                  <a:cubicBezTo>
                    <a:pt x="2242" y="222"/>
                    <a:pt x="2235" y="232"/>
                    <a:pt x="2228" y="240"/>
                  </a:cubicBezTo>
                  <a:cubicBezTo>
                    <a:pt x="1702" y="942"/>
                    <a:pt x="2157" y="327"/>
                    <a:pt x="1725" y="925"/>
                  </a:cubicBezTo>
                  <a:cubicBezTo>
                    <a:pt x="1531" y="1185"/>
                    <a:pt x="1384" y="1339"/>
                    <a:pt x="1274" y="1474"/>
                  </a:cubicBezTo>
                  <a:cubicBezTo>
                    <a:pt x="1224" y="1537"/>
                    <a:pt x="1177" y="1600"/>
                    <a:pt x="1129" y="1665"/>
                  </a:cubicBezTo>
                  <a:cubicBezTo>
                    <a:pt x="1079" y="1731"/>
                    <a:pt x="1032" y="1803"/>
                    <a:pt x="984" y="1872"/>
                  </a:cubicBezTo>
                  <a:cubicBezTo>
                    <a:pt x="744" y="2217"/>
                    <a:pt x="694" y="2322"/>
                    <a:pt x="694" y="2322"/>
                  </a:cubicBezTo>
                  <a:cubicBezTo>
                    <a:pt x="624" y="2448"/>
                    <a:pt x="258" y="3272"/>
                    <a:pt x="192" y="3464"/>
                  </a:cubicBezTo>
                  <a:cubicBezTo>
                    <a:pt x="95" y="3745"/>
                    <a:pt x="59" y="3946"/>
                    <a:pt x="45" y="4186"/>
                  </a:cubicBezTo>
                  <a:cubicBezTo>
                    <a:pt x="44" y="4231"/>
                    <a:pt x="37" y="4360"/>
                    <a:pt x="47" y="4473"/>
                  </a:cubicBezTo>
                  <a:cubicBezTo>
                    <a:pt x="40" y="4501"/>
                    <a:pt x="33" y="4528"/>
                    <a:pt x="27" y="4556"/>
                  </a:cubicBezTo>
                  <a:cubicBezTo>
                    <a:pt x="0" y="4687"/>
                    <a:pt x="45" y="4739"/>
                    <a:pt x="90" y="4739"/>
                  </a:cubicBezTo>
                  <a:cubicBezTo>
                    <a:pt x="113" y="4739"/>
                    <a:pt x="137" y="4724"/>
                    <a:pt x="149" y="4698"/>
                  </a:cubicBezTo>
                  <a:cubicBezTo>
                    <a:pt x="628" y="3678"/>
                    <a:pt x="672" y="3603"/>
                    <a:pt x="672" y="3603"/>
                  </a:cubicBezTo>
                  <a:lnTo>
                    <a:pt x="672" y="3603"/>
                  </a:lnTo>
                  <a:cubicBezTo>
                    <a:pt x="672" y="3603"/>
                    <a:pt x="672" y="3603"/>
                    <a:pt x="672" y="3603"/>
                  </a:cubicBezTo>
                  <a:lnTo>
                    <a:pt x="672" y="3603"/>
                  </a:lnTo>
                  <a:lnTo>
                    <a:pt x="680" y="3585"/>
                  </a:lnTo>
                  <a:cubicBezTo>
                    <a:pt x="680" y="3585"/>
                    <a:pt x="680" y="3585"/>
                    <a:pt x="680" y="3585"/>
                  </a:cubicBezTo>
                  <a:cubicBezTo>
                    <a:pt x="681" y="3585"/>
                    <a:pt x="911" y="3155"/>
                    <a:pt x="1190" y="2609"/>
                  </a:cubicBezTo>
                  <a:lnTo>
                    <a:pt x="1190" y="2609"/>
                  </a:lnTo>
                  <a:cubicBezTo>
                    <a:pt x="1190" y="2609"/>
                    <a:pt x="1190" y="2609"/>
                    <a:pt x="1190" y="2609"/>
                  </a:cubicBezTo>
                  <a:cubicBezTo>
                    <a:pt x="1189" y="2609"/>
                    <a:pt x="1590" y="1763"/>
                    <a:pt x="2359" y="581"/>
                  </a:cubicBezTo>
                  <a:cubicBezTo>
                    <a:pt x="2476" y="402"/>
                    <a:pt x="2475" y="367"/>
                    <a:pt x="2509" y="297"/>
                  </a:cubicBezTo>
                  <a:cubicBezTo>
                    <a:pt x="2511" y="294"/>
                    <a:pt x="2511" y="293"/>
                    <a:pt x="2511" y="291"/>
                  </a:cubicBezTo>
                  <a:cubicBezTo>
                    <a:pt x="2556" y="308"/>
                    <a:pt x="2609" y="323"/>
                    <a:pt x="2670" y="347"/>
                  </a:cubicBezTo>
                  <a:cubicBezTo>
                    <a:pt x="3684" y="714"/>
                    <a:pt x="4399" y="1459"/>
                    <a:pt x="5780" y="1664"/>
                  </a:cubicBezTo>
                  <a:lnTo>
                    <a:pt x="5784" y="1664"/>
                  </a:lnTo>
                  <a:cubicBezTo>
                    <a:pt x="5907" y="1682"/>
                    <a:pt x="6028" y="1689"/>
                    <a:pt x="6141" y="1689"/>
                  </a:cubicBezTo>
                  <a:cubicBezTo>
                    <a:pt x="6535" y="1689"/>
                    <a:pt x="6836" y="1602"/>
                    <a:pt x="6830" y="1602"/>
                  </a:cubicBezTo>
                  <a:lnTo>
                    <a:pt x="6830" y="1602"/>
                  </a:lnTo>
                  <a:cubicBezTo>
                    <a:pt x="6829" y="1602"/>
                    <a:pt x="6829" y="1602"/>
                    <a:pt x="6828" y="1603"/>
                  </a:cubicBezTo>
                  <a:lnTo>
                    <a:pt x="6828" y="1603"/>
                  </a:lnTo>
                  <a:cubicBezTo>
                    <a:pt x="7115" y="1535"/>
                    <a:pt x="7550" y="1430"/>
                    <a:pt x="7457" y="1226"/>
                  </a:cubicBezTo>
                  <a:cubicBezTo>
                    <a:pt x="7433" y="1169"/>
                    <a:pt x="7390" y="1153"/>
                    <a:pt x="7346" y="1153"/>
                  </a:cubicBezTo>
                  <a:cubicBezTo>
                    <a:pt x="7297" y="1153"/>
                    <a:pt x="7245" y="1174"/>
                    <a:pt x="7216" y="1180"/>
                  </a:cubicBezTo>
                  <a:cubicBezTo>
                    <a:pt x="7147" y="1193"/>
                    <a:pt x="7078" y="1198"/>
                    <a:pt x="7008" y="1198"/>
                  </a:cubicBezTo>
                  <a:cubicBezTo>
                    <a:pt x="6753" y="1198"/>
                    <a:pt x="6483" y="1126"/>
                    <a:pt x="6139" y="1048"/>
                  </a:cubicBezTo>
                  <a:cubicBezTo>
                    <a:pt x="4823" y="754"/>
                    <a:pt x="5172" y="701"/>
                    <a:pt x="3969" y="391"/>
                  </a:cubicBezTo>
                  <a:cubicBezTo>
                    <a:pt x="3912" y="376"/>
                    <a:pt x="2757" y="73"/>
                    <a:pt x="2616" y="30"/>
                  </a:cubicBezTo>
                  <a:cubicBezTo>
                    <a:pt x="2575" y="18"/>
                    <a:pt x="2536" y="0"/>
                    <a:pt x="2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1" name="Google Shape;961;p19"/>
            <p:cNvSpPr/>
            <p:nvPr/>
          </p:nvSpPr>
          <p:spPr>
            <a:xfrm>
              <a:off x="7975118" y="4289656"/>
              <a:ext cx="320798" cy="194099"/>
            </a:xfrm>
            <a:custGeom>
              <a:avLst/>
              <a:gdLst/>
              <a:ahLst/>
              <a:cxnLst/>
              <a:rect l="l" t="t" r="r" b="b"/>
              <a:pathLst>
                <a:path w="9186" h="5558" extrusionOk="0">
                  <a:moveTo>
                    <a:pt x="4169" y="0"/>
                  </a:moveTo>
                  <a:cubicBezTo>
                    <a:pt x="4106" y="0"/>
                    <a:pt x="4059" y="2"/>
                    <a:pt x="4044" y="5"/>
                  </a:cubicBezTo>
                  <a:cubicBezTo>
                    <a:pt x="3993" y="19"/>
                    <a:pt x="3921" y="77"/>
                    <a:pt x="3938" y="169"/>
                  </a:cubicBezTo>
                  <a:cubicBezTo>
                    <a:pt x="3938" y="171"/>
                    <a:pt x="3939" y="172"/>
                    <a:pt x="3939" y="176"/>
                  </a:cubicBezTo>
                  <a:cubicBezTo>
                    <a:pt x="3925" y="176"/>
                    <a:pt x="3911" y="179"/>
                    <a:pt x="3893" y="183"/>
                  </a:cubicBezTo>
                  <a:cubicBezTo>
                    <a:pt x="3855" y="193"/>
                    <a:pt x="3817" y="223"/>
                    <a:pt x="3808" y="266"/>
                  </a:cubicBezTo>
                  <a:cubicBezTo>
                    <a:pt x="3780" y="379"/>
                    <a:pt x="3737" y="469"/>
                    <a:pt x="3673" y="566"/>
                  </a:cubicBezTo>
                  <a:cubicBezTo>
                    <a:pt x="1965" y="3037"/>
                    <a:pt x="3283" y="1110"/>
                    <a:pt x="1018" y="3824"/>
                  </a:cubicBezTo>
                  <a:cubicBezTo>
                    <a:pt x="786" y="4100"/>
                    <a:pt x="640" y="4310"/>
                    <a:pt x="463" y="4630"/>
                  </a:cubicBezTo>
                  <a:cubicBezTo>
                    <a:pt x="93" y="5310"/>
                    <a:pt x="0" y="5363"/>
                    <a:pt x="20" y="5466"/>
                  </a:cubicBezTo>
                  <a:cubicBezTo>
                    <a:pt x="30" y="5523"/>
                    <a:pt x="72" y="5558"/>
                    <a:pt x="123" y="5558"/>
                  </a:cubicBezTo>
                  <a:cubicBezTo>
                    <a:pt x="158" y="5558"/>
                    <a:pt x="198" y="5541"/>
                    <a:pt x="235" y="5504"/>
                  </a:cubicBezTo>
                  <a:cubicBezTo>
                    <a:pt x="288" y="5453"/>
                    <a:pt x="445" y="5240"/>
                    <a:pt x="562" y="5027"/>
                  </a:cubicBezTo>
                  <a:cubicBezTo>
                    <a:pt x="577" y="4998"/>
                    <a:pt x="591" y="4972"/>
                    <a:pt x="604" y="4950"/>
                  </a:cubicBezTo>
                  <a:cubicBezTo>
                    <a:pt x="681" y="4860"/>
                    <a:pt x="746" y="4784"/>
                    <a:pt x="765" y="4765"/>
                  </a:cubicBezTo>
                  <a:cubicBezTo>
                    <a:pt x="1928" y="3516"/>
                    <a:pt x="3113" y="2560"/>
                    <a:pt x="3898" y="782"/>
                  </a:cubicBezTo>
                  <a:cubicBezTo>
                    <a:pt x="3969" y="617"/>
                    <a:pt x="3920" y="731"/>
                    <a:pt x="3958" y="642"/>
                  </a:cubicBezTo>
                  <a:cubicBezTo>
                    <a:pt x="3975" y="602"/>
                    <a:pt x="3980" y="568"/>
                    <a:pt x="3980" y="541"/>
                  </a:cubicBezTo>
                  <a:cubicBezTo>
                    <a:pt x="4016" y="441"/>
                    <a:pt x="4038" y="357"/>
                    <a:pt x="4040" y="292"/>
                  </a:cubicBezTo>
                  <a:cubicBezTo>
                    <a:pt x="4168" y="352"/>
                    <a:pt x="4429" y="364"/>
                    <a:pt x="4907" y="426"/>
                  </a:cubicBezTo>
                  <a:cubicBezTo>
                    <a:pt x="4903" y="426"/>
                    <a:pt x="4902" y="425"/>
                    <a:pt x="4903" y="425"/>
                  </a:cubicBezTo>
                  <a:lnTo>
                    <a:pt x="4903" y="425"/>
                  </a:lnTo>
                  <a:cubicBezTo>
                    <a:pt x="4916" y="425"/>
                    <a:pt x="5415" y="504"/>
                    <a:pt x="5896" y="684"/>
                  </a:cubicBezTo>
                  <a:cubicBezTo>
                    <a:pt x="6029" y="733"/>
                    <a:pt x="6311" y="847"/>
                    <a:pt x="6446" y="890"/>
                  </a:cubicBezTo>
                  <a:cubicBezTo>
                    <a:pt x="6490" y="904"/>
                    <a:pt x="6529" y="918"/>
                    <a:pt x="6573" y="932"/>
                  </a:cubicBezTo>
                  <a:cubicBezTo>
                    <a:pt x="6573" y="932"/>
                    <a:pt x="6573" y="931"/>
                    <a:pt x="6573" y="931"/>
                  </a:cubicBezTo>
                  <a:lnTo>
                    <a:pt x="6573" y="931"/>
                  </a:lnTo>
                  <a:cubicBezTo>
                    <a:pt x="6569" y="931"/>
                    <a:pt x="7024" y="1070"/>
                    <a:pt x="7524" y="1154"/>
                  </a:cubicBezTo>
                  <a:cubicBezTo>
                    <a:pt x="7640" y="1173"/>
                    <a:pt x="7834" y="1186"/>
                    <a:pt x="8046" y="1186"/>
                  </a:cubicBezTo>
                  <a:cubicBezTo>
                    <a:pt x="8563" y="1186"/>
                    <a:pt x="9186" y="1109"/>
                    <a:pt x="9030" y="862"/>
                  </a:cubicBezTo>
                  <a:cubicBezTo>
                    <a:pt x="8997" y="811"/>
                    <a:pt x="8950" y="802"/>
                    <a:pt x="8906" y="802"/>
                  </a:cubicBezTo>
                  <a:cubicBezTo>
                    <a:pt x="8882" y="802"/>
                    <a:pt x="8860" y="805"/>
                    <a:pt x="8840" y="805"/>
                  </a:cubicBezTo>
                  <a:cubicBezTo>
                    <a:pt x="6369" y="607"/>
                    <a:pt x="6638" y="54"/>
                    <a:pt x="4655" y="15"/>
                  </a:cubicBezTo>
                  <a:cubicBezTo>
                    <a:pt x="4743" y="15"/>
                    <a:pt x="4375" y="0"/>
                    <a:pt x="4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2" name="Google Shape;962;p19"/>
            <p:cNvSpPr/>
            <p:nvPr/>
          </p:nvSpPr>
          <p:spPr>
            <a:xfrm>
              <a:off x="8097657" y="4229382"/>
              <a:ext cx="242781" cy="36180"/>
            </a:xfrm>
            <a:custGeom>
              <a:avLst/>
              <a:gdLst/>
              <a:ahLst/>
              <a:cxnLst/>
              <a:rect l="l" t="t" r="r" b="b"/>
              <a:pathLst>
                <a:path w="6952" h="1036" extrusionOk="0">
                  <a:moveTo>
                    <a:pt x="4545" y="467"/>
                  </a:moveTo>
                  <a:lnTo>
                    <a:pt x="4545" y="467"/>
                  </a:lnTo>
                  <a:cubicBezTo>
                    <a:pt x="4764" y="506"/>
                    <a:pt x="4888" y="530"/>
                    <a:pt x="4883" y="530"/>
                  </a:cubicBezTo>
                  <a:cubicBezTo>
                    <a:pt x="4879" y="530"/>
                    <a:pt x="4794" y="515"/>
                    <a:pt x="4613" y="480"/>
                  </a:cubicBezTo>
                  <a:cubicBezTo>
                    <a:pt x="4591" y="476"/>
                    <a:pt x="4567" y="471"/>
                    <a:pt x="4545" y="467"/>
                  </a:cubicBezTo>
                  <a:close/>
                  <a:moveTo>
                    <a:pt x="2576" y="1"/>
                  </a:moveTo>
                  <a:cubicBezTo>
                    <a:pt x="2397" y="1"/>
                    <a:pt x="2243" y="8"/>
                    <a:pt x="2073" y="12"/>
                  </a:cubicBezTo>
                  <a:cubicBezTo>
                    <a:pt x="1961" y="15"/>
                    <a:pt x="1848" y="18"/>
                    <a:pt x="1735" y="19"/>
                  </a:cubicBezTo>
                  <a:cubicBezTo>
                    <a:pt x="1707" y="19"/>
                    <a:pt x="1679" y="21"/>
                    <a:pt x="1652" y="22"/>
                  </a:cubicBezTo>
                  <a:cubicBezTo>
                    <a:pt x="1624" y="22"/>
                    <a:pt x="1596" y="22"/>
                    <a:pt x="1570" y="26"/>
                  </a:cubicBezTo>
                  <a:cubicBezTo>
                    <a:pt x="1512" y="30"/>
                    <a:pt x="1452" y="33"/>
                    <a:pt x="1392" y="40"/>
                  </a:cubicBezTo>
                  <a:cubicBezTo>
                    <a:pt x="1054" y="81"/>
                    <a:pt x="1251" y="61"/>
                    <a:pt x="535" y="167"/>
                  </a:cubicBezTo>
                  <a:cubicBezTo>
                    <a:pt x="347" y="195"/>
                    <a:pt x="302" y="213"/>
                    <a:pt x="202" y="224"/>
                  </a:cubicBezTo>
                  <a:cubicBezTo>
                    <a:pt x="195" y="223"/>
                    <a:pt x="188" y="223"/>
                    <a:pt x="181" y="223"/>
                  </a:cubicBezTo>
                  <a:cubicBezTo>
                    <a:pt x="167" y="223"/>
                    <a:pt x="152" y="224"/>
                    <a:pt x="139" y="228"/>
                  </a:cubicBezTo>
                  <a:cubicBezTo>
                    <a:pt x="19" y="258"/>
                    <a:pt x="1" y="413"/>
                    <a:pt x="92" y="475"/>
                  </a:cubicBezTo>
                  <a:cubicBezTo>
                    <a:pt x="174" y="559"/>
                    <a:pt x="546" y="585"/>
                    <a:pt x="992" y="585"/>
                  </a:cubicBezTo>
                  <a:cubicBezTo>
                    <a:pt x="1678" y="585"/>
                    <a:pt x="2541" y="524"/>
                    <a:pt x="2792" y="523"/>
                  </a:cubicBezTo>
                  <a:cubicBezTo>
                    <a:pt x="2976" y="529"/>
                    <a:pt x="3158" y="538"/>
                    <a:pt x="3341" y="558"/>
                  </a:cubicBezTo>
                  <a:cubicBezTo>
                    <a:pt x="3774" y="601"/>
                    <a:pt x="3992" y="636"/>
                    <a:pt x="4247" y="689"/>
                  </a:cubicBezTo>
                  <a:cubicBezTo>
                    <a:pt x="4521" y="744"/>
                    <a:pt x="6049" y="1035"/>
                    <a:pt x="6611" y="1035"/>
                  </a:cubicBezTo>
                  <a:cubicBezTo>
                    <a:pt x="6686" y="1035"/>
                    <a:pt x="6743" y="1030"/>
                    <a:pt x="6779" y="1019"/>
                  </a:cubicBezTo>
                  <a:cubicBezTo>
                    <a:pt x="6884" y="984"/>
                    <a:pt x="6951" y="823"/>
                    <a:pt x="6766" y="725"/>
                  </a:cubicBezTo>
                  <a:cubicBezTo>
                    <a:pt x="6409" y="533"/>
                    <a:pt x="4864" y="226"/>
                    <a:pt x="4137" y="137"/>
                  </a:cubicBezTo>
                  <a:cubicBezTo>
                    <a:pt x="3397" y="47"/>
                    <a:pt x="3560" y="54"/>
                    <a:pt x="3096" y="21"/>
                  </a:cubicBezTo>
                  <a:cubicBezTo>
                    <a:pt x="2890" y="6"/>
                    <a:pt x="2725" y="1"/>
                    <a:pt x="2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3" name="Google Shape;963;p19"/>
            <p:cNvSpPr/>
            <p:nvPr/>
          </p:nvSpPr>
          <p:spPr>
            <a:xfrm>
              <a:off x="8088647" y="4167536"/>
              <a:ext cx="261814" cy="33770"/>
            </a:xfrm>
            <a:custGeom>
              <a:avLst/>
              <a:gdLst/>
              <a:ahLst/>
              <a:cxnLst/>
              <a:rect l="l" t="t" r="r" b="b"/>
              <a:pathLst>
                <a:path w="7497" h="967" extrusionOk="0">
                  <a:moveTo>
                    <a:pt x="1793" y="1"/>
                  </a:moveTo>
                  <a:cubicBezTo>
                    <a:pt x="1272" y="1"/>
                    <a:pt x="482" y="113"/>
                    <a:pt x="377" y="139"/>
                  </a:cubicBezTo>
                  <a:cubicBezTo>
                    <a:pt x="75" y="215"/>
                    <a:pt x="0" y="424"/>
                    <a:pt x="134" y="516"/>
                  </a:cubicBezTo>
                  <a:cubicBezTo>
                    <a:pt x="136" y="523"/>
                    <a:pt x="140" y="528"/>
                    <a:pt x="142" y="530"/>
                  </a:cubicBezTo>
                  <a:lnTo>
                    <a:pt x="142" y="530"/>
                  </a:lnTo>
                  <a:cubicBezTo>
                    <a:pt x="142" y="530"/>
                    <a:pt x="141" y="530"/>
                    <a:pt x="141" y="530"/>
                  </a:cubicBezTo>
                  <a:lnTo>
                    <a:pt x="141" y="530"/>
                  </a:lnTo>
                  <a:cubicBezTo>
                    <a:pt x="170" y="567"/>
                    <a:pt x="277" y="582"/>
                    <a:pt x="366" y="582"/>
                  </a:cubicBezTo>
                  <a:cubicBezTo>
                    <a:pt x="818" y="685"/>
                    <a:pt x="2226" y="640"/>
                    <a:pt x="4066" y="778"/>
                  </a:cubicBezTo>
                  <a:cubicBezTo>
                    <a:pt x="4677" y="870"/>
                    <a:pt x="5405" y="966"/>
                    <a:pt x="6046" y="966"/>
                  </a:cubicBezTo>
                  <a:cubicBezTo>
                    <a:pt x="6592" y="966"/>
                    <a:pt x="7075" y="897"/>
                    <a:pt x="7371" y="696"/>
                  </a:cubicBezTo>
                  <a:cubicBezTo>
                    <a:pt x="7497" y="609"/>
                    <a:pt x="7421" y="439"/>
                    <a:pt x="7300" y="439"/>
                  </a:cubicBezTo>
                  <a:cubicBezTo>
                    <a:pt x="7290" y="439"/>
                    <a:pt x="7280" y="440"/>
                    <a:pt x="7269" y="443"/>
                  </a:cubicBezTo>
                  <a:cubicBezTo>
                    <a:pt x="6963" y="512"/>
                    <a:pt x="6672" y="540"/>
                    <a:pt x="6388" y="540"/>
                  </a:cubicBezTo>
                  <a:cubicBezTo>
                    <a:pt x="5222" y="540"/>
                    <a:pt x="4158" y="66"/>
                    <a:pt x="2499" y="8"/>
                  </a:cubicBezTo>
                  <a:cubicBezTo>
                    <a:pt x="2329" y="3"/>
                    <a:pt x="1825" y="1"/>
                    <a:pt x="1854" y="1"/>
                  </a:cubicBezTo>
                  <a:cubicBezTo>
                    <a:pt x="1835" y="1"/>
                    <a:pt x="1814" y="1"/>
                    <a:pt x="1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4" name="Google Shape;964;p19"/>
            <p:cNvSpPr/>
            <p:nvPr/>
          </p:nvSpPr>
          <p:spPr>
            <a:xfrm>
              <a:off x="8075238" y="4067660"/>
              <a:ext cx="285701" cy="55911"/>
            </a:xfrm>
            <a:custGeom>
              <a:avLst/>
              <a:gdLst/>
              <a:ahLst/>
              <a:cxnLst/>
              <a:rect l="l" t="t" r="r" b="b"/>
              <a:pathLst>
                <a:path w="8181" h="1601" extrusionOk="0">
                  <a:moveTo>
                    <a:pt x="525" y="0"/>
                  </a:moveTo>
                  <a:cubicBezTo>
                    <a:pt x="408" y="0"/>
                    <a:pt x="302" y="11"/>
                    <a:pt x="211" y="34"/>
                  </a:cubicBezTo>
                  <a:cubicBezTo>
                    <a:pt x="31" y="80"/>
                    <a:pt x="1" y="209"/>
                    <a:pt x="39" y="289"/>
                  </a:cubicBezTo>
                  <a:cubicBezTo>
                    <a:pt x="86" y="382"/>
                    <a:pt x="176" y="427"/>
                    <a:pt x="304" y="485"/>
                  </a:cubicBezTo>
                  <a:cubicBezTo>
                    <a:pt x="442" y="607"/>
                    <a:pt x="680" y="774"/>
                    <a:pt x="866" y="855"/>
                  </a:cubicBezTo>
                  <a:cubicBezTo>
                    <a:pt x="1875" y="1299"/>
                    <a:pt x="2773" y="1391"/>
                    <a:pt x="3659" y="1391"/>
                  </a:cubicBezTo>
                  <a:cubicBezTo>
                    <a:pt x="4292" y="1391"/>
                    <a:pt x="4919" y="1344"/>
                    <a:pt x="5574" y="1344"/>
                  </a:cubicBezTo>
                  <a:cubicBezTo>
                    <a:pt x="5647" y="1344"/>
                    <a:pt x="5719" y="1344"/>
                    <a:pt x="5792" y="1345"/>
                  </a:cubicBezTo>
                  <a:cubicBezTo>
                    <a:pt x="5784" y="1345"/>
                    <a:pt x="5780" y="1345"/>
                    <a:pt x="5781" y="1345"/>
                  </a:cubicBezTo>
                  <a:cubicBezTo>
                    <a:pt x="5789" y="1345"/>
                    <a:pt x="6077" y="1351"/>
                    <a:pt x="6258" y="1372"/>
                  </a:cubicBezTo>
                  <a:cubicBezTo>
                    <a:pt x="6489" y="1396"/>
                    <a:pt x="7386" y="1513"/>
                    <a:pt x="7395" y="1513"/>
                  </a:cubicBezTo>
                  <a:cubicBezTo>
                    <a:pt x="7395" y="1513"/>
                    <a:pt x="7395" y="1513"/>
                    <a:pt x="7395" y="1513"/>
                  </a:cubicBezTo>
                  <a:lnTo>
                    <a:pt x="7395" y="1513"/>
                  </a:lnTo>
                  <a:cubicBezTo>
                    <a:pt x="7596" y="1544"/>
                    <a:pt x="7863" y="1594"/>
                    <a:pt x="7941" y="1599"/>
                  </a:cubicBezTo>
                  <a:cubicBezTo>
                    <a:pt x="7952" y="1600"/>
                    <a:pt x="7962" y="1600"/>
                    <a:pt x="7972" y="1600"/>
                  </a:cubicBezTo>
                  <a:cubicBezTo>
                    <a:pt x="8013" y="1600"/>
                    <a:pt x="8048" y="1594"/>
                    <a:pt x="8085" y="1565"/>
                  </a:cubicBezTo>
                  <a:cubicBezTo>
                    <a:pt x="8143" y="1518"/>
                    <a:pt x="8180" y="1394"/>
                    <a:pt x="8017" y="1304"/>
                  </a:cubicBezTo>
                  <a:cubicBezTo>
                    <a:pt x="7225" y="871"/>
                    <a:pt x="5461" y="807"/>
                    <a:pt x="4598" y="791"/>
                  </a:cubicBezTo>
                  <a:cubicBezTo>
                    <a:pt x="3680" y="763"/>
                    <a:pt x="2732" y="492"/>
                    <a:pt x="2738" y="492"/>
                  </a:cubicBezTo>
                  <a:lnTo>
                    <a:pt x="2738" y="492"/>
                  </a:lnTo>
                  <a:cubicBezTo>
                    <a:pt x="2738" y="492"/>
                    <a:pt x="2740" y="493"/>
                    <a:pt x="2744" y="494"/>
                  </a:cubicBezTo>
                  <a:cubicBezTo>
                    <a:pt x="2214" y="341"/>
                    <a:pt x="1197" y="0"/>
                    <a:pt x="5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5" name="Google Shape;965;p19"/>
            <p:cNvSpPr/>
            <p:nvPr/>
          </p:nvSpPr>
          <p:spPr>
            <a:xfrm>
              <a:off x="7732030" y="3945260"/>
              <a:ext cx="692723" cy="159142"/>
            </a:xfrm>
            <a:custGeom>
              <a:avLst/>
              <a:gdLst/>
              <a:ahLst/>
              <a:cxnLst/>
              <a:rect l="l" t="t" r="r" b="b"/>
              <a:pathLst>
                <a:path w="19836" h="4557" extrusionOk="0">
                  <a:moveTo>
                    <a:pt x="16890" y="2236"/>
                  </a:moveTo>
                  <a:cubicBezTo>
                    <a:pt x="16891" y="2236"/>
                    <a:pt x="16894" y="2237"/>
                    <a:pt x="16898" y="2237"/>
                  </a:cubicBezTo>
                  <a:cubicBezTo>
                    <a:pt x="16895" y="2237"/>
                    <a:pt x="16892" y="2236"/>
                    <a:pt x="16890" y="2236"/>
                  </a:cubicBezTo>
                  <a:close/>
                  <a:moveTo>
                    <a:pt x="9451" y="1"/>
                  </a:moveTo>
                  <a:cubicBezTo>
                    <a:pt x="9389" y="1"/>
                    <a:pt x="9317" y="10"/>
                    <a:pt x="9236" y="31"/>
                  </a:cubicBezTo>
                  <a:cubicBezTo>
                    <a:pt x="9184" y="45"/>
                    <a:pt x="9093" y="74"/>
                    <a:pt x="9035" y="99"/>
                  </a:cubicBezTo>
                  <a:cubicBezTo>
                    <a:pt x="9037" y="98"/>
                    <a:pt x="9038" y="97"/>
                    <a:pt x="9038" y="97"/>
                  </a:cubicBezTo>
                  <a:lnTo>
                    <a:pt x="9038" y="97"/>
                  </a:lnTo>
                  <a:cubicBezTo>
                    <a:pt x="9036" y="97"/>
                    <a:pt x="9021" y="103"/>
                    <a:pt x="9020" y="103"/>
                  </a:cubicBezTo>
                  <a:cubicBezTo>
                    <a:pt x="9020" y="103"/>
                    <a:pt x="9021" y="103"/>
                    <a:pt x="9024" y="102"/>
                  </a:cubicBezTo>
                  <a:lnTo>
                    <a:pt x="9024" y="102"/>
                  </a:lnTo>
                  <a:cubicBezTo>
                    <a:pt x="8929" y="143"/>
                    <a:pt x="8767" y="212"/>
                    <a:pt x="8611" y="300"/>
                  </a:cubicBezTo>
                  <a:cubicBezTo>
                    <a:pt x="8408" y="414"/>
                    <a:pt x="8289" y="488"/>
                    <a:pt x="8231" y="521"/>
                  </a:cubicBezTo>
                  <a:cubicBezTo>
                    <a:pt x="8066" y="619"/>
                    <a:pt x="7931" y="703"/>
                    <a:pt x="7679" y="869"/>
                  </a:cubicBezTo>
                  <a:cubicBezTo>
                    <a:pt x="7514" y="980"/>
                    <a:pt x="7442" y="1047"/>
                    <a:pt x="7146" y="1254"/>
                  </a:cubicBezTo>
                  <a:cubicBezTo>
                    <a:pt x="6815" y="1486"/>
                    <a:pt x="6554" y="1645"/>
                    <a:pt x="6340" y="1804"/>
                  </a:cubicBezTo>
                  <a:cubicBezTo>
                    <a:pt x="5397" y="2501"/>
                    <a:pt x="4261" y="3046"/>
                    <a:pt x="3547" y="3274"/>
                  </a:cubicBezTo>
                  <a:cubicBezTo>
                    <a:pt x="3418" y="3315"/>
                    <a:pt x="3288" y="3353"/>
                    <a:pt x="3157" y="3391"/>
                  </a:cubicBezTo>
                  <a:cubicBezTo>
                    <a:pt x="3086" y="3409"/>
                    <a:pt x="3016" y="3429"/>
                    <a:pt x="2944" y="3446"/>
                  </a:cubicBezTo>
                  <a:cubicBezTo>
                    <a:pt x="2737" y="3498"/>
                    <a:pt x="2533" y="3553"/>
                    <a:pt x="2326" y="3607"/>
                  </a:cubicBezTo>
                  <a:cubicBezTo>
                    <a:pt x="2219" y="3634"/>
                    <a:pt x="2114" y="3660"/>
                    <a:pt x="2010" y="3691"/>
                  </a:cubicBezTo>
                  <a:cubicBezTo>
                    <a:pt x="1604" y="3809"/>
                    <a:pt x="1264" y="3895"/>
                    <a:pt x="1267" y="3895"/>
                  </a:cubicBezTo>
                  <a:cubicBezTo>
                    <a:pt x="1267" y="3895"/>
                    <a:pt x="1267" y="3895"/>
                    <a:pt x="1267" y="3895"/>
                  </a:cubicBezTo>
                  <a:lnTo>
                    <a:pt x="1267" y="3895"/>
                  </a:lnTo>
                  <a:cubicBezTo>
                    <a:pt x="1086" y="3945"/>
                    <a:pt x="825" y="4026"/>
                    <a:pt x="630" y="4097"/>
                  </a:cubicBezTo>
                  <a:cubicBezTo>
                    <a:pt x="263" y="4232"/>
                    <a:pt x="138" y="4258"/>
                    <a:pt x="87" y="4305"/>
                  </a:cubicBezTo>
                  <a:cubicBezTo>
                    <a:pt x="0" y="4384"/>
                    <a:pt x="24" y="4557"/>
                    <a:pt x="215" y="4557"/>
                  </a:cubicBezTo>
                  <a:cubicBezTo>
                    <a:pt x="226" y="4557"/>
                    <a:pt x="237" y="4556"/>
                    <a:pt x="248" y="4555"/>
                  </a:cubicBezTo>
                  <a:cubicBezTo>
                    <a:pt x="248" y="4555"/>
                    <a:pt x="1328" y="4327"/>
                    <a:pt x="1373" y="4318"/>
                  </a:cubicBezTo>
                  <a:cubicBezTo>
                    <a:pt x="1849" y="4208"/>
                    <a:pt x="3116" y="3849"/>
                    <a:pt x="3115" y="3849"/>
                  </a:cubicBezTo>
                  <a:lnTo>
                    <a:pt x="3115" y="3849"/>
                  </a:lnTo>
                  <a:cubicBezTo>
                    <a:pt x="3115" y="3849"/>
                    <a:pt x="3115" y="3849"/>
                    <a:pt x="3115" y="3849"/>
                  </a:cubicBezTo>
                  <a:lnTo>
                    <a:pt x="3115" y="3849"/>
                  </a:lnTo>
                  <a:cubicBezTo>
                    <a:pt x="3826" y="3655"/>
                    <a:pt x="4916" y="3354"/>
                    <a:pt x="5564" y="3035"/>
                  </a:cubicBezTo>
                  <a:cubicBezTo>
                    <a:pt x="5995" y="2822"/>
                    <a:pt x="6154" y="2757"/>
                    <a:pt x="6157" y="2757"/>
                  </a:cubicBezTo>
                  <a:lnTo>
                    <a:pt x="6157" y="2757"/>
                  </a:lnTo>
                  <a:cubicBezTo>
                    <a:pt x="6157" y="2757"/>
                    <a:pt x="6157" y="2757"/>
                    <a:pt x="6157" y="2758"/>
                  </a:cubicBezTo>
                  <a:cubicBezTo>
                    <a:pt x="6158" y="2758"/>
                    <a:pt x="6171" y="2751"/>
                    <a:pt x="6179" y="2747"/>
                  </a:cubicBezTo>
                  <a:lnTo>
                    <a:pt x="6179" y="2747"/>
                  </a:lnTo>
                  <a:cubicBezTo>
                    <a:pt x="6216" y="2731"/>
                    <a:pt x="6309" y="2692"/>
                    <a:pt x="6423" y="2643"/>
                  </a:cubicBezTo>
                  <a:cubicBezTo>
                    <a:pt x="6423" y="2643"/>
                    <a:pt x="6647" y="2559"/>
                    <a:pt x="7157" y="2265"/>
                  </a:cubicBezTo>
                  <a:cubicBezTo>
                    <a:pt x="7208" y="2235"/>
                    <a:pt x="7729" y="1936"/>
                    <a:pt x="7728" y="1936"/>
                  </a:cubicBezTo>
                  <a:lnTo>
                    <a:pt x="7728" y="1936"/>
                  </a:lnTo>
                  <a:cubicBezTo>
                    <a:pt x="7728" y="1936"/>
                    <a:pt x="7728" y="1937"/>
                    <a:pt x="7726" y="1938"/>
                  </a:cubicBezTo>
                  <a:cubicBezTo>
                    <a:pt x="7725" y="1938"/>
                    <a:pt x="7806" y="1891"/>
                    <a:pt x="7810" y="1888"/>
                  </a:cubicBezTo>
                  <a:cubicBezTo>
                    <a:pt x="7815" y="1885"/>
                    <a:pt x="7816" y="1884"/>
                    <a:pt x="7817" y="1882"/>
                  </a:cubicBezTo>
                  <a:cubicBezTo>
                    <a:pt x="7960" y="1798"/>
                    <a:pt x="8230" y="1620"/>
                    <a:pt x="8358" y="1526"/>
                  </a:cubicBezTo>
                  <a:cubicBezTo>
                    <a:pt x="8923" y="1119"/>
                    <a:pt x="9202" y="848"/>
                    <a:pt x="9352" y="719"/>
                  </a:cubicBezTo>
                  <a:cubicBezTo>
                    <a:pt x="9450" y="634"/>
                    <a:pt x="9526" y="557"/>
                    <a:pt x="9582" y="484"/>
                  </a:cubicBezTo>
                  <a:cubicBezTo>
                    <a:pt x="9601" y="525"/>
                    <a:pt x="9637" y="572"/>
                    <a:pt x="9699" y="622"/>
                  </a:cubicBezTo>
                  <a:cubicBezTo>
                    <a:pt x="9831" y="832"/>
                    <a:pt x="10718" y="1171"/>
                    <a:pt x="11165" y="1319"/>
                  </a:cubicBezTo>
                  <a:cubicBezTo>
                    <a:pt x="11514" y="1477"/>
                    <a:pt x="11833" y="1606"/>
                    <a:pt x="11993" y="1646"/>
                  </a:cubicBezTo>
                  <a:cubicBezTo>
                    <a:pt x="12877" y="1870"/>
                    <a:pt x="13486" y="1953"/>
                    <a:pt x="13871" y="1974"/>
                  </a:cubicBezTo>
                  <a:cubicBezTo>
                    <a:pt x="13937" y="1978"/>
                    <a:pt x="14413" y="1994"/>
                    <a:pt x="14656" y="2020"/>
                  </a:cubicBezTo>
                  <a:cubicBezTo>
                    <a:pt x="15155" y="2075"/>
                    <a:pt x="15349" y="2086"/>
                    <a:pt x="15454" y="2086"/>
                  </a:cubicBezTo>
                  <a:cubicBezTo>
                    <a:pt x="15525" y="2086"/>
                    <a:pt x="15554" y="2080"/>
                    <a:pt x="15609" y="2080"/>
                  </a:cubicBezTo>
                  <a:cubicBezTo>
                    <a:pt x="15724" y="2080"/>
                    <a:pt x="15950" y="2102"/>
                    <a:pt x="16887" y="2236"/>
                  </a:cubicBezTo>
                  <a:cubicBezTo>
                    <a:pt x="16887" y="2236"/>
                    <a:pt x="16888" y="2236"/>
                    <a:pt x="16890" y="2236"/>
                  </a:cubicBezTo>
                  <a:lnTo>
                    <a:pt x="16890" y="2236"/>
                  </a:lnTo>
                  <a:cubicBezTo>
                    <a:pt x="16890" y="2236"/>
                    <a:pt x="16890" y="2236"/>
                    <a:pt x="16890" y="2236"/>
                  </a:cubicBezTo>
                  <a:lnTo>
                    <a:pt x="16890" y="2236"/>
                  </a:lnTo>
                  <a:cubicBezTo>
                    <a:pt x="16900" y="2236"/>
                    <a:pt x="17316" y="2286"/>
                    <a:pt x="17340" y="2290"/>
                  </a:cubicBezTo>
                  <a:cubicBezTo>
                    <a:pt x="17417" y="2302"/>
                    <a:pt x="17489" y="2316"/>
                    <a:pt x="17561" y="2330"/>
                  </a:cubicBezTo>
                  <a:cubicBezTo>
                    <a:pt x="17963" y="2482"/>
                    <a:pt x="18337" y="2679"/>
                    <a:pt x="18966" y="2959"/>
                  </a:cubicBezTo>
                  <a:cubicBezTo>
                    <a:pt x="19251" y="3086"/>
                    <a:pt x="19449" y="3132"/>
                    <a:pt x="19582" y="3132"/>
                  </a:cubicBezTo>
                  <a:cubicBezTo>
                    <a:pt x="19789" y="3132"/>
                    <a:pt x="19836" y="3018"/>
                    <a:pt x="19799" y="2918"/>
                  </a:cubicBezTo>
                  <a:cubicBezTo>
                    <a:pt x="19716" y="2683"/>
                    <a:pt x="18388" y="2103"/>
                    <a:pt x="18190" y="2033"/>
                  </a:cubicBezTo>
                  <a:cubicBezTo>
                    <a:pt x="16139" y="1300"/>
                    <a:pt x="15237" y="1862"/>
                    <a:pt x="11749" y="530"/>
                  </a:cubicBezTo>
                  <a:cubicBezTo>
                    <a:pt x="11464" y="421"/>
                    <a:pt x="10735" y="117"/>
                    <a:pt x="10221" y="117"/>
                  </a:cubicBezTo>
                  <a:cubicBezTo>
                    <a:pt x="10151" y="117"/>
                    <a:pt x="10086" y="122"/>
                    <a:pt x="10026" y="135"/>
                  </a:cubicBezTo>
                  <a:cubicBezTo>
                    <a:pt x="9902" y="161"/>
                    <a:pt x="9794" y="183"/>
                    <a:pt x="9713" y="219"/>
                  </a:cubicBezTo>
                  <a:cubicBezTo>
                    <a:pt x="9728" y="82"/>
                    <a:pt x="9630" y="1"/>
                    <a:pt x="94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6" name="Google Shape;966;p19"/>
            <p:cNvSpPr/>
            <p:nvPr/>
          </p:nvSpPr>
          <p:spPr>
            <a:xfrm>
              <a:off x="8058266" y="3843814"/>
              <a:ext cx="406184" cy="73582"/>
            </a:xfrm>
            <a:custGeom>
              <a:avLst/>
              <a:gdLst/>
              <a:ahLst/>
              <a:cxnLst/>
              <a:rect l="l" t="t" r="r" b="b"/>
              <a:pathLst>
                <a:path w="11631" h="2107" extrusionOk="0">
                  <a:moveTo>
                    <a:pt x="628" y="0"/>
                  </a:moveTo>
                  <a:cubicBezTo>
                    <a:pt x="273" y="0"/>
                    <a:pt x="48" y="64"/>
                    <a:pt x="15" y="217"/>
                  </a:cubicBezTo>
                  <a:cubicBezTo>
                    <a:pt x="1" y="281"/>
                    <a:pt x="27" y="370"/>
                    <a:pt x="148" y="451"/>
                  </a:cubicBezTo>
                  <a:cubicBezTo>
                    <a:pt x="136" y="472"/>
                    <a:pt x="150" y="494"/>
                    <a:pt x="166" y="509"/>
                  </a:cubicBezTo>
                  <a:cubicBezTo>
                    <a:pt x="207" y="543"/>
                    <a:pt x="243" y="564"/>
                    <a:pt x="245" y="564"/>
                  </a:cubicBezTo>
                  <a:cubicBezTo>
                    <a:pt x="245" y="564"/>
                    <a:pt x="245" y="563"/>
                    <a:pt x="245" y="563"/>
                  </a:cubicBezTo>
                  <a:lnTo>
                    <a:pt x="245" y="563"/>
                  </a:lnTo>
                  <a:cubicBezTo>
                    <a:pt x="387" y="650"/>
                    <a:pt x="1688" y="1117"/>
                    <a:pt x="2665" y="1206"/>
                  </a:cubicBezTo>
                  <a:cubicBezTo>
                    <a:pt x="2795" y="1219"/>
                    <a:pt x="2925" y="1231"/>
                    <a:pt x="3052" y="1241"/>
                  </a:cubicBezTo>
                  <a:cubicBezTo>
                    <a:pt x="3148" y="1251"/>
                    <a:pt x="3242" y="1259"/>
                    <a:pt x="3333" y="1267"/>
                  </a:cubicBezTo>
                  <a:cubicBezTo>
                    <a:pt x="3397" y="1275"/>
                    <a:pt x="3456" y="1285"/>
                    <a:pt x="3510" y="1292"/>
                  </a:cubicBezTo>
                  <a:cubicBezTo>
                    <a:pt x="5722" y="1547"/>
                    <a:pt x="4987" y="1383"/>
                    <a:pt x="6762" y="1792"/>
                  </a:cubicBezTo>
                  <a:cubicBezTo>
                    <a:pt x="7403" y="1938"/>
                    <a:pt x="7669" y="2018"/>
                    <a:pt x="8848" y="2066"/>
                  </a:cubicBezTo>
                  <a:cubicBezTo>
                    <a:pt x="9053" y="2083"/>
                    <a:pt x="9267" y="2097"/>
                    <a:pt x="9483" y="2104"/>
                  </a:cubicBezTo>
                  <a:cubicBezTo>
                    <a:pt x="9525" y="2105"/>
                    <a:pt x="9567" y="2106"/>
                    <a:pt x="9611" y="2106"/>
                  </a:cubicBezTo>
                  <a:cubicBezTo>
                    <a:pt x="10185" y="2106"/>
                    <a:pt x="10941" y="1966"/>
                    <a:pt x="11428" y="1793"/>
                  </a:cubicBezTo>
                  <a:cubicBezTo>
                    <a:pt x="11630" y="1723"/>
                    <a:pt x="11582" y="1531"/>
                    <a:pt x="11452" y="1502"/>
                  </a:cubicBezTo>
                  <a:lnTo>
                    <a:pt x="11452" y="1502"/>
                  </a:lnTo>
                  <a:cubicBezTo>
                    <a:pt x="11452" y="1502"/>
                    <a:pt x="10228" y="1710"/>
                    <a:pt x="9274" y="1710"/>
                  </a:cubicBezTo>
                  <a:cubicBezTo>
                    <a:pt x="9241" y="1710"/>
                    <a:pt x="9209" y="1709"/>
                    <a:pt x="9177" y="1709"/>
                  </a:cubicBezTo>
                  <a:cubicBezTo>
                    <a:pt x="8532" y="1687"/>
                    <a:pt x="8079" y="1611"/>
                    <a:pt x="8088" y="1611"/>
                  </a:cubicBezTo>
                  <a:lnTo>
                    <a:pt x="8088" y="1611"/>
                  </a:lnTo>
                  <a:cubicBezTo>
                    <a:pt x="8088" y="1611"/>
                    <a:pt x="8088" y="1611"/>
                    <a:pt x="8089" y="1611"/>
                  </a:cubicBezTo>
                  <a:cubicBezTo>
                    <a:pt x="6871" y="1408"/>
                    <a:pt x="2301" y="0"/>
                    <a:pt x="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7" name="Google Shape;967;p19"/>
            <p:cNvSpPr/>
            <p:nvPr/>
          </p:nvSpPr>
          <p:spPr>
            <a:xfrm>
              <a:off x="8056974" y="3729970"/>
              <a:ext cx="386767" cy="65375"/>
            </a:xfrm>
            <a:custGeom>
              <a:avLst/>
              <a:gdLst/>
              <a:ahLst/>
              <a:cxnLst/>
              <a:rect l="l" t="t" r="r" b="b"/>
              <a:pathLst>
                <a:path w="11075" h="1872" extrusionOk="0">
                  <a:moveTo>
                    <a:pt x="9041" y="1552"/>
                  </a:moveTo>
                  <a:lnTo>
                    <a:pt x="9041" y="1552"/>
                  </a:lnTo>
                  <a:cubicBezTo>
                    <a:pt x="8869" y="1567"/>
                    <a:pt x="8774" y="1571"/>
                    <a:pt x="8602" y="1581"/>
                  </a:cubicBezTo>
                  <a:cubicBezTo>
                    <a:pt x="8555" y="1584"/>
                    <a:pt x="8531" y="1585"/>
                    <a:pt x="8524" y="1585"/>
                  </a:cubicBezTo>
                  <a:cubicBezTo>
                    <a:pt x="8491" y="1585"/>
                    <a:pt x="8826" y="1562"/>
                    <a:pt x="9041" y="1552"/>
                  </a:cubicBezTo>
                  <a:close/>
                  <a:moveTo>
                    <a:pt x="165" y="0"/>
                  </a:moveTo>
                  <a:cubicBezTo>
                    <a:pt x="148" y="0"/>
                    <a:pt x="134" y="1"/>
                    <a:pt x="126" y="3"/>
                  </a:cubicBezTo>
                  <a:cubicBezTo>
                    <a:pt x="103" y="7"/>
                    <a:pt x="82" y="25"/>
                    <a:pt x="64" y="42"/>
                  </a:cubicBezTo>
                  <a:cubicBezTo>
                    <a:pt x="34" y="75"/>
                    <a:pt x="35" y="103"/>
                    <a:pt x="20" y="148"/>
                  </a:cubicBezTo>
                  <a:cubicBezTo>
                    <a:pt x="0" y="201"/>
                    <a:pt x="13" y="254"/>
                    <a:pt x="45" y="301"/>
                  </a:cubicBezTo>
                  <a:cubicBezTo>
                    <a:pt x="259" y="604"/>
                    <a:pt x="1472" y="811"/>
                    <a:pt x="1838" y="869"/>
                  </a:cubicBezTo>
                  <a:cubicBezTo>
                    <a:pt x="2958" y="1048"/>
                    <a:pt x="3524" y="1428"/>
                    <a:pt x="6152" y="1794"/>
                  </a:cubicBezTo>
                  <a:cubicBezTo>
                    <a:pt x="6489" y="1843"/>
                    <a:pt x="7081" y="1871"/>
                    <a:pt x="7739" y="1871"/>
                  </a:cubicBezTo>
                  <a:cubicBezTo>
                    <a:pt x="9013" y="1871"/>
                    <a:pt x="10534" y="1765"/>
                    <a:pt x="10922" y="1498"/>
                  </a:cubicBezTo>
                  <a:cubicBezTo>
                    <a:pt x="11075" y="1393"/>
                    <a:pt x="11064" y="1280"/>
                    <a:pt x="10970" y="1206"/>
                  </a:cubicBezTo>
                  <a:cubicBezTo>
                    <a:pt x="10926" y="1171"/>
                    <a:pt x="10854" y="1157"/>
                    <a:pt x="10736" y="1157"/>
                  </a:cubicBezTo>
                  <a:cubicBezTo>
                    <a:pt x="10411" y="1157"/>
                    <a:pt x="9734" y="1261"/>
                    <a:pt x="8314" y="1323"/>
                  </a:cubicBezTo>
                  <a:cubicBezTo>
                    <a:pt x="8291" y="1324"/>
                    <a:pt x="8284" y="1324"/>
                    <a:pt x="8270" y="1324"/>
                  </a:cubicBezTo>
                  <a:cubicBezTo>
                    <a:pt x="8250" y="1324"/>
                    <a:pt x="8214" y="1323"/>
                    <a:pt x="8097" y="1322"/>
                  </a:cubicBezTo>
                  <a:cubicBezTo>
                    <a:pt x="4047" y="1066"/>
                    <a:pt x="5378" y="484"/>
                    <a:pt x="1471" y="100"/>
                  </a:cubicBezTo>
                  <a:cubicBezTo>
                    <a:pt x="1070" y="60"/>
                    <a:pt x="910" y="94"/>
                    <a:pt x="611" y="49"/>
                  </a:cubicBezTo>
                  <a:cubicBezTo>
                    <a:pt x="563" y="42"/>
                    <a:pt x="279"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8" name="Google Shape;968;p19"/>
            <p:cNvSpPr/>
            <p:nvPr/>
          </p:nvSpPr>
          <p:spPr>
            <a:xfrm>
              <a:off x="8054424" y="3633551"/>
              <a:ext cx="339831" cy="38799"/>
            </a:xfrm>
            <a:custGeom>
              <a:avLst/>
              <a:gdLst/>
              <a:ahLst/>
              <a:cxnLst/>
              <a:rect l="l" t="t" r="r" b="b"/>
              <a:pathLst>
                <a:path w="9731" h="1111" extrusionOk="0">
                  <a:moveTo>
                    <a:pt x="6913" y="253"/>
                  </a:moveTo>
                  <a:cubicBezTo>
                    <a:pt x="6913" y="253"/>
                    <a:pt x="6913" y="253"/>
                    <a:pt x="6913" y="253"/>
                  </a:cubicBezTo>
                  <a:lnTo>
                    <a:pt x="6913" y="253"/>
                  </a:lnTo>
                  <a:cubicBezTo>
                    <a:pt x="6914" y="253"/>
                    <a:pt x="6915" y="253"/>
                    <a:pt x="6915" y="253"/>
                  </a:cubicBezTo>
                  <a:cubicBezTo>
                    <a:pt x="6914" y="253"/>
                    <a:pt x="6913" y="253"/>
                    <a:pt x="6913" y="253"/>
                  </a:cubicBezTo>
                  <a:close/>
                  <a:moveTo>
                    <a:pt x="3831" y="0"/>
                  </a:moveTo>
                  <a:cubicBezTo>
                    <a:pt x="3728" y="3"/>
                    <a:pt x="3624" y="5"/>
                    <a:pt x="3521" y="7"/>
                  </a:cubicBezTo>
                  <a:cubicBezTo>
                    <a:pt x="3427" y="12"/>
                    <a:pt x="3331" y="14"/>
                    <a:pt x="3236" y="16"/>
                  </a:cubicBezTo>
                  <a:cubicBezTo>
                    <a:pt x="3140" y="18"/>
                    <a:pt x="3042" y="20"/>
                    <a:pt x="2945" y="25"/>
                  </a:cubicBezTo>
                  <a:cubicBezTo>
                    <a:pt x="2884" y="27"/>
                    <a:pt x="2823" y="28"/>
                    <a:pt x="2761" y="32"/>
                  </a:cubicBezTo>
                  <a:cubicBezTo>
                    <a:pt x="2724" y="34"/>
                    <a:pt x="2684" y="34"/>
                    <a:pt x="2647" y="35"/>
                  </a:cubicBezTo>
                  <a:cubicBezTo>
                    <a:pt x="2587" y="39"/>
                    <a:pt x="2529" y="42"/>
                    <a:pt x="2471" y="47"/>
                  </a:cubicBezTo>
                  <a:cubicBezTo>
                    <a:pt x="2426" y="50"/>
                    <a:pt x="2378" y="53"/>
                    <a:pt x="2331" y="57"/>
                  </a:cubicBezTo>
                  <a:cubicBezTo>
                    <a:pt x="2277" y="63"/>
                    <a:pt x="2223" y="69"/>
                    <a:pt x="2170" y="76"/>
                  </a:cubicBezTo>
                  <a:cubicBezTo>
                    <a:pt x="2129" y="82"/>
                    <a:pt x="2088" y="85"/>
                    <a:pt x="2048" y="92"/>
                  </a:cubicBezTo>
                  <a:cubicBezTo>
                    <a:pt x="1842" y="126"/>
                    <a:pt x="1636" y="159"/>
                    <a:pt x="1432" y="192"/>
                  </a:cubicBezTo>
                  <a:cubicBezTo>
                    <a:pt x="1414" y="195"/>
                    <a:pt x="1194" y="232"/>
                    <a:pt x="1167" y="237"/>
                  </a:cubicBezTo>
                  <a:cubicBezTo>
                    <a:pt x="969" y="282"/>
                    <a:pt x="702" y="308"/>
                    <a:pt x="438" y="375"/>
                  </a:cubicBezTo>
                  <a:cubicBezTo>
                    <a:pt x="0" y="485"/>
                    <a:pt x="39" y="691"/>
                    <a:pt x="162" y="761"/>
                  </a:cubicBezTo>
                  <a:cubicBezTo>
                    <a:pt x="235" y="803"/>
                    <a:pt x="718" y="877"/>
                    <a:pt x="805" y="888"/>
                  </a:cubicBezTo>
                  <a:cubicBezTo>
                    <a:pt x="852" y="892"/>
                    <a:pt x="896" y="896"/>
                    <a:pt x="943" y="898"/>
                  </a:cubicBezTo>
                  <a:cubicBezTo>
                    <a:pt x="987" y="902"/>
                    <a:pt x="1032" y="903"/>
                    <a:pt x="1076" y="905"/>
                  </a:cubicBezTo>
                  <a:cubicBezTo>
                    <a:pt x="1127" y="906"/>
                    <a:pt x="1178" y="907"/>
                    <a:pt x="1228" y="907"/>
                  </a:cubicBezTo>
                  <a:cubicBezTo>
                    <a:pt x="1374" y="907"/>
                    <a:pt x="1519" y="901"/>
                    <a:pt x="1664" y="891"/>
                  </a:cubicBezTo>
                  <a:cubicBezTo>
                    <a:pt x="1763" y="884"/>
                    <a:pt x="1860" y="877"/>
                    <a:pt x="1958" y="874"/>
                  </a:cubicBezTo>
                  <a:cubicBezTo>
                    <a:pt x="2050" y="870"/>
                    <a:pt x="2146" y="867"/>
                    <a:pt x="2239" y="862"/>
                  </a:cubicBezTo>
                  <a:cubicBezTo>
                    <a:pt x="2337" y="856"/>
                    <a:pt x="2436" y="851"/>
                    <a:pt x="2534" y="843"/>
                  </a:cubicBezTo>
                  <a:cubicBezTo>
                    <a:pt x="2640" y="834"/>
                    <a:pt x="2745" y="829"/>
                    <a:pt x="2850" y="815"/>
                  </a:cubicBezTo>
                  <a:cubicBezTo>
                    <a:pt x="2952" y="803"/>
                    <a:pt x="3051" y="791"/>
                    <a:pt x="3152" y="775"/>
                  </a:cubicBezTo>
                  <a:cubicBezTo>
                    <a:pt x="3243" y="761"/>
                    <a:pt x="3334" y="750"/>
                    <a:pt x="3427" y="739"/>
                  </a:cubicBezTo>
                  <a:lnTo>
                    <a:pt x="3483" y="734"/>
                  </a:lnTo>
                  <a:cubicBezTo>
                    <a:pt x="3682" y="716"/>
                    <a:pt x="3880" y="705"/>
                    <a:pt x="4080" y="695"/>
                  </a:cubicBezTo>
                  <a:cubicBezTo>
                    <a:pt x="4316" y="683"/>
                    <a:pt x="4413" y="679"/>
                    <a:pt x="4508" y="679"/>
                  </a:cubicBezTo>
                  <a:cubicBezTo>
                    <a:pt x="4554" y="679"/>
                    <a:pt x="4599" y="680"/>
                    <a:pt x="4659" y="681"/>
                  </a:cubicBezTo>
                  <a:cubicBezTo>
                    <a:pt x="4731" y="682"/>
                    <a:pt x="4800" y="684"/>
                    <a:pt x="4871" y="685"/>
                  </a:cubicBezTo>
                  <a:lnTo>
                    <a:pt x="4864" y="685"/>
                  </a:lnTo>
                  <a:cubicBezTo>
                    <a:pt x="5064" y="692"/>
                    <a:pt x="5264" y="696"/>
                    <a:pt x="5464" y="705"/>
                  </a:cubicBezTo>
                  <a:cubicBezTo>
                    <a:pt x="5677" y="713"/>
                    <a:pt x="5840" y="718"/>
                    <a:pt x="6040" y="740"/>
                  </a:cubicBezTo>
                  <a:cubicBezTo>
                    <a:pt x="6375" y="778"/>
                    <a:pt x="6460" y="793"/>
                    <a:pt x="6629" y="815"/>
                  </a:cubicBezTo>
                  <a:cubicBezTo>
                    <a:pt x="6852" y="847"/>
                    <a:pt x="6681" y="823"/>
                    <a:pt x="6948" y="856"/>
                  </a:cubicBezTo>
                  <a:cubicBezTo>
                    <a:pt x="7023" y="865"/>
                    <a:pt x="7186" y="874"/>
                    <a:pt x="7241" y="877"/>
                  </a:cubicBezTo>
                  <a:cubicBezTo>
                    <a:pt x="7433" y="890"/>
                    <a:pt x="7623" y="903"/>
                    <a:pt x="7813" y="927"/>
                  </a:cubicBezTo>
                  <a:cubicBezTo>
                    <a:pt x="8252" y="982"/>
                    <a:pt x="8281" y="1001"/>
                    <a:pt x="8978" y="1074"/>
                  </a:cubicBezTo>
                  <a:cubicBezTo>
                    <a:pt x="9058" y="1082"/>
                    <a:pt x="9305" y="1111"/>
                    <a:pt x="9467" y="1111"/>
                  </a:cubicBezTo>
                  <a:cubicBezTo>
                    <a:pt x="9523" y="1111"/>
                    <a:pt x="9569" y="1107"/>
                    <a:pt x="9595" y="1098"/>
                  </a:cubicBezTo>
                  <a:cubicBezTo>
                    <a:pt x="9712" y="1055"/>
                    <a:pt x="9730" y="945"/>
                    <a:pt x="9667" y="869"/>
                  </a:cubicBezTo>
                  <a:cubicBezTo>
                    <a:pt x="9599" y="789"/>
                    <a:pt x="9429" y="746"/>
                    <a:pt x="9228" y="689"/>
                  </a:cubicBezTo>
                  <a:cubicBezTo>
                    <a:pt x="8615" y="517"/>
                    <a:pt x="6899" y="253"/>
                    <a:pt x="6913" y="253"/>
                  </a:cubicBezTo>
                  <a:lnTo>
                    <a:pt x="6913" y="253"/>
                  </a:lnTo>
                  <a:cubicBezTo>
                    <a:pt x="6908" y="252"/>
                    <a:pt x="6899" y="250"/>
                    <a:pt x="6901" y="250"/>
                  </a:cubicBezTo>
                  <a:cubicBezTo>
                    <a:pt x="6896" y="250"/>
                    <a:pt x="6886" y="249"/>
                    <a:pt x="6892" y="249"/>
                  </a:cubicBezTo>
                  <a:cubicBezTo>
                    <a:pt x="6888" y="249"/>
                    <a:pt x="6668" y="216"/>
                    <a:pt x="6668" y="216"/>
                  </a:cubicBezTo>
                  <a:cubicBezTo>
                    <a:pt x="6659" y="215"/>
                    <a:pt x="6645" y="213"/>
                    <a:pt x="6646" y="213"/>
                  </a:cubicBezTo>
                  <a:lnTo>
                    <a:pt x="6646" y="213"/>
                  </a:lnTo>
                  <a:cubicBezTo>
                    <a:pt x="6647" y="213"/>
                    <a:pt x="6648" y="213"/>
                    <a:pt x="6650" y="213"/>
                  </a:cubicBezTo>
                  <a:cubicBezTo>
                    <a:pt x="6371" y="172"/>
                    <a:pt x="6050" y="133"/>
                    <a:pt x="5957" y="127"/>
                  </a:cubicBezTo>
                  <a:cubicBezTo>
                    <a:pt x="5408" y="82"/>
                    <a:pt x="5619" y="104"/>
                    <a:pt x="5003" y="60"/>
                  </a:cubicBezTo>
                  <a:cubicBezTo>
                    <a:pt x="4948" y="56"/>
                    <a:pt x="4379" y="10"/>
                    <a:pt x="4168" y="6"/>
                  </a:cubicBezTo>
                  <a:cubicBezTo>
                    <a:pt x="4058" y="5"/>
                    <a:pt x="3946" y="3"/>
                    <a:pt x="3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9" name="Google Shape;969;p19"/>
            <p:cNvSpPr/>
            <p:nvPr/>
          </p:nvSpPr>
          <p:spPr>
            <a:xfrm>
              <a:off x="8062142" y="3538495"/>
              <a:ext cx="241070" cy="42326"/>
            </a:xfrm>
            <a:custGeom>
              <a:avLst/>
              <a:gdLst/>
              <a:ahLst/>
              <a:cxnLst/>
              <a:rect l="l" t="t" r="r" b="b"/>
              <a:pathLst>
                <a:path w="6903" h="1212" extrusionOk="0">
                  <a:moveTo>
                    <a:pt x="6520" y="316"/>
                  </a:moveTo>
                  <a:cubicBezTo>
                    <a:pt x="6509" y="327"/>
                    <a:pt x="6500" y="340"/>
                    <a:pt x="6487" y="351"/>
                  </a:cubicBezTo>
                  <a:cubicBezTo>
                    <a:pt x="6479" y="351"/>
                    <a:pt x="6468" y="351"/>
                    <a:pt x="6460" y="352"/>
                  </a:cubicBezTo>
                  <a:cubicBezTo>
                    <a:pt x="6431" y="355"/>
                    <a:pt x="6413" y="365"/>
                    <a:pt x="6346" y="388"/>
                  </a:cubicBezTo>
                  <a:cubicBezTo>
                    <a:pt x="6403" y="362"/>
                    <a:pt x="6461" y="334"/>
                    <a:pt x="6520" y="316"/>
                  </a:cubicBezTo>
                  <a:close/>
                  <a:moveTo>
                    <a:pt x="6687" y="1"/>
                  </a:moveTo>
                  <a:cubicBezTo>
                    <a:pt x="6469" y="1"/>
                    <a:pt x="6154" y="180"/>
                    <a:pt x="5998" y="244"/>
                  </a:cubicBezTo>
                  <a:cubicBezTo>
                    <a:pt x="5757" y="345"/>
                    <a:pt x="5757" y="340"/>
                    <a:pt x="5569" y="394"/>
                  </a:cubicBezTo>
                  <a:cubicBezTo>
                    <a:pt x="5579" y="391"/>
                    <a:pt x="5584" y="390"/>
                    <a:pt x="5585" y="390"/>
                  </a:cubicBezTo>
                  <a:lnTo>
                    <a:pt x="5585" y="390"/>
                  </a:lnTo>
                  <a:cubicBezTo>
                    <a:pt x="5592" y="390"/>
                    <a:pt x="5253" y="471"/>
                    <a:pt x="4875" y="523"/>
                  </a:cubicBezTo>
                  <a:cubicBezTo>
                    <a:pt x="4655" y="540"/>
                    <a:pt x="4440" y="547"/>
                    <a:pt x="4231" y="547"/>
                  </a:cubicBezTo>
                  <a:cubicBezTo>
                    <a:pt x="2796" y="547"/>
                    <a:pt x="1618" y="210"/>
                    <a:pt x="741" y="210"/>
                  </a:cubicBezTo>
                  <a:cubicBezTo>
                    <a:pt x="543" y="210"/>
                    <a:pt x="360" y="227"/>
                    <a:pt x="193" y="269"/>
                  </a:cubicBezTo>
                  <a:cubicBezTo>
                    <a:pt x="60" y="304"/>
                    <a:pt x="0" y="469"/>
                    <a:pt x="164" y="606"/>
                  </a:cubicBezTo>
                  <a:cubicBezTo>
                    <a:pt x="148" y="623"/>
                    <a:pt x="155" y="657"/>
                    <a:pt x="182" y="668"/>
                  </a:cubicBezTo>
                  <a:cubicBezTo>
                    <a:pt x="182" y="668"/>
                    <a:pt x="1250" y="1001"/>
                    <a:pt x="2645" y="1124"/>
                  </a:cubicBezTo>
                  <a:cubicBezTo>
                    <a:pt x="3194" y="1171"/>
                    <a:pt x="3599" y="1212"/>
                    <a:pt x="3921" y="1212"/>
                  </a:cubicBezTo>
                  <a:cubicBezTo>
                    <a:pt x="3966" y="1212"/>
                    <a:pt x="4010" y="1211"/>
                    <a:pt x="4052" y="1209"/>
                  </a:cubicBezTo>
                  <a:cubicBezTo>
                    <a:pt x="4636" y="1186"/>
                    <a:pt x="5079" y="1167"/>
                    <a:pt x="5257" y="1143"/>
                  </a:cubicBezTo>
                  <a:cubicBezTo>
                    <a:pt x="5395" y="1127"/>
                    <a:pt x="5582" y="1106"/>
                    <a:pt x="5823" y="1031"/>
                  </a:cubicBezTo>
                  <a:cubicBezTo>
                    <a:pt x="6023" y="973"/>
                    <a:pt x="6230" y="886"/>
                    <a:pt x="6400" y="764"/>
                  </a:cubicBezTo>
                  <a:lnTo>
                    <a:pt x="6400" y="764"/>
                  </a:lnTo>
                  <a:cubicBezTo>
                    <a:pt x="6398" y="765"/>
                    <a:pt x="6397" y="766"/>
                    <a:pt x="6397" y="766"/>
                  </a:cubicBezTo>
                  <a:cubicBezTo>
                    <a:pt x="6397" y="766"/>
                    <a:pt x="6469" y="714"/>
                    <a:pt x="6489" y="700"/>
                  </a:cubicBezTo>
                  <a:lnTo>
                    <a:pt x="6489" y="700"/>
                  </a:lnTo>
                  <a:cubicBezTo>
                    <a:pt x="6486" y="702"/>
                    <a:pt x="6485" y="702"/>
                    <a:pt x="6486" y="702"/>
                  </a:cubicBezTo>
                  <a:cubicBezTo>
                    <a:pt x="6487" y="702"/>
                    <a:pt x="6535" y="668"/>
                    <a:pt x="6589" y="624"/>
                  </a:cubicBezTo>
                  <a:cubicBezTo>
                    <a:pt x="6690" y="541"/>
                    <a:pt x="6725" y="497"/>
                    <a:pt x="6794" y="403"/>
                  </a:cubicBezTo>
                  <a:cubicBezTo>
                    <a:pt x="6834" y="349"/>
                    <a:pt x="6903" y="236"/>
                    <a:pt x="6900" y="167"/>
                  </a:cubicBezTo>
                  <a:cubicBezTo>
                    <a:pt x="6896" y="97"/>
                    <a:pt x="6852" y="43"/>
                    <a:pt x="6792" y="19"/>
                  </a:cubicBezTo>
                  <a:cubicBezTo>
                    <a:pt x="6761" y="7"/>
                    <a:pt x="6725" y="1"/>
                    <a:pt x="6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70" name="Google Shape;970;p19"/>
            <p:cNvSpPr/>
            <p:nvPr/>
          </p:nvSpPr>
          <p:spPr>
            <a:xfrm>
              <a:off x="8052888" y="3472878"/>
              <a:ext cx="162774" cy="36529"/>
            </a:xfrm>
            <a:custGeom>
              <a:avLst/>
              <a:gdLst/>
              <a:ahLst/>
              <a:cxnLst/>
              <a:rect l="l" t="t" r="r" b="b"/>
              <a:pathLst>
                <a:path w="4661" h="1046" extrusionOk="0">
                  <a:moveTo>
                    <a:pt x="4394" y="0"/>
                  </a:moveTo>
                  <a:cubicBezTo>
                    <a:pt x="4104" y="0"/>
                    <a:pt x="3573" y="197"/>
                    <a:pt x="3399" y="250"/>
                  </a:cubicBezTo>
                  <a:cubicBezTo>
                    <a:pt x="3017" y="336"/>
                    <a:pt x="2648" y="364"/>
                    <a:pt x="2307" y="364"/>
                  </a:cubicBezTo>
                  <a:cubicBezTo>
                    <a:pt x="1660" y="364"/>
                    <a:pt x="1113" y="263"/>
                    <a:pt x="762" y="263"/>
                  </a:cubicBezTo>
                  <a:cubicBezTo>
                    <a:pt x="550" y="263"/>
                    <a:pt x="411" y="300"/>
                    <a:pt x="365" y="417"/>
                  </a:cubicBezTo>
                  <a:cubicBezTo>
                    <a:pt x="0" y="613"/>
                    <a:pt x="308" y="1045"/>
                    <a:pt x="1499" y="1045"/>
                  </a:cubicBezTo>
                  <a:cubicBezTo>
                    <a:pt x="1909" y="1045"/>
                    <a:pt x="2423" y="994"/>
                    <a:pt x="3051" y="864"/>
                  </a:cubicBezTo>
                  <a:cubicBezTo>
                    <a:pt x="3741" y="721"/>
                    <a:pt x="3879" y="653"/>
                    <a:pt x="4345" y="403"/>
                  </a:cubicBezTo>
                  <a:lnTo>
                    <a:pt x="4345" y="403"/>
                  </a:lnTo>
                  <a:cubicBezTo>
                    <a:pt x="4335" y="409"/>
                    <a:pt x="4331" y="411"/>
                    <a:pt x="4331" y="411"/>
                  </a:cubicBezTo>
                  <a:cubicBezTo>
                    <a:pt x="4332" y="411"/>
                    <a:pt x="4441" y="352"/>
                    <a:pt x="4510" y="311"/>
                  </a:cubicBezTo>
                  <a:cubicBezTo>
                    <a:pt x="4661" y="217"/>
                    <a:pt x="4618" y="98"/>
                    <a:pt x="4557" y="43"/>
                  </a:cubicBezTo>
                  <a:cubicBezTo>
                    <a:pt x="4524" y="13"/>
                    <a:pt x="4467" y="0"/>
                    <a:pt x="4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71" name="Google Shape;971;p19"/>
            <p:cNvSpPr/>
            <p:nvPr/>
          </p:nvSpPr>
          <p:spPr>
            <a:xfrm>
              <a:off x="8040107" y="3384282"/>
              <a:ext cx="97189" cy="985618"/>
            </a:xfrm>
            <a:custGeom>
              <a:avLst/>
              <a:gdLst/>
              <a:ahLst/>
              <a:cxnLst/>
              <a:rect l="l" t="t" r="r" b="b"/>
              <a:pathLst>
                <a:path w="2783" h="28223" extrusionOk="0">
                  <a:moveTo>
                    <a:pt x="336" y="0"/>
                  </a:moveTo>
                  <a:cubicBezTo>
                    <a:pt x="86" y="0"/>
                    <a:pt x="67" y="399"/>
                    <a:pt x="98" y="2137"/>
                  </a:cubicBezTo>
                  <a:cubicBezTo>
                    <a:pt x="166" y="5798"/>
                    <a:pt x="0" y="10804"/>
                    <a:pt x="263" y="12591"/>
                  </a:cubicBezTo>
                  <a:cubicBezTo>
                    <a:pt x="278" y="12694"/>
                    <a:pt x="272" y="12640"/>
                    <a:pt x="292" y="12888"/>
                  </a:cubicBezTo>
                  <a:cubicBezTo>
                    <a:pt x="390" y="14256"/>
                    <a:pt x="1078" y="21682"/>
                    <a:pt x="1629" y="24685"/>
                  </a:cubicBezTo>
                  <a:cubicBezTo>
                    <a:pt x="1650" y="24801"/>
                    <a:pt x="1673" y="24917"/>
                    <a:pt x="1697" y="25032"/>
                  </a:cubicBezTo>
                  <a:cubicBezTo>
                    <a:pt x="1748" y="25288"/>
                    <a:pt x="1767" y="25378"/>
                    <a:pt x="1829" y="25623"/>
                  </a:cubicBezTo>
                  <a:cubicBezTo>
                    <a:pt x="1856" y="25753"/>
                    <a:pt x="1893" y="25945"/>
                    <a:pt x="1933" y="26140"/>
                  </a:cubicBezTo>
                  <a:cubicBezTo>
                    <a:pt x="1970" y="26323"/>
                    <a:pt x="1941" y="26200"/>
                    <a:pt x="2038" y="26610"/>
                  </a:cubicBezTo>
                  <a:cubicBezTo>
                    <a:pt x="2347" y="27953"/>
                    <a:pt x="2613" y="28223"/>
                    <a:pt x="2720" y="28223"/>
                  </a:cubicBezTo>
                  <a:cubicBezTo>
                    <a:pt x="2766" y="28223"/>
                    <a:pt x="2783" y="28174"/>
                    <a:pt x="2763" y="28139"/>
                  </a:cubicBezTo>
                  <a:cubicBezTo>
                    <a:pt x="2688" y="28023"/>
                    <a:pt x="2759" y="28141"/>
                    <a:pt x="2705" y="27969"/>
                  </a:cubicBezTo>
                  <a:cubicBezTo>
                    <a:pt x="2470" y="27210"/>
                    <a:pt x="2009" y="25465"/>
                    <a:pt x="1749" y="23710"/>
                  </a:cubicBezTo>
                  <a:cubicBezTo>
                    <a:pt x="1690" y="23307"/>
                    <a:pt x="1048" y="17418"/>
                    <a:pt x="958" y="15344"/>
                  </a:cubicBezTo>
                  <a:cubicBezTo>
                    <a:pt x="844" y="12707"/>
                    <a:pt x="686" y="11742"/>
                    <a:pt x="910" y="7797"/>
                  </a:cubicBezTo>
                  <a:cubicBezTo>
                    <a:pt x="934" y="7380"/>
                    <a:pt x="1044" y="3511"/>
                    <a:pt x="1609" y="917"/>
                  </a:cubicBezTo>
                  <a:lnTo>
                    <a:pt x="1609" y="917"/>
                  </a:lnTo>
                  <a:cubicBezTo>
                    <a:pt x="1606" y="928"/>
                    <a:pt x="1606" y="933"/>
                    <a:pt x="1606" y="933"/>
                  </a:cubicBezTo>
                  <a:cubicBezTo>
                    <a:pt x="1608" y="933"/>
                    <a:pt x="1637" y="800"/>
                    <a:pt x="1629" y="743"/>
                  </a:cubicBezTo>
                  <a:cubicBezTo>
                    <a:pt x="1614" y="639"/>
                    <a:pt x="1493" y="531"/>
                    <a:pt x="1411" y="475"/>
                  </a:cubicBezTo>
                  <a:cubicBezTo>
                    <a:pt x="1160" y="302"/>
                    <a:pt x="1149" y="275"/>
                    <a:pt x="753" y="130"/>
                  </a:cubicBezTo>
                  <a:cubicBezTo>
                    <a:pt x="570" y="63"/>
                    <a:pt x="435" y="0"/>
                    <a:pt x="3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grpSp>
      <p:sp>
        <p:nvSpPr>
          <p:cNvPr id="972" name="Google Shape;972;p19"/>
          <p:cNvSpPr/>
          <p:nvPr/>
        </p:nvSpPr>
        <p:spPr>
          <a:xfrm>
            <a:off x="363715" y="5843109"/>
            <a:ext cx="218760" cy="159831"/>
          </a:xfrm>
          <a:custGeom>
            <a:avLst/>
            <a:gdLst/>
            <a:ahLst/>
            <a:cxnLst/>
            <a:rect l="l" t="t" r="r" b="b"/>
            <a:pathLst>
              <a:path w="5507" h="5045" extrusionOk="0">
                <a:moveTo>
                  <a:pt x="2506" y="0"/>
                </a:moveTo>
                <a:cubicBezTo>
                  <a:pt x="2498" y="0"/>
                  <a:pt x="2491" y="1"/>
                  <a:pt x="2483" y="2"/>
                </a:cubicBezTo>
                <a:cubicBezTo>
                  <a:pt x="2215" y="48"/>
                  <a:pt x="2136" y="901"/>
                  <a:pt x="2222" y="2008"/>
                </a:cubicBezTo>
                <a:cubicBezTo>
                  <a:pt x="942" y="2322"/>
                  <a:pt x="1" y="2758"/>
                  <a:pt x="60" y="3037"/>
                </a:cubicBezTo>
                <a:cubicBezTo>
                  <a:pt x="92" y="3190"/>
                  <a:pt x="419" y="3267"/>
                  <a:pt x="923" y="3267"/>
                </a:cubicBezTo>
                <a:cubicBezTo>
                  <a:pt x="1313" y="3267"/>
                  <a:pt x="1808" y="3221"/>
                  <a:pt x="2355" y="3129"/>
                </a:cubicBezTo>
                <a:cubicBezTo>
                  <a:pt x="2532" y="4228"/>
                  <a:pt x="2811" y="5044"/>
                  <a:pt x="3081" y="5044"/>
                </a:cubicBezTo>
                <a:cubicBezTo>
                  <a:pt x="3084" y="5044"/>
                  <a:pt x="3087" y="5044"/>
                  <a:pt x="3090" y="5044"/>
                </a:cubicBezTo>
                <a:cubicBezTo>
                  <a:pt x="3369" y="5025"/>
                  <a:pt x="3540" y="4096"/>
                  <a:pt x="3452" y="2895"/>
                </a:cubicBezTo>
                <a:cubicBezTo>
                  <a:pt x="4650" y="2585"/>
                  <a:pt x="5506" y="2174"/>
                  <a:pt x="5451" y="1907"/>
                </a:cubicBezTo>
                <a:cubicBezTo>
                  <a:pt x="5419" y="1754"/>
                  <a:pt x="5092" y="1678"/>
                  <a:pt x="4589" y="1678"/>
                </a:cubicBezTo>
                <a:cubicBezTo>
                  <a:pt x="4235" y="1678"/>
                  <a:pt x="3794" y="1716"/>
                  <a:pt x="3307" y="1792"/>
                </a:cubicBezTo>
                <a:cubicBezTo>
                  <a:pt x="3105" y="746"/>
                  <a:pt x="2762" y="0"/>
                  <a:pt x="2506" y="0"/>
                </a:cubicBezTo>
                <a:close/>
              </a:path>
            </a:pathLst>
          </a:custGeom>
          <a:solidFill>
            <a:schemeClr val="dk2"/>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grpSp>
        <p:nvGrpSpPr>
          <p:cNvPr id="973" name="Google Shape;973;p19"/>
          <p:cNvGrpSpPr/>
          <p:nvPr/>
        </p:nvGrpSpPr>
        <p:grpSpPr>
          <a:xfrm>
            <a:off x="11088391" y="775236"/>
            <a:ext cx="465861" cy="370565"/>
            <a:chOff x="4568615" y="3422102"/>
            <a:chExt cx="409550" cy="408479"/>
          </a:xfrm>
        </p:grpSpPr>
        <p:sp>
          <p:nvSpPr>
            <p:cNvPr id="974" name="Google Shape;974;p19"/>
            <p:cNvSpPr/>
            <p:nvPr/>
          </p:nvSpPr>
          <p:spPr>
            <a:xfrm>
              <a:off x="4824855" y="3422102"/>
              <a:ext cx="153310" cy="147408"/>
            </a:xfrm>
            <a:custGeom>
              <a:avLst/>
              <a:gdLst/>
              <a:ahLst/>
              <a:cxnLst/>
              <a:rect l="l" t="t" r="r" b="b"/>
              <a:pathLst>
                <a:path w="4390" h="4221" extrusionOk="0">
                  <a:moveTo>
                    <a:pt x="2372" y="1"/>
                  </a:moveTo>
                  <a:cubicBezTo>
                    <a:pt x="2037" y="1"/>
                    <a:pt x="1702" y="80"/>
                    <a:pt x="1407" y="239"/>
                  </a:cubicBezTo>
                  <a:cubicBezTo>
                    <a:pt x="331" y="823"/>
                    <a:pt x="1" y="2535"/>
                    <a:pt x="891" y="3449"/>
                  </a:cubicBezTo>
                  <a:cubicBezTo>
                    <a:pt x="1330" y="3900"/>
                    <a:pt x="1855" y="4220"/>
                    <a:pt x="2464" y="4220"/>
                  </a:cubicBezTo>
                  <a:cubicBezTo>
                    <a:pt x="2611" y="4220"/>
                    <a:pt x="2763" y="4201"/>
                    <a:pt x="2920" y="4161"/>
                  </a:cubicBezTo>
                  <a:cubicBezTo>
                    <a:pt x="3658" y="3974"/>
                    <a:pt x="4251" y="3315"/>
                    <a:pt x="4362" y="2563"/>
                  </a:cubicBezTo>
                  <a:cubicBezTo>
                    <a:pt x="4385" y="2394"/>
                    <a:pt x="4389" y="2222"/>
                    <a:pt x="4377" y="2051"/>
                  </a:cubicBezTo>
                  <a:cubicBezTo>
                    <a:pt x="4341" y="1504"/>
                    <a:pt x="4149" y="952"/>
                    <a:pt x="3767" y="558"/>
                  </a:cubicBezTo>
                  <a:cubicBezTo>
                    <a:pt x="3405" y="189"/>
                    <a:pt x="2889" y="1"/>
                    <a:pt x="2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75" name="Google Shape;975;p19"/>
            <p:cNvSpPr/>
            <p:nvPr/>
          </p:nvSpPr>
          <p:spPr>
            <a:xfrm>
              <a:off x="4568615" y="3585744"/>
              <a:ext cx="98726" cy="95059"/>
            </a:xfrm>
            <a:custGeom>
              <a:avLst/>
              <a:gdLst/>
              <a:ahLst/>
              <a:cxnLst/>
              <a:rect l="l" t="t" r="r" b="b"/>
              <a:pathLst>
                <a:path w="2827" h="2722" extrusionOk="0">
                  <a:moveTo>
                    <a:pt x="1529" y="0"/>
                  </a:moveTo>
                  <a:cubicBezTo>
                    <a:pt x="1312" y="0"/>
                    <a:pt x="1096" y="51"/>
                    <a:pt x="906" y="155"/>
                  </a:cubicBezTo>
                  <a:cubicBezTo>
                    <a:pt x="213" y="532"/>
                    <a:pt x="1" y="1636"/>
                    <a:pt x="573" y="2224"/>
                  </a:cubicBezTo>
                  <a:cubicBezTo>
                    <a:pt x="857" y="2514"/>
                    <a:pt x="1195" y="2721"/>
                    <a:pt x="1587" y="2721"/>
                  </a:cubicBezTo>
                  <a:cubicBezTo>
                    <a:pt x="1682" y="2721"/>
                    <a:pt x="1780" y="2709"/>
                    <a:pt x="1881" y="2684"/>
                  </a:cubicBezTo>
                  <a:cubicBezTo>
                    <a:pt x="2356" y="2562"/>
                    <a:pt x="2739" y="2137"/>
                    <a:pt x="2810" y="1652"/>
                  </a:cubicBezTo>
                  <a:cubicBezTo>
                    <a:pt x="2825" y="1545"/>
                    <a:pt x="2826" y="1432"/>
                    <a:pt x="2819" y="1321"/>
                  </a:cubicBezTo>
                  <a:cubicBezTo>
                    <a:pt x="2796" y="968"/>
                    <a:pt x="2673" y="613"/>
                    <a:pt x="2426" y="359"/>
                  </a:cubicBezTo>
                  <a:cubicBezTo>
                    <a:pt x="2193" y="121"/>
                    <a:pt x="1861" y="0"/>
                    <a:pt x="1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76" name="Google Shape;976;p19"/>
            <p:cNvSpPr/>
            <p:nvPr/>
          </p:nvSpPr>
          <p:spPr>
            <a:xfrm>
              <a:off x="4793718" y="3735557"/>
              <a:ext cx="98761" cy="95024"/>
            </a:xfrm>
            <a:custGeom>
              <a:avLst/>
              <a:gdLst/>
              <a:ahLst/>
              <a:cxnLst/>
              <a:rect l="l" t="t" r="r" b="b"/>
              <a:pathLst>
                <a:path w="2828" h="2721" extrusionOk="0">
                  <a:moveTo>
                    <a:pt x="1529" y="1"/>
                  </a:moveTo>
                  <a:cubicBezTo>
                    <a:pt x="1313" y="1"/>
                    <a:pt x="1097" y="52"/>
                    <a:pt x="907" y="155"/>
                  </a:cubicBezTo>
                  <a:cubicBezTo>
                    <a:pt x="214" y="531"/>
                    <a:pt x="0" y="1635"/>
                    <a:pt x="574" y="2225"/>
                  </a:cubicBezTo>
                  <a:cubicBezTo>
                    <a:pt x="858" y="2515"/>
                    <a:pt x="1195" y="2721"/>
                    <a:pt x="1587" y="2721"/>
                  </a:cubicBezTo>
                  <a:cubicBezTo>
                    <a:pt x="1682" y="2721"/>
                    <a:pt x="1780" y="2709"/>
                    <a:pt x="1882" y="2683"/>
                  </a:cubicBezTo>
                  <a:cubicBezTo>
                    <a:pt x="2357" y="2563"/>
                    <a:pt x="2740" y="2138"/>
                    <a:pt x="2811" y="1653"/>
                  </a:cubicBezTo>
                  <a:cubicBezTo>
                    <a:pt x="2826" y="1544"/>
                    <a:pt x="2827" y="1432"/>
                    <a:pt x="2820" y="1322"/>
                  </a:cubicBezTo>
                  <a:cubicBezTo>
                    <a:pt x="2797" y="968"/>
                    <a:pt x="2674" y="612"/>
                    <a:pt x="2427" y="361"/>
                  </a:cubicBezTo>
                  <a:cubicBezTo>
                    <a:pt x="2194" y="122"/>
                    <a:pt x="1862" y="1"/>
                    <a:pt x="1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grpSp>
    </p:spTree>
    <p:extLst>
      <p:ext uri="{BB962C8B-B14F-4D97-AF65-F5344CB8AC3E}">
        <p14:creationId xmlns:p14="http://schemas.microsoft.com/office/powerpoint/2010/main" val="3125458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2799"/>
        <p:cNvGrpSpPr/>
        <p:nvPr/>
      </p:nvGrpSpPr>
      <p:grpSpPr>
        <a:xfrm>
          <a:off x="0" y="0"/>
          <a:ext cx="0" cy="0"/>
          <a:chOff x="0" y="0"/>
          <a:chExt cx="0" cy="0"/>
        </a:xfrm>
      </p:grpSpPr>
      <p:sp>
        <p:nvSpPr>
          <p:cNvPr id="2806" name="Google Shape;2806;p24"/>
          <p:cNvSpPr/>
          <p:nvPr/>
        </p:nvSpPr>
        <p:spPr>
          <a:xfrm rot="2700000">
            <a:off x="-2030459" y="4603616"/>
            <a:ext cx="4383681" cy="2341482"/>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07" name="Google Shape;2807;p24"/>
          <p:cNvGrpSpPr/>
          <p:nvPr/>
        </p:nvGrpSpPr>
        <p:grpSpPr>
          <a:xfrm>
            <a:off x="9820989" y="-1681298"/>
            <a:ext cx="3494549" cy="3752972"/>
            <a:chOff x="7135951" y="-1661517"/>
            <a:chExt cx="3753445" cy="4021041"/>
          </a:xfrm>
        </p:grpSpPr>
        <p:sp>
          <p:nvSpPr>
            <p:cNvPr id="2808" name="Google Shape;2808;p24"/>
            <p:cNvSpPr/>
            <p:nvPr/>
          </p:nvSpPr>
          <p:spPr>
            <a:xfrm rot="-3796382">
              <a:off x="7538163" y="-1092223"/>
              <a:ext cx="2949020" cy="2717468"/>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809" name="Google Shape;2809;p24"/>
            <p:cNvGrpSpPr/>
            <p:nvPr/>
          </p:nvGrpSpPr>
          <p:grpSpPr>
            <a:xfrm>
              <a:off x="8090250" y="1355275"/>
              <a:ext cx="1404941" cy="1004250"/>
              <a:chOff x="8090250" y="1355275"/>
              <a:chExt cx="1404941" cy="1004250"/>
            </a:xfrm>
          </p:grpSpPr>
          <p:sp>
            <p:nvSpPr>
              <p:cNvPr id="2810" name="Google Shape;2810;p24"/>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24"/>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24"/>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24"/>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24"/>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24"/>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24"/>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24"/>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24"/>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24"/>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24"/>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24"/>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24"/>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24"/>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24"/>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24"/>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24"/>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24"/>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24"/>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24"/>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24"/>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831" name="Google Shape;2831;p24"/>
          <p:cNvGrpSpPr/>
          <p:nvPr/>
        </p:nvGrpSpPr>
        <p:grpSpPr>
          <a:xfrm>
            <a:off x="544256" y="5323488"/>
            <a:ext cx="932877" cy="697157"/>
            <a:chOff x="2634075" y="475000"/>
            <a:chExt cx="193200" cy="144025"/>
          </a:xfrm>
        </p:grpSpPr>
        <p:sp>
          <p:nvSpPr>
            <p:cNvPr id="2832" name="Google Shape;2832;p24"/>
            <p:cNvSpPr/>
            <p:nvPr/>
          </p:nvSpPr>
          <p:spPr>
            <a:xfrm>
              <a:off x="2681125" y="480875"/>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24"/>
            <p:cNvSpPr/>
            <p:nvPr/>
          </p:nvSpPr>
          <p:spPr>
            <a:xfrm>
              <a:off x="2723100" y="488975"/>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24"/>
            <p:cNvSpPr/>
            <p:nvPr/>
          </p:nvSpPr>
          <p:spPr>
            <a:xfrm>
              <a:off x="2709975" y="518325"/>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24"/>
            <p:cNvSpPr/>
            <p:nvPr/>
          </p:nvSpPr>
          <p:spPr>
            <a:xfrm>
              <a:off x="2740050" y="518600"/>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24"/>
            <p:cNvSpPr/>
            <p:nvPr/>
          </p:nvSpPr>
          <p:spPr>
            <a:xfrm>
              <a:off x="2744350" y="478750"/>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24"/>
            <p:cNvSpPr/>
            <p:nvPr/>
          </p:nvSpPr>
          <p:spPr>
            <a:xfrm>
              <a:off x="2795250" y="521700"/>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24"/>
            <p:cNvSpPr/>
            <p:nvPr/>
          </p:nvSpPr>
          <p:spPr>
            <a:xfrm>
              <a:off x="2758500" y="556975"/>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24"/>
            <p:cNvSpPr/>
            <p:nvPr/>
          </p:nvSpPr>
          <p:spPr>
            <a:xfrm>
              <a:off x="2806550" y="551750"/>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24"/>
            <p:cNvSpPr/>
            <p:nvPr/>
          </p:nvSpPr>
          <p:spPr>
            <a:xfrm>
              <a:off x="2682150" y="548500"/>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24"/>
            <p:cNvSpPr/>
            <p:nvPr/>
          </p:nvSpPr>
          <p:spPr>
            <a:xfrm>
              <a:off x="2645850" y="508450"/>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24"/>
            <p:cNvSpPr/>
            <p:nvPr/>
          </p:nvSpPr>
          <p:spPr>
            <a:xfrm>
              <a:off x="2720725" y="559350"/>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24"/>
            <p:cNvSpPr/>
            <p:nvPr/>
          </p:nvSpPr>
          <p:spPr>
            <a:xfrm>
              <a:off x="2779650" y="587325"/>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24"/>
            <p:cNvSpPr/>
            <p:nvPr/>
          </p:nvSpPr>
          <p:spPr>
            <a:xfrm>
              <a:off x="2741525" y="602475"/>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24"/>
            <p:cNvSpPr/>
            <p:nvPr/>
          </p:nvSpPr>
          <p:spPr>
            <a:xfrm>
              <a:off x="2634550" y="475000"/>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24"/>
            <p:cNvSpPr/>
            <p:nvPr/>
          </p:nvSpPr>
          <p:spPr>
            <a:xfrm>
              <a:off x="2677400" y="583350"/>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24"/>
            <p:cNvSpPr/>
            <p:nvPr/>
          </p:nvSpPr>
          <p:spPr>
            <a:xfrm>
              <a:off x="2634075" y="534850"/>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48" name="Google Shape;2848;p24"/>
          <p:cNvSpPr/>
          <p:nvPr/>
        </p:nvSpPr>
        <p:spPr>
          <a:xfrm rot="8999984">
            <a:off x="-1487325" y="-253611"/>
            <a:ext cx="4166988" cy="1719492"/>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59" name="Google Shape;2859;p24"/>
          <p:cNvSpPr/>
          <p:nvPr/>
        </p:nvSpPr>
        <p:spPr>
          <a:xfrm rot="-7617272">
            <a:off x="10573026" y="5805908"/>
            <a:ext cx="2366951" cy="1881728"/>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0" name="Google Shape;2860;p24"/>
          <p:cNvSpPr/>
          <p:nvPr/>
        </p:nvSpPr>
        <p:spPr>
          <a:xfrm rot="-7617272">
            <a:off x="11397925" y="6128363"/>
            <a:ext cx="282959" cy="76400"/>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1" name="Google Shape;2861;p24"/>
          <p:cNvSpPr/>
          <p:nvPr/>
        </p:nvSpPr>
        <p:spPr>
          <a:xfrm rot="-7617272">
            <a:off x="11204944" y="5940654"/>
            <a:ext cx="234337" cy="72753"/>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2" name="Google Shape;2862;p24"/>
          <p:cNvSpPr/>
          <p:nvPr/>
        </p:nvSpPr>
        <p:spPr>
          <a:xfrm rot="-7617272">
            <a:off x="11415398" y="5822277"/>
            <a:ext cx="213681" cy="68742"/>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3" name="Google Shape;2863;p24"/>
          <p:cNvSpPr/>
          <p:nvPr/>
        </p:nvSpPr>
        <p:spPr>
          <a:xfrm rot="-7617272">
            <a:off x="11225563" y="5706734"/>
            <a:ext cx="213681" cy="68742"/>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4" name="Google Shape;2864;p24"/>
          <p:cNvSpPr/>
          <p:nvPr/>
        </p:nvSpPr>
        <p:spPr>
          <a:xfrm rot="-7617272">
            <a:off x="11017197" y="5899872"/>
            <a:ext cx="265595" cy="91169"/>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5" name="Google Shape;2865;p24"/>
          <p:cNvSpPr/>
          <p:nvPr/>
        </p:nvSpPr>
        <p:spPr>
          <a:xfrm rot="-7617272">
            <a:off x="10920499" y="5468820"/>
            <a:ext cx="192844" cy="88070"/>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6" name="Google Shape;2866;p24"/>
          <p:cNvSpPr/>
          <p:nvPr/>
        </p:nvSpPr>
        <p:spPr>
          <a:xfrm rot="-7617272">
            <a:off x="11285934" y="5410845"/>
            <a:ext cx="179683" cy="68559"/>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7" name="Google Shape;2867;p24"/>
          <p:cNvSpPr/>
          <p:nvPr/>
        </p:nvSpPr>
        <p:spPr>
          <a:xfrm rot="-7617272">
            <a:off x="10980172" y="5259516"/>
            <a:ext cx="168899" cy="7767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8" name="Google Shape;2868;p24"/>
          <p:cNvSpPr/>
          <p:nvPr/>
        </p:nvSpPr>
        <p:spPr>
          <a:xfrm rot="-7617272">
            <a:off x="11714728" y="5735876"/>
            <a:ext cx="203628" cy="76947"/>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9" name="Google Shape;2869;p24"/>
          <p:cNvSpPr/>
          <p:nvPr/>
        </p:nvSpPr>
        <p:spPr>
          <a:xfrm rot="-7617272">
            <a:off x="11776267" y="6115764"/>
            <a:ext cx="220080" cy="79317"/>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0" name="Google Shape;2870;p24"/>
          <p:cNvSpPr/>
          <p:nvPr/>
        </p:nvSpPr>
        <p:spPr>
          <a:xfrm rot="-7617272">
            <a:off x="11513270" y="5503854"/>
            <a:ext cx="216789" cy="9426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1" name="Google Shape;2871;p24"/>
          <p:cNvSpPr/>
          <p:nvPr/>
        </p:nvSpPr>
        <p:spPr>
          <a:xfrm rot="-7617272">
            <a:off x="11276727" y="5138291"/>
            <a:ext cx="175479" cy="7512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2" name="Google Shape;2872;p24"/>
          <p:cNvSpPr/>
          <p:nvPr/>
        </p:nvSpPr>
        <p:spPr>
          <a:xfrm rot="-7617272">
            <a:off x="11274805" y="6324261"/>
            <a:ext cx="230864" cy="94633"/>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3" name="Google Shape;2873;p24"/>
          <p:cNvSpPr/>
          <p:nvPr/>
        </p:nvSpPr>
        <p:spPr>
          <a:xfrm rot="-7617272">
            <a:off x="11578794" y="5183859"/>
            <a:ext cx="169629" cy="8405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4" name="Google Shape;2874;p24"/>
          <p:cNvSpPr/>
          <p:nvPr/>
        </p:nvSpPr>
        <p:spPr>
          <a:xfrm rot="-7617272">
            <a:off x="11721230" y="6359807"/>
            <a:ext cx="220263" cy="8788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5" name="Google Shape;2875;p24"/>
          <p:cNvSpPr/>
          <p:nvPr/>
        </p:nvSpPr>
        <p:spPr>
          <a:xfrm rot="-7617272">
            <a:off x="11884364" y="5540859"/>
            <a:ext cx="192844" cy="7767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6" name="Google Shape;2876;p24"/>
          <p:cNvSpPr/>
          <p:nvPr/>
        </p:nvSpPr>
        <p:spPr>
          <a:xfrm rot="-7617272">
            <a:off x="11947129" y="5995787"/>
            <a:ext cx="216789" cy="76400"/>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784319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3" name="TextBox 2">
            <a:extLst>
              <a:ext uri="{FF2B5EF4-FFF2-40B4-BE49-F238E27FC236}">
                <a16:creationId xmlns:a16="http://schemas.microsoft.com/office/drawing/2014/main" id="{A2EBEB2C-A48F-290E-B6E1-0E369D17F055}"/>
              </a:ext>
            </a:extLst>
          </p:cNvPr>
          <p:cNvSpPr txBox="1"/>
          <p:nvPr userDrawn="1"/>
        </p:nvSpPr>
        <p:spPr>
          <a:xfrm rot="10800000">
            <a:off x="2109652" y="7384716"/>
            <a:ext cx="6080760" cy="379206"/>
          </a:xfrm>
          <a:prstGeom prst="rect">
            <a:avLst/>
          </a:prstGeom>
          <a:noFill/>
        </p:spPr>
        <p:txBody>
          <a:bodyPr wrap="square">
            <a:spAutoFit/>
          </a:bodyPr>
          <a:lstStyle/>
          <a:p>
            <a:r>
              <a:rPr lang="en-US"/>
              <a:t>Kho ppt Phan Linh_0916.604.268</a:t>
            </a:r>
          </a:p>
        </p:txBody>
      </p:sp>
    </p:spTree>
  </p:cSld>
  <p:clrMap bg1="lt1" tx1="dk1" bg2="dk2" tx2="lt2" accent1="accent1" accent2="accent2" accent3="accent3" accent4="accent4" accent5="accent5" accent6="accent6" hlink="hlink" folHlink="folHlink"/>
  <p:sldLayoutIdLst>
    <p:sldLayoutId id="2147483654" r:id="rId1"/>
    <p:sldLayoutId id="2147483664" r:id="rId2"/>
    <p:sldLayoutId id="2147483665" r:id="rId3"/>
    <p:sldLayoutId id="2147483667" r:id="rId4"/>
    <p:sldLayoutId id="2147483685" r:id="rId5"/>
    <p:sldLayoutId id="2147483686" r:id="rId6"/>
    <p:sldLayoutId id="2147483690" r:id="rId7"/>
    <p:sldLayoutId id="2147483691" r:id="rId8"/>
    <p:sldLayoutId id="2147483693" r:id="rId9"/>
    <p:sldLayoutId id="2147483694" r:id="rId10"/>
    <p:sldLayoutId id="2147483695" r:id="rId11"/>
    <p:sldLayoutId id="2147483696" r:id="rId12"/>
    <p:sldLayoutId id="2147483697" r:id="rId13"/>
    <p:sldLayoutId id="2147483698" r:id="rId14"/>
    <p:sldLayoutId id="2147483699" r:id="rId15"/>
    <p:sldLayoutId id="2147483701" r:id="rId16"/>
    <p:sldLayoutId id="214748370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2.xml"/><Relationship Id="rId5" Type="http://schemas.openxmlformats.org/officeDocument/2006/relationships/audio" Target="../media/audio2.wav"/><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3.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4.xml"/><Relationship Id="rId5" Type="http://schemas.openxmlformats.org/officeDocument/2006/relationships/audio" Target="../media/audio2.wav"/><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audio" Target="../media/audio2.wav"/><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6.xml"/><Relationship Id="rId5" Type="http://schemas.openxmlformats.org/officeDocument/2006/relationships/audio" Target="../media/audio2.wav"/><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7.xml"/><Relationship Id="rId5" Type="http://schemas.openxmlformats.org/officeDocument/2006/relationships/audio" Target="../media/audio2.wav"/><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2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28.xml"/><Relationship Id="rId5" Type="http://schemas.openxmlformats.org/officeDocument/2006/relationships/image" Target="../media/image16.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6.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6.xml"/><Relationship Id="rId1" Type="http://schemas.openxmlformats.org/officeDocument/2006/relationships/tags" Target="../tags/tag30.xml"/><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3.xml"/><Relationship Id="rId7" Type="http://schemas.openxmlformats.org/officeDocument/2006/relationships/slide" Target="slide7.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6.xml"/><Relationship Id="rId1" Type="http://schemas.openxmlformats.org/officeDocument/2006/relationships/tags" Target="../tags/tag31.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3.xml"/><Relationship Id="rId5" Type="http://schemas.openxmlformats.org/officeDocument/2006/relationships/image" Target="../media/image4.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slide" Target="slide3.xml"/><Relationship Id="rId5" Type="http://schemas.openxmlformats.org/officeDocument/2006/relationships/image" Target="../media/image5.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slide" Target="slide3.xml"/><Relationship Id="rId5" Type="http://schemas.openxmlformats.org/officeDocument/2006/relationships/image" Target="../media/image6.gif"/><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slide" Target="slide3.xml"/><Relationship Id="rId5" Type="http://schemas.openxmlformats.org/officeDocument/2006/relationships/image" Target="../media/image6.gif"/><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image" Target="../media/image8.gif"/><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t="10831" r="3168" b="22375"/>
          <a:stretch/>
        </p:blipFill>
        <p:spPr>
          <a:xfrm>
            <a:off x="1090984" y="1876486"/>
            <a:ext cx="9979872" cy="5163059"/>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15045" y="16946"/>
            <a:ext cx="12131751" cy="2917979"/>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3112">
              <a:buClrTx/>
              <a:defRPr/>
            </a:pPr>
            <a:endParaRPr lang="en-US" sz="5837">
              <a:solidFill>
                <a:srgbClr val="FFFFFF"/>
              </a:solidFill>
              <a:latin typeface="AvantGarde"/>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6"/>
          <a:srcRect t="51137" b="15234"/>
          <a:stretch/>
        </p:blipFill>
        <p:spPr>
          <a:xfrm>
            <a:off x="-143180" y="9220687"/>
            <a:ext cx="12289974" cy="5474540"/>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37055" y="139567"/>
            <a:ext cx="1880827" cy="17369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98530" y="649935"/>
            <a:ext cx="7764781" cy="1443152"/>
          </a:xfrm>
          <a:prstGeom prst="rect">
            <a:avLst/>
          </a:prstGeom>
          <a:noFill/>
          <a:ln>
            <a:noFill/>
          </a:ln>
        </p:spPr>
        <p:txBody>
          <a:bodyPr wrap="square">
            <a:spAutoFit/>
          </a:bodyPr>
          <a:lstStyle/>
          <a:p>
            <a:pPr algn="ctr"/>
            <a:r>
              <a:rPr lang="en-US" sz="8778"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custDataLst>
      <p:tags r:id="rId1"/>
    </p:custDataLst>
    <p:extLst>
      <p:ext uri="{BB962C8B-B14F-4D97-AF65-F5344CB8AC3E}">
        <p14:creationId xmlns:p14="http://schemas.microsoft.com/office/powerpoint/2010/main" val="1028835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31" y="270493"/>
            <a:ext cx="10636682" cy="1569660"/>
          </a:xfrm>
          <a:prstGeom prst="rect">
            <a:avLst/>
          </a:prstGeom>
          <a:noFill/>
        </p:spPr>
        <p:txBody>
          <a:bodyPr wrap="square">
            <a:spAutoFit/>
          </a:bodyPr>
          <a:lstStyle/>
          <a:p>
            <a:pPr algn="just"/>
            <a:r>
              <a:rPr lang="en-US" sz="3200" b="1"/>
              <a:t>1. </a:t>
            </a:r>
            <a:r>
              <a:rPr lang="vi-VN" sz="3200" b="1"/>
              <a:t>Tìm các vật, hiện tượng tự nhiên được nhân hoá trong những đoạn thơ, đoạn văn dưới đây. Cho biết chúng được nhân hoá bằng cách nào.</a:t>
            </a:r>
            <a:endParaRPr lang="en-US" sz="3200" b="1"/>
          </a:p>
        </p:txBody>
      </p:sp>
      <p:sp>
        <p:nvSpPr>
          <p:cNvPr id="2" name="Rectangle: Rounded Corners 1">
            <a:extLst>
              <a:ext uri="{FF2B5EF4-FFF2-40B4-BE49-F238E27FC236}">
                <a16:creationId xmlns:a16="http://schemas.microsoft.com/office/drawing/2014/main" id="{DB8671C8-CB14-6B90-AE5E-AEA916B9A842}"/>
              </a:ext>
            </a:extLst>
          </p:cNvPr>
          <p:cNvSpPr/>
          <p:nvPr/>
        </p:nvSpPr>
        <p:spPr>
          <a:xfrm>
            <a:off x="882272" y="2263304"/>
            <a:ext cx="10134600" cy="9906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Gọi vật, hiện tượng tự nhiên bằng những từ ngữ chỉ người.</a:t>
            </a:r>
          </a:p>
        </p:txBody>
      </p:sp>
      <p:sp>
        <p:nvSpPr>
          <p:cNvPr id="3" name="Rectangle: Rounded Corners 2">
            <a:extLst>
              <a:ext uri="{FF2B5EF4-FFF2-40B4-BE49-F238E27FC236}">
                <a16:creationId xmlns:a16="http://schemas.microsoft.com/office/drawing/2014/main" id="{6244A8C8-F75D-C059-4FD2-0ACC1B1D4768}"/>
              </a:ext>
            </a:extLst>
          </p:cNvPr>
          <p:cNvSpPr/>
          <p:nvPr/>
        </p:nvSpPr>
        <p:spPr>
          <a:xfrm>
            <a:off x="882272" y="3640576"/>
            <a:ext cx="10134600" cy="9906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Dùng từ ngữ chỉ hoạt động, đặc điểm của người để kể, tả về vật, hiện tượng tự nhiên.</a:t>
            </a:r>
          </a:p>
        </p:txBody>
      </p:sp>
      <p:sp>
        <p:nvSpPr>
          <p:cNvPr id="6" name="Rectangle: Rounded Corners 5">
            <a:extLst>
              <a:ext uri="{FF2B5EF4-FFF2-40B4-BE49-F238E27FC236}">
                <a16:creationId xmlns:a16="http://schemas.microsoft.com/office/drawing/2014/main" id="{B7F69B35-44BD-B6A9-61C1-CFC9DFED1862}"/>
              </a:ext>
            </a:extLst>
          </p:cNvPr>
          <p:cNvSpPr/>
          <p:nvPr/>
        </p:nvSpPr>
        <p:spPr>
          <a:xfrm>
            <a:off x="882272" y="5017848"/>
            <a:ext cx="10134600" cy="9906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Trò chuyện, xưng hô với vật, hiện tượng tự nhiên như với người.</a:t>
            </a:r>
          </a:p>
        </p:txBody>
      </p:sp>
    </p:spTree>
    <p:custDataLst>
      <p:tags r:id="rId1"/>
    </p:custDataLst>
    <p:extLst>
      <p:ext uri="{BB962C8B-B14F-4D97-AF65-F5344CB8AC3E}">
        <p14:creationId xmlns:p14="http://schemas.microsoft.com/office/powerpoint/2010/main" val="214966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8671C8-CB14-6B90-AE5E-AEA916B9A842}"/>
              </a:ext>
            </a:extLst>
          </p:cNvPr>
          <p:cNvSpPr/>
          <p:nvPr/>
        </p:nvSpPr>
        <p:spPr>
          <a:xfrm>
            <a:off x="6675120" y="462562"/>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Gọi vật, hiện tượng tự nhiên bằng những từ ngữ chỉ người.</a:t>
            </a:r>
          </a:p>
        </p:txBody>
      </p:sp>
      <p:sp>
        <p:nvSpPr>
          <p:cNvPr id="3" name="Rectangle: Rounded Corners 2">
            <a:extLst>
              <a:ext uri="{FF2B5EF4-FFF2-40B4-BE49-F238E27FC236}">
                <a16:creationId xmlns:a16="http://schemas.microsoft.com/office/drawing/2014/main" id="{6244A8C8-F75D-C059-4FD2-0ACC1B1D4768}"/>
              </a:ext>
            </a:extLst>
          </p:cNvPr>
          <p:cNvSpPr/>
          <p:nvPr/>
        </p:nvSpPr>
        <p:spPr>
          <a:xfrm>
            <a:off x="6675120" y="2514758"/>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Dùng từ ngữ chỉ hoạt động, đặc điểm của người để kể, tả về vật, hiện tượng tự nhiên.</a:t>
            </a:r>
          </a:p>
        </p:txBody>
      </p:sp>
      <p:sp>
        <p:nvSpPr>
          <p:cNvPr id="6" name="Rectangle: Rounded Corners 5">
            <a:extLst>
              <a:ext uri="{FF2B5EF4-FFF2-40B4-BE49-F238E27FC236}">
                <a16:creationId xmlns:a16="http://schemas.microsoft.com/office/drawing/2014/main" id="{B7F69B35-44BD-B6A9-61C1-CFC9DFED1862}"/>
              </a:ext>
            </a:extLst>
          </p:cNvPr>
          <p:cNvSpPr/>
          <p:nvPr/>
        </p:nvSpPr>
        <p:spPr>
          <a:xfrm>
            <a:off x="6675120" y="4566954"/>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Trò chuyện, xưng hô với vật, hiện tượng tự nhiên như với người.</a:t>
            </a:r>
          </a:p>
        </p:txBody>
      </p:sp>
      <p:graphicFrame>
        <p:nvGraphicFramePr>
          <p:cNvPr id="7" name="Table 6">
            <a:extLst>
              <a:ext uri="{FF2B5EF4-FFF2-40B4-BE49-F238E27FC236}">
                <a16:creationId xmlns:a16="http://schemas.microsoft.com/office/drawing/2014/main" id="{0D3F6253-403D-8270-FFA8-011950DFBCA1}"/>
              </a:ext>
            </a:extLst>
          </p:cNvPr>
          <p:cNvGraphicFramePr>
            <a:graphicFrameLocks noGrp="1"/>
          </p:cNvGraphicFramePr>
          <p:nvPr>
            <p:extLst>
              <p:ext uri="{D42A27DB-BD31-4B8C-83A1-F6EECF244321}">
                <p14:modId xmlns:p14="http://schemas.microsoft.com/office/powerpoint/2010/main" val="4034210557"/>
              </p:ext>
            </p:extLst>
          </p:nvPr>
        </p:nvGraphicFramePr>
        <p:xfrm>
          <a:off x="767874" y="1121454"/>
          <a:ext cx="5008085" cy="5364480"/>
        </p:xfrm>
        <a:graphic>
          <a:graphicData uri="http://schemas.openxmlformats.org/drawingml/2006/table">
            <a:tbl>
              <a:tblPr/>
              <a:tblGrid>
                <a:gridCol w="5008085">
                  <a:extLst>
                    <a:ext uri="{9D8B030D-6E8A-4147-A177-3AD203B41FA5}">
                      <a16:colId xmlns:a16="http://schemas.microsoft.com/office/drawing/2014/main" val="2871616455"/>
                    </a:ext>
                  </a:extLst>
                </a:gridCol>
              </a:tblGrid>
              <a:tr h="4032404">
                <a:tc>
                  <a:txBody>
                    <a:bodyPr/>
                    <a:lstStyle/>
                    <a:p>
                      <a:pPr algn="just"/>
                      <a:r>
                        <a:rPr lang="en-US" sz="3200">
                          <a:solidFill>
                            <a:srgbClr val="000000"/>
                          </a:solidFill>
                          <a:effectLst/>
                        </a:rPr>
                        <a:t>Chim mừng, ríu cánh vỗ</a:t>
                      </a:r>
                    </a:p>
                    <a:p>
                      <a:pPr algn="just"/>
                      <a:r>
                        <a:rPr lang="en-US" sz="3200">
                          <a:solidFill>
                            <a:srgbClr val="000000"/>
                          </a:solidFill>
                          <a:effectLst/>
                        </a:rPr>
                        <a:t>Rủ nhau về càng đông</a:t>
                      </a:r>
                    </a:p>
                    <a:p>
                      <a:pPr algn="just"/>
                      <a:r>
                        <a:rPr lang="en-US" sz="3200">
                          <a:solidFill>
                            <a:srgbClr val="000000"/>
                          </a:solidFill>
                          <a:effectLst/>
                        </a:rPr>
                        <a:t>Cào cào áo xanh, đỏ</a:t>
                      </a:r>
                    </a:p>
                    <a:p>
                      <a:pPr algn="just"/>
                      <a:r>
                        <a:rPr lang="en-US" sz="3200">
                          <a:solidFill>
                            <a:srgbClr val="000000"/>
                          </a:solidFill>
                          <a:effectLst/>
                        </a:rPr>
                        <a:t>Giã gạo ngay ngoài đồng.</a:t>
                      </a:r>
                    </a:p>
                    <a:p>
                      <a:pPr algn="just"/>
                      <a:endParaRPr lang="en-US" sz="3200">
                        <a:solidFill>
                          <a:srgbClr val="000000"/>
                        </a:solidFill>
                        <a:effectLst/>
                      </a:endParaRPr>
                    </a:p>
                    <a:p>
                      <a:pPr algn="just"/>
                      <a:r>
                        <a:rPr lang="vi-VN" sz="3200">
                          <a:solidFill>
                            <a:srgbClr val="000000"/>
                          </a:solidFill>
                          <a:effectLst/>
                        </a:rPr>
                        <a:t>Hạt níu hạt trĩu bông</a:t>
                      </a:r>
                    </a:p>
                    <a:p>
                      <a:pPr algn="just"/>
                      <a:r>
                        <a:rPr lang="vi-VN" sz="3200">
                          <a:solidFill>
                            <a:srgbClr val="000000"/>
                          </a:solidFill>
                          <a:effectLst/>
                        </a:rPr>
                        <a:t>Đung đưa nhờ chị gió</a:t>
                      </a:r>
                    </a:p>
                    <a:p>
                      <a:pPr algn="just"/>
                      <a:r>
                        <a:rPr lang="vi-VN" sz="3200">
                          <a:solidFill>
                            <a:srgbClr val="000000"/>
                          </a:solidFill>
                          <a:effectLst/>
                        </a:rPr>
                        <a:t>Mách tin mùa chín rộ</a:t>
                      </a:r>
                    </a:p>
                    <a:p>
                      <a:pPr algn="just"/>
                      <a:r>
                        <a:rPr lang="vi-VN" sz="3200">
                          <a:solidFill>
                            <a:srgbClr val="000000"/>
                          </a:solidFill>
                          <a:effectLst/>
                        </a:rPr>
                        <a:t>Đến từng ngõ, từng nhà.</a:t>
                      </a:r>
                    </a:p>
                    <a:p>
                      <a:pPr algn="just"/>
                      <a:r>
                        <a:rPr lang="vi-VN" sz="3200">
                          <a:solidFill>
                            <a:srgbClr val="000000"/>
                          </a:solidFill>
                          <a:effectLst/>
                        </a:rPr>
                        <a:t>(Quang Khải)</a:t>
                      </a:r>
                    </a:p>
                    <a:p>
                      <a:pPr algn="just"/>
                      <a:endParaRPr lang="en-US" sz="3200">
                        <a:solidFill>
                          <a:srgbClr val="000000"/>
                        </a:solidFill>
                        <a:effectLst/>
                      </a:endParaRPr>
                    </a:p>
                  </a:txBody>
                  <a:tcPr marL="0" marR="0" marT="0" marB="0">
                    <a:lnL>
                      <a:noFill/>
                    </a:lnL>
                    <a:lnR>
                      <a:noFill/>
                    </a:lnR>
                    <a:lnT>
                      <a:noFill/>
                    </a:lnT>
                    <a:lnB>
                      <a:noFill/>
                    </a:lnB>
                  </a:tcPr>
                </a:tc>
                <a:extLst>
                  <a:ext uri="{0D108BD9-81ED-4DB2-BD59-A6C34878D82A}">
                    <a16:rowId xmlns:a16="http://schemas.microsoft.com/office/drawing/2014/main" val="2427220961"/>
                  </a:ext>
                </a:extLst>
              </a:tr>
            </a:tbl>
          </a:graphicData>
        </a:graphic>
      </p:graphicFrame>
      <p:sp>
        <p:nvSpPr>
          <p:cNvPr id="8" name="TextBox 7">
            <a:extLst>
              <a:ext uri="{FF2B5EF4-FFF2-40B4-BE49-F238E27FC236}">
                <a16:creationId xmlns:a16="http://schemas.microsoft.com/office/drawing/2014/main" id="{F9F21A63-4FD4-4590-1949-24B624071F48}"/>
              </a:ext>
            </a:extLst>
          </p:cNvPr>
          <p:cNvSpPr txBox="1"/>
          <p:nvPr/>
        </p:nvSpPr>
        <p:spPr>
          <a:xfrm>
            <a:off x="767874" y="170174"/>
            <a:ext cx="1974809" cy="584775"/>
          </a:xfrm>
          <a:prstGeom prst="rect">
            <a:avLst/>
          </a:prstGeom>
          <a:noFill/>
        </p:spPr>
        <p:txBody>
          <a:bodyPr wrap="square">
            <a:spAutoFit/>
          </a:bodyPr>
          <a:lstStyle/>
          <a:p>
            <a:pPr algn="just"/>
            <a:r>
              <a:rPr lang="en-US" sz="3200" b="1"/>
              <a:t>a.</a:t>
            </a:r>
          </a:p>
        </p:txBody>
      </p:sp>
      <p:cxnSp>
        <p:nvCxnSpPr>
          <p:cNvPr id="9" name="Straight Connector 8">
            <a:extLst>
              <a:ext uri="{FF2B5EF4-FFF2-40B4-BE49-F238E27FC236}">
                <a16:creationId xmlns:a16="http://schemas.microsoft.com/office/drawing/2014/main" id="{5F75EFA2-9D4E-8858-CBDF-BF67BD14A439}"/>
              </a:ext>
            </a:extLst>
          </p:cNvPr>
          <p:cNvCxnSpPr/>
          <p:nvPr/>
        </p:nvCxnSpPr>
        <p:spPr>
          <a:xfrm>
            <a:off x="1865154" y="1584960"/>
            <a:ext cx="9874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D48ACA-487F-E0DC-4C8E-EF3319C94F13}"/>
              </a:ext>
            </a:extLst>
          </p:cNvPr>
          <p:cNvCxnSpPr>
            <a:cxnSpLocks/>
          </p:cNvCxnSpPr>
          <p:nvPr/>
        </p:nvCxnSpPr>
        <p:spPr>
          <a:xfrm>
            <a:off x="767874" y="2072640"/>
            <a:ext cx="20846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0B3A4E8-4A34-669E-EE55-5FA2C71E7C17}"/>
              </a:ext>
            </a:extLst>
          </p:cNvPr>
          <p:cNvCxnSpPr>
            <a:cxnSpLocks/>
          </p:cNvCxnSpPr>
          <p:nvPr/>
        </p:nvCxnSpPr>
        <p:spPr>
          <a:xfrm>
            <a:off x="2358856" y="2576508"/>
            <a:ext cx="219790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19B3F9C-BF78-862B-A487-26947168B782}"/>
              </a:ext>
            </a:extLst>
          </p:cNvPr>
          <p:cNvCxnSpPr>
            <a:cxnSpLocks/>
          </p:cNvCxnSpPr>
          <p:nvPr/>
        </p:nvCxnSpPr>
        <p:spPr>
          <a:xfrm>
            <a:off x="798354" y="3078796"/>
            <a:ext cx="136572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E1C9C1-37AB-FD4F-1C42-D5FAFF884467}"/>
              </a:ext>
            </a:extLst>
          </p:cNvPr>
          <p:cNvCxnSpPr>
            <a:cxnSpLocks/>
          </p:cNvCxnSpPr>
          <p:nvPr/>
        </p:nvCxnSpPr>
        <p:spPr>
          <a:xfrm>
            <a:off x="1520646" y="4039232"/>
            <a:ext cx="50627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DA46F6-95E0-F802-756A-9BF43D253BCC}"/>
              </a:ext>
            </a:extLst>
          </p:cNvPr>
          <p:cNvCxnSpPr>
            <a:cxnSpLocks/>
          </p:cNvCxnSpPr>
          <p:nvPr/>
        </p:nvCxnSpPr>
        <p:spPr>
          <a:xfrm>
            <a:off x="2697244" y="4505994"/>
            <a:ext cx="61259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FDAE77F-AC1E-8063-DAB6-BD6C9642C8A5}"/>
              </a:ext>
            </a:extLst>
          </p:cNvPr>
          <p:cNvCxnSpPr>
            <a:cxnSpLocks/>
          </p:cNvCxnSpPr>
          <p:nvPr/>
        </p:nvCxnSpPr>
        <p:spPr>
          <a:xfrm>
            <a:off x="801356" y="5008914"/>
            <a:ext cx="135972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7C608244-135E-6FCC-F72B-524888FE55BD}"/>
              </a:ext>
            </a:extLst>
          </p:cNvPr>
          <p:cNvSpPr/>
          <p:nvPr/>
        </p:nvSpPr>
        <p:spPr>
          <a:xfrm>
            <a:off x="657998" y="1102960"/>
            <a:ext cx="1142862" cy="6031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7B62D6E-E604-C086-5C3C-E31DAEE7E3F0}"/>
              </a:ext>
            </a:extLst>
          </p:cNvPr>
          <p:cNvSpPr/>
          <p:nvPr/>
        </p:nvSpPr>
        <p:spPr>
          <a:xfrm>
            <a:off x="612416" y="2139161"/>
            <a:ext cx="1746440" cy="436399"/>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20FA65A-59D7-D042-97D0-CB62CDCA896F}"/>
              </a:ext>
            </a:extLst>
          </p:cNvPr>
          <p:cNvSpPr/>
          <p:nvPr/>
        </p:nvSpPr>
        <p:spPr>
          <a:xfrm>
            <a:off x="614936" y="3575721"/>
            <a:ext cx="905710" cy="526728"/>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A15363D-324B-0DD8-6C9E-6BFA2377B47C}"/>
              </a:ext>
            </a:extLst>
          </p:cNvPr>
          <p:cNvSpPr/>
          <p:nvPr/>
        </p:nvSpPr>
        <p:spPr>
          <a:xfrm>
            <a:off x="3465292" y="4031563"/>
            <a:ext cx="1381565" cy="526728"/>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84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FFC00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5" name="click.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8671C8-CB14-6B90-AE5E-AEA916B9A842}"/>
              </a:ext>
            </a:extLst>
          </p:cNvPr>
          <p:cNvSpPr/>
          <p:nvPr/>
        </p:nvSpPr>
        <p:spPr>
          <a:xfrm>
            <a:off x="6675120" y="462562"/>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Gọi vật, hiện tượng tự nhiên bằng những từ ngữ chỉ người.</a:t>
            </a:r>
          </a:p>
        </p:txBody>
      </p:sp>
      <p:sp>
        <p:nvSpPr>
          <p:cNvPr id="3" name="Rectangle: Rounded Corners 2">
            <a:extLst>
              <a:ext uri="{FF2B5EF4-FFF2-40B4-BE49-F238E27FC236}">
                <a16:creationId xmlns:a16="http://schemas.microsoft.com/office/drawing/2014/main" id="{6244A8C8-F75D-C059-4FD2-0ACC1B1D4768}"/>
              </a:ext>
            </a:extLst>
          </p:cNvPr>
          <p:cNvSpPr/>
          <p:nvPr/>
        </p:nvSpPr>
        <p:spPr>
          <a:xfrm>
            <a:off x="6675120" y="2514758"/>
            <a:ext cx="5196840" cy="175490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Dùng từ ngữ chỉ hoạt động, đặc điểm của người để kể, tả về vật, hiện tượng tự nhiên.</a:t>
            </a:r>
          </a:p>
        </p:txBody>
      </p:sp>
      <p:sp>
        <p:nvSpPr>
          <p:cNvPr id="6" name="Rectangle: Rounded Corners 5">
            <a:extLst>
              <a:ext uri="{FF2B5EF4-FFF2-40B4-BE49-F238E27FC236}">
                <a16:creationId xmlns:a16="http://schemas.microsoft.com/office/drawing/2014/main" id="{B7F69B35-44BD-B6A9-61C1-CFC9DFED1862}"/>
              </a:ext>
            </a:extLst>
          </p:cNvPr>
          <p:cNvSpPr/>
          <p:nvPr/>
        </p:nvSpPr>
        <p:spPr>
          <a:xfrm>
            <a:off x="6675120" y="4566954"/>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Trò chuyện, xưng hô với vật, hiện tượng tự nhiên như với người.</a:t>
            </a:r>
          </a:p>
        </p:txBody>
      </p:sp>
      <p:graphicFrame>
        <p:nvGraphicFramePr>
          <p:cNvPr id="7" name="Table 6">
            <a:extLst>
              <a:ext uri="{FF2B5EF4-FFF2-40B4-BE49-F238E27FC236}">
                <a16:creationId xmlns:a16="http://schemas.microsoft.com/office/drawing/2014/main" id="{0D3F6253-403D-8270-FFA8-011950DFBCA1}"/>
              </a:ext>
            </a:extLst>
          </p:cNvPr>
          <p:cNvGraphicFramePr>
            <a:graphicFrameLocks noGrp="1"/>
          </p:cNvGraphicFramePr>
          <p:nvPr/>
        </p:nvGraphicFramePr>
        <p:xfrm>
          <a:off x="767874" y="1121454"/>
          <a:ext cx="5008085" cy="5364480"/>
        </p:xfrm>
        <a:graphic>
          <a:graphicData uri="http://schemas.openxmlformats.org/drawingml/2006/table">
            <a:tbl>
              <a:tblPr/>
              <a:tblGrid>
                <a:gridCol w="5008085">
                  <a:extLst>
                    <a:ext uri="{9D8B030D-6E8A-4147-A177-3AD203B41FA5}">
                      <a16:colId xmlns:a16="http://schemas.microsoft.com/office/drawing/2014/main" val="2871616455"/>
                    </a:ext>
                  </a:extLst>
                </a:gridCol>
              </a:tblGrid>
              <a:tr h="4032404">
                <a:tc>
                  <a:txBody>
                    <a:bodyPr/>
                    <a:lstStyle/>
                    <a:p>
                      <a:pPr algn="just"/>
                      <a:r>
                        <a:rPr lang="en-US" sz="3200">
                          <a:solidFill>
                            <a:srgbClr val="000000"/>
                          </a:solidFill>
                          <a:effectLst/>
                        </a:rPr>
                        <a:t>Chim mừng, ríu cánh vỗ</a:t>
                      </a:r>
                    </a:p>
                    <a:p>
                      <a:pPr algn="just"/>
                      <a:r>
                        <a:rPr lang="en-US" sz="3200">
                          <a:solidFill>
                            <a:srgbClr val="000000"/>
                          </a:solidFill>
                          <a:effectLst/>
                        </a:rPr>
                        <a:t>Rủ nhau về càng đông</a:t>
                      </a:r>
                    </a:p>
                    <a:p>
                      <a:pPr algn="just"/>
                      <a:r>
                        <a:rPr lang="en-US" sz="3200">
                          <a:solidFill>
                            <a:srgbClr val="000000"/>
                          </a:solidFill>
                          <a:effectLst/>
                        </a:rPr>
                        <a:t>Cào cào áo xanh, đỏ</a:t>
                      </a:r>
                    </a:p>
                    <a:p>
                      <a:pPr algn="just"/>
                      <a:r>
                        <a:rPr lang="en-US" sz="3200">
                          <a:solidFill>
                            <a:srgbClr val="000000"/>
                          </a:solidFill>
                          <a:effectLst/>
                        </a:rPr>
                        <a:t>Giã gạo ngay ngoài đồng.</a:t>
                      </a:r>
                    </a:p>
                    <a:p>
                      <a:pPr algn="just"/>
                      <a:endParaRPr lang="en-US" sz="3200">
                        <a:solidFill>
                          <a:srgbClr val="000000"/>
                        </a:solidFill>
                        <a:effectLst/>
                      </a:endParaRPr>
                    </a:p>
                    <a:p>
                      <a:pPr algn="just"/>
                      <a:r>
                        <a:rPr lang="vi-VN" sz="3200">
                          <a:solidFill>
                            <a:srgbClr val="000000"/>
                          </a:solidFill>
                          <a:effectLst/>
                        </a:rPr>
                        <a:t>Hạt níu hạt trĩu bông</a:t>
                      </a:r>
                    </a:p>
                    <a:p>
                      <a:pPr algn="just"/>
                      <a:r>
                        <a:rPr lang="vi-VN" sz="3200">
                          <a:solidFill>
                            <a:srgbClr val="000000"/>
                          </a:solidFill>
                          <a:effectLst/>
                        </a:rPr>
                        <a:t>Đung đưa nhờ chị gió</a:t>
                      </a:r>
                    </a:p>
                    <a:p>
                      <a:pPr algn="just"/>
                      <a:r>
                        <a:rPr lang="vi-VN" sz="3200">
                          <a:solidFill>
                            <a:srgbClr val="000000"/>
                          </a:solidFill>
                          <a:effectLst/>
                        </a:rPr>
                        <a:t>Mách tin mùa chín rộ</a:t>
                      </a:r>
                    </a:p>
                    <a:p>
                      <a:pPr algn="just"/>
                      <a:r>
                        <a:rPr lang="vi-VN" sz="3200">
                          <a:solidFill>
                            <a:srgbClr val="000000"/>
                          </a:solidFill>
                          <a:effectLst/>
                        </a:rPr>
                        <a:t>Đến từng ngõ, từng nhà.</a:t>
                      </a:r>
                    </a:p>
                    <a:p>
                      <a:pPr algn="just"/>
                      <a:r>
                        <a:rPr lang="vi-VN" sz="3200">
                          <a:solidFill>
                            <a:srgbClr val="000000"/>
                          </a:solidFill>
                          <a:effectLst/>
                        </a:rPr>
                        <a:t>(Quang Khải)</a:t>
                      </a:r>
                    </a:p>
                    <a:p>
                      <a:pPr algn="just"/>
                      <a:endParaRPr lang="en-US" sz="3200">
                        <a:solidFill>
                          <a:srgbClr val="000000"/>
                        </a:solidFill>
                        <a:effectLst/>
                      </a:endParaRPr>
                    </a:p>
                  </a:txBody>
                  <a:tcPr marL="0" marR="0" marT="0" marB="0">
                    <a:lnL>
                      <a:noFill/>
                    </a:lnL>
                    <a:lnR>
                      <a:noFill/>
                    </a:lnR>
                    <a:lnT>
                      <a:noFill/>
                    </a:lnT>
                    <a:lnB>
                      <a:noFill/>
                    </a:lnB>
                  </a:tcPr>
                </a:tc>
                <a:extLst>
                  <a:ext uri="{0D108BD9-81ED-4DB2-BD59-A6C34878D82A}">
                    <a16:rowId xmlns:a16="http://schemas.microsoft.com/office/drawing/2014/main" val="2427220961"/>
                  </a:ext>
                </a:extLst>
              </a:tr>
            </a:tbl>
          </a:graphicData>
        </a:graphic>
      </p:graphicFrame>
      <p:sp>
        <p:nvSpPr>
          <p:cNvPr id="8" name="TextBox 7">
            <a:extLst>
              <a:ext uri="{FF2B5EF4-FFF2-40B4-BE49-F238E27FC236}">
                <a16:creationId xmlns:a16="http://schemas.microsoft.com/office/drawing/2014/main" id="{F9F21A63-4FD4-4590-1949-24B624071F48}"/>
              </a:ext>
            </a:extLst>
          </p:cNvPr>
          <p:cNvSpPr txBox="1"/>
          <p:nvPr/>
        </p:nvSpPr>
        <p:spPr>
          <a:xfrm>
            <a:off x="767874" y="170174"/>
            <a:ext cx="1974809" cy="584775"/>
          </a:xfrm>
          <a:prstGeom prst="rect">
            <a:avLst/>
          </a:prstGeom>
          <a:noFill/>
        </p:spPr>
        <p:txBody>
          <a:bodyPr wrap="square">
            <a:spAutoFit/>
          </a:bodyPr>
          <a:lstStyle/>
          <a:p>
            <a:pPr algn="just"/>
            <a:r>
              <a:rPr lang="en-US" sz="3200" b="1"/>
              <a:t>a.</a:t>
            </a:r>
          </a:p>
        </p:txBody>
      </p:sp>
      <p:sp>
        <p:nvSpPr>
          <p:cNvPr id="5" name="Oval 4">
            <a:extLst>
              <a:ext uri="{FF2B5EF4-FFF2-40B4-BE49-F238E27FC236}">
                <a16:creationId xmlns:a16="http://schemas.microsoft.com/office/drawing/2014/main" id="{311F744F-5A35-D16B-1F07-FA14E6B503EA}"/>
              </a:ext>
            </a:extLst>
          </p:cNvPr>
          <p:cNvSpPr/>
          <p:nvPr/>
        </p:nvSpPr>
        <p:spPr>
          <a:xfrm>
            <a:off x="3416438" y="3998559"/>
            <a:ext cx="1582282" cy="6031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4282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rgbClr val="FFC00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8671C8-CB14-6B90-AE5E-AEA916B9A842}"/>
              </a:ext>
            </a:extLst>
          </p:cNvPr>
          <p:cNvSpPr/>
          <p:nvPr/>
        </p:nvSpPr>
        <p:spPr>
          <a:xfrm>
            <a:off x="6675120" y="462562"/>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Gọi vật, hiện tượng tự nhiên bằng những từ ngữ chỉ người.</a:t>
            </a:r>
          </a:p>
        </p:txBody>
      </p:sp>
      <p:sp>
        <p:nvSpPr>
          <p:cNvPr id="3" name="Rectangle: Rounded Corners 2">
            <a:extLst>
              <a:ext uri="{FF2B5EF4-FFF2-40B4-BE49-F238E27FC236}">
                <a16:creationId xmlns:a16="http://schemas.microsoft.com/office/drawing/2014/main" id="{6244A8C8-F75D-C059-4FD2-0ACC1B1D4768}"/>
              </a:ext>
            </a:extLst>
          </p:cNvPr>
          <p:cNvSpPr/>
          <p:nvPr/>
        </p:nvSpPr>
        <p:spPr>
          <a:xfrm>
            <a:off x="6675120" y="2514758"/>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Dùng từ ngữ chỉ hoạt động, đặc điểm của người để kể, tả về vật, hiện tượng tự nhiên.</a:t>
            </a:r>
          </a:p>
        </p:txBody>
      </p:sp>
      <p:sp>
        <p:nvSpPr>
          <p:cNvPr id="6" name="Rectangle: Rounded Corners 5">
            <a:extLst>
              <a:ext uri="{FF2B5EF4-FFF2-40B4-BE49-F238E27FC236}">
                <a16:creationId xmlns:a16="http://schemas.microsoft.com/office/drawing/2014/main" id="{B7F69B35-44BD-B6A9-61C1-CFC9DFED1862}"/>
              </a:ext>
            </a:extLst>
          </p:cNvPr>
          <p:cNvSpPr/>
          <p:nvPr/>
        </p:nvSpPr>
        <p:spPr>
          <a:xfrm>
            <a:off x="6675120" y="4566954"/>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Trò chuyện, xưng hô với vật, hiện tượng tự nhiên như với người.</a:t>
            </a:r>
          </a:p>
        </p:txBody>
      </p:sp>
      <p:graphicFrame>
        <p:nvGraphicFramePr>
          <p:cNvPr id="7" name="Table 6">
            <a:extLst>
              <a:ext uri="{FF2B5EF4-FFF2-40B4-BE49-F238E27FC236}">
                <a16:creationId xmlns:a16="http://schemas.microsoft.com/office/drawing/2014/main" id="{0D3F6253-403D-8270-FFA8-011950DFBCA1}"/>
              </a:ext>
            </a:extLst>
          </p:cNvPr>
          <p:cNvGraphicFramePr>
            <a:graphicFrameLocks noGrp="1"/>
          </p:cNvGraphicFramePr>
          <p:nvPr>
            <p:extLst>
              <p:ext uri="{D42A27DB-BD31-4B8C-83A1-F6EECF244321}">
                <p14:modId xmlns:p14="http://schemas.microsoft.com/office/powerpoint/2010/main" val="1884630416"/>
              </p:ext>
            </p:extLst>
          </p:nvPr>
        </p:nvGraphicFramePr>
        <p:xfrm>
          <a:off x="435430" y="1121454"/>
          <a:ext cx="5863770" cy="4267200"/>
        </p:xfrm>
        <a:graphic>
          <a:graphicData uri="http://schemas.openxmlformats.org/drawingml/2006/table">
            <a:tbl>
              <a:tblPr/>
              <a:tblGrid>
                <a:gridCol w="5863770">
                  <a:extLst>
                    <a:ext uri="{9D8B030D-6E8A-4147-A177-3AD203B41FA5}">
                      <a16:colId xmlns:a16="http://schemas.microsoft.com/office/drawing/2014/main" val="2871616455"/>
                    </a:ext>
                  </a:extLst>
                </a:gridCol>
              </a:tblGrid>
              <a:tr h="4032404">
                <a:tc>
                  <a:txBody>
                    <a:bodyPr/>
                    <a:lstStyle/>
                    <a:p>
                      <a:pPr algn="just"/>
                      <a:r>
                        <a:rPr lang="en-US" sz="2800">
                          <a:solidFill>
                            <a:srgbClr val="000000"/>
                          </a:solidFill>
                          <a:sym typeface="Arial"/>
                        </a:rPr>
                        <a:t>      </a:t>
                      </a:r>
                      <a:r>
                        <a:rPr lang="vi-VN" sz="2800">
                          <a:solidFill>
                            <a:srgbClr val="000000"/>
                          </a:solidFill>
                          <a:sym typeface="Arial"/>
                        </a:rPr>
                        <a:t>Đêm hôm qua, trời mưa bão ầm ầm. Rặng phi lao vật vã, chao đảo trong gió nhưng không cây nào chịu gục. Sáng ra, trời tạnh ráo. Các cây phi</a:t>
                      </a:r>
                      <a:r>
                        <a:rPr lang="en-US" sz="2800">
                          <a:solidFill>
                            <a:srgbClr val="000000"/>
                          </a:solidFill>
                          <a:sym typeface="Arial"/>
                        </a:rPr>
                        <a:t> </a:t>
                      </a:r>
                      <a:r>
                        <a:rPr lang="vi-VN" sz="2800">
                          <a:solidFill>
                            <a:srgbClr val="000000"/>
                          </a:solidFill>
                          <a:sym typeface="Arial"/>
                        </a:rPr>
                        <a:t>lao chỉ bị rụng mất một ít lá. Khi bé Ly đi học, như thường lệ, rặng phi lao lại vi vu reo hát chào Ly. Ly vẫy tay chào lại:</a:t>
                      </a:r>
                    </a:p>
                    <a:p>
                      <a:pPr algn="just"/>
                      <a:r>
                        <a:rPr lang="vi-VN" sz="2800">
                          <a:solidFill>
                            <a:srgbClr val="000000"/>
                          </a:solidFill>
                          <a:sym typeface="Arial"/>
                        </a:rPr>
                        <a:t>– Lớn mau lên, lớn mau lên nhé!</a:t>
                      </a:r>
                    </a:p>
                    <a:p>
                      <a:pPr algn="r"/>
                      <a:r>
                        <a:rPr lang="vi-VN" sz="2800">
                          <a:solidFill>
                            <a:srgbClr val="000000"/>
                          </a:solidFill>
                          <a:sym typeface="Arial"/>
                        </a:rPr>
                        <a:t>(Theo Bùi Minh Quốc)</a:t>
                      </a:r>
                    </a:p>
                  </a:txBody>
                  <a:tcPr marL="0" marR="0" marT="0" marB="0">
                    <a:lnL>
                      <a:noFill/>
                    </a:lnL>
                    <a:lnR>
                      <a:noFill/>
                    </a:lnR>
                    <a:lnT>
                      <a:noFill/>
                    </a:lnT>
                    <a:lnB>
                      <a:noFill/>
                    </a:lnB>
                  </a:tcPr>
                </a:tc>
                <a:extLst>
                  <a:ext uri="{0D108BD9-81ED-4DB2-BD59-A6C34878D82A}">
                    <a16:rowId xmlns:a16="http://schemas.microsoft.com/office/drawing/2014/main" val="2427220961"/>
                  </a:ext>
                </a:extLst>
              </a:tr>
            </a:tbl>
          </a:graphicData>
        </a:graphic>
      </p:graphicFrame>
      <p:sp>
        <p:nvSpPr>
          <p:cNvPr id="8" name="TextBox 7">
            <a:extLst>
              <a:ext uri="{FF2B5EF4-FFF2-40B4-BE49-F238E27FC236}">
                <a16:creationId xmlns:a16="http://schemas.microsoft.com/office/drawing/2014/main" id="{F9F21A63-4FD4-4590-1949-24B624071F48}"/>
              </a:ext>
            </a:extLst>
          </p:cNvPr>
          <p:cNvSpPr txBox="1"/>
          <p:nvPr/>
        </p:nvSpPr>
        <p:spPr>
          <a:xfrm>
            <a:off x="767874" y="170174"/>
            <a:ext cx="1974809" cy="584775"/>
          </a:xfrm>
          <a:prstGeom prst="rect">
            <a:avLst/>
          </a:prstGeom>
          <a:noFill/>
        </p:spPr>
        <p:txBody>
          <a:bodyPr wrap="square">
            <a:spAutoFit/>
          </a:bodyPr>
          <a:lstStyle/>
          <a:p>
            <a:pPr algn="just"/>
            <a:r>
              <a:rPr lang="en-US" sz="3200" b="1"/>
              <a:t>b.</a:t>
            </a:r>
          </a:p>
        </p:txBody>
      </p:sp>
      <p:cxnSp>
        <p:nvCxnSpPr>
          <p:cNvPr id="4" name="Straight Connector 3">
            <a:extLst>
              <a:ext uri="{FF2B5EF4-FFF2-40B4-BE49-F238E27FC236}">
                <a16:creationId xmlns:a16="http://schemas.microsoft.com/office/drawing/2014/main" id="{980F1706-50A1-2740-C9D5-4EB427B4BB75}"/>
              </a:ext>
            </a:extLst>
          </p:cNvPr>
          <p:cNvCxnSpPr/>
          <p:nvPr/>
        </p:nvCxnSpPr>
        <p:spPr>
          <a:xfrm>
            <a:off x="3534297" y="1991360"/>
            <a:ext cx="9874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61DBD0-9AF9-3F9D-1701-E6F01FA53630}"/>
              </a:ext>
            </a:extLst>
          </p:cNvPr>
          <p:cNvCxnSpPr/>
          <p:nvPr/>
        </p:nvCxnSpPr>
        <p:spPr>
          <a:xfrm>
            <a:off x="4821911" y="1991360"/>
            <a:ext cx="1445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BF654CE-CC92-A983-D214-E02FFF9502C8}"/>
              </a:ext>
            </a:extLst>
          </p:cNvPr>
          <p:cNvCxnSpPr>
            <a:cxnSpLocks/>
          </p:cNvCxnSpPr>
          <p:nvPr/>
        </p:nvCxnSpPr>
        <p:spPr>
          <a:xfrm>
            <a:off x="3134100" y="2383246"/>
            <a:ext cx="9879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F1C55-3862-254A-0440-A0D09D2C0A8D}"/>
              </a:ext>
            </a:extLst>
          </p:cNvPr>
          <p:cNvCxnSpPr>
            <a:cxnSpLocks/>
          </p:cNvCxnSpPr>
          <p:nvPr/>
        </p:nvCxnSpPr>
        <p:spPr>
          <a:xfrm>
            <a:off x="5638922" y="2397760"/>
            <a:ext cx="6134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B52AFFF-C18A-3D52-5D10-49D97A7B9CC5}"/>
              </a:ext>
            </a:extLst>
          </p:cNvPr>
          <p:cNvCxnSpPr>
            <a:cxnSpLocks/>
          </p:cNvCxnSpPr>
          <p:nvPr/>
        </p:nvCxnSpPr>
        <p:spPr>
          <a:xfrm>
            <a:off x="3099216" y="4073468"/>
            <a:ext cx="10867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954520A-D27E-4711-70F4-E2482CC2CECC}"/>
              </a:ext>
            </a:extLst>
          </p:cNvPr>
          <p:cNvCxnSpPr>
            <a:cxnSpLocks/>
          </p:cNvCxnSpPr>
          <p:nvPr/>
        </p:nvCxnSpPr>
        <p:spPr>
          <a:xfrm>
            <a:off x="412121" y="2840446"/>
            <a:ext cx="6134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2C1394-27E1-A36C-7C73-27C7E681F4EE}"/>
              </a:ext>
            </a:extLst>
          </p:cNvPr>
          <p:cNvCxnSpPr>
            <a:cxnSpLocks/>
          </p:cNvCxnSpPr>
          <p:nvPr/>
        </p:nvCxnSpPr>
        <p:spPr>
          <a:xfrm>
            <a:off x="4426461" y="4073468"/>
            <a:ext cx="6747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8481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FFC00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click.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8671C8-CB14-6B90-AE5E-AEA916B9A842}"/>
              </a:ext>
            </a:extLst>
          </p:cNvPr>
          <p:cNvSpPr/>
          <p:nvPr/>
        </p:nvSpPr>
        <p:spPr>
          <a:xfrm>
            <a:off x="6675120" y="462562"/>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Gọi vật, hiện tượng tự nhiên bằng những từ ngữ chỉ người.</a:t>
            </a:r>
          </a:p>
        </p:txBody>
      </p:sp>
      <p:sp>
        <p:nvSpPr>
          <p:cNvPr id="3" name="Rectangle: Rounded Corners 2">
            <a:extLst>
              <a:ext uri="{FF2B5EF4-FFF2-40B4-BE49-F238E27FC236}">
                <a16:creationId xmlns:a16="http://schemas.microsoft.com/office/drawing/2014/main" id="{6244A8C8-F75D-C059-4FD2-0ACC1B1D4768}"/>
              </a:ext>
            </a:extLst>
          </p:cNvPr>
          <p:cNvSpPr/>
          <p:nvPr/>
        </p:nvSpPr>
        <p:spPr>
          <a:xfrm>
            <a:off x="6675120" y="2514758"/>
            <a:ext cx="5196840" cy="175490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Dùng từ ngữ chỉ hoạt động, đặc điểm của người để kể, tả về vật, hiện tượng tự nhiên.</a:t>
            </a:r>
          </a:p>
        </p:txBody>
      </p:sp>
      <p:sp>
        <p:nvSpPr>
          <p:cNvPr id="6" name="Rectangle: Rounded Corners 5">
            <a:extLst>
              <a:ext uri="{FF2B5EF4-FFF2-40B4-BE49-F238E27FC236}">
                <a16:creationId xmlns:a16="http://schemas.microsoft.com/office/drawing/2014/main" id="{B7F69B35-44BD-B6A9-61C1-CFC9DFED1862}"/>
              </a:ext>
            </a:extLst>
          </p:cNvPr>
          <p:cNvSpPr/>
          <p:nvPr/>
        </p:nvSpPr>
        <p:spPr>
          <a:xfrm>
            <a:off x="6675120" y="4566954"/>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Trò chuyện, xưng hô với vật, hiện tượng tự nhiên như với người.</a:t>
            </a:r>
          </a:p>
        </p:txBody>
      </p:sp>
      <p:graphicFrame>
        <p:nvGraphicFramePr>
          <p:cNvPr id="7" name="Table 6">
            <a:extLst>
              <a:ext uri="{FF2B5EF4-FFF2-40B4-BE49-F238E27FC236}">
                <a16:creationId xmlns:a16="http://schemas.microsoft.com/office/drawing/2014/main" id="{0D3F6253-403D-8270-FFA8-011950DFBCA1}"/>
              </a:ext>
            </a:extLst>
          </p:cNvPr>
          <p:cNvGraphicFramePr>
            <a:graphicFrameLocks noGrp="1"/>
          </p:cNvGraphicFramePr>
          <p:nvPr>
            <p:extLst>
              <p:ext uri="{D42A27DB-BD31-4B8C-83A1-F6EECF244321}">
                <p14:modId xmlns:p14="http://schemas.microsoft.com/office/powerpoint/2010/main" val="279850134"/>
              </p:ext>
            </p:extLst>
          </p:nvPr>
        </p:nvGraphicFramePr>
        <p:xfrm>
          <a:off x="435430" y="1121454"/>
          <a:ext cx="5863770" cy="4267200"/>
        </p:xfrm>
        <a:graphic>
          <a:graphicData uri="http://schemas.openxmlformats.org/drawingml/2006/table">
            <a:tbl>
              <a:tblPr/>
              <a:tblGrid>
                <a:gridCol w="5863770">
                  <a:extLst>
                    <a:ext uri="{9D8B030D-6E8A-4147-A177-3AD203B41FA5}">
                      <a16:colId xmlns:a16="http://schemas.microsoft.com/office/drawing/2014/main" val="2871616455"/>
                    </a:ext>
                  </a:extLst>
                </a:gridCol>
              </a:tblGrid>
              <a:tr h="4032404">
                <a:tc>
                  <a:txBody>
                    <a:bodyPr/>
                    <a:lstStyle/>
                    <a:p>
                      <a:pPr algn="just"/>
                      <a:r>
                        <a:rPr lang="en-US" sz="2800">
                          <a:solidFill>
                            <a:srgbClr val="000000"/>
                          </a:solidFill>
                          <a:sym typeface="Arial"/>
                        </a:rPr>
                        <a:t>      </a:t>
                      </a:r>
                      <a:r>
                        <a:rPr lang="vi-VN" sz="2800">
                          <a:solidFill>
                            <a:srgbClr val="000000"/>
                          </a:solidFill>
                          <a:sym typeface="Arial"/>
                        </a:rPr>
                        <a:t>Đêm hôm qua, trời mưa bão ầm ầm. Rặng phi lao vật vã, chao đảo trong gió nhưng không cây nào chịu gục. Sáng ra, trời tạnh ráo. Các cây phi</a:t>
                      </a:r>
                      <a:r>
                        <a:rPr lang="en-US" sz="2800">
                          <a:solidFill>
                            <a:srgbClr val="000000"/>
                          </a:solidFill>
                          <a:sym typeface="Arial"/>
                        </a:rPr>
                        <a:t> </a:t>
                      </a:r>
                      <a:r>
                        <a:rPr lang="vi-VN" sz="2800">
                          <a:solidFill>
                            <a:srgbClr val="000000"/>
                          </a:solidFill>
                          <a:sym typeface="Arial"/>
                        </a:rPr>
                        <a:t>lao chỉ bị rụng mất một ít lá. Khi bé Ly đi học, như thường lệ, rặng phi lao lại vi vu reo hát chào Ly.</a:t>
                      </a:r>
                      <a:r>
                        <a:rPr lang="en-US" sz="2800">
                          <a:solidFill>
                            <a:srgbClr val="000000"/>
                          </a:solidFill>
                          <a:sym typeface="Arial"/>
                        </a:rPr>
                        <a:t>     </a:t>
                      </a:r>
                      <a:r>
                        <a:rPr lang="vi-VN" sz="2800">
                          <a:solidFill>
                            <a:srgbClr val="000000"/>
                          </a:solidFill>
                          <a:sym typeface="Arial"/>
                        </a:rPr>
                        <a:t> Ly vẫy tay chào lại:</a:t>
                      </a:r>
                    </a:p>
                    <a:p>
                      <a:pPr algn="just"/>
                      <a:r>
                        <a:rPr lang="vi-VN" sz="2800">
                          <a:solidFill>
                            <a:srgbClr val="000000"/>
                          </a:solidFill>
                          <a:sym typeface="Arial"/>
                        </a:rPr>
                        <a:t>– Lớn mau lên, lớn mau lên nhé!</a:t>
                      </a:r>
                    </a:p>
                    <a:p>
                      <a:pPr algn="r"/>
                      <a:r>
                        <a:rPr lang="vi-VN" sz="2800">
                          <a:solidFill>
                            <a:srgbClr val="000000"/>
                          </a:solidFill>
                          <a:sym typeface="Arial"/>
                        </a:rPr>
                        <a:t>(Theo Bùi Minh Quốc)</a:t>
                      </a:r>
                    </a:p>
                  </a:txBody>
                  <a:tcPr marL="0" marR="0" marT="0" marB="0">
                    <a:lnL>
                      <a:noFill/>
                    </a:lnL>
                    <a:lnR>
                      <a:noFill/>
                    </a:lnR>
                    <a:lnT>
                      <a:noFill/>
                    </a:lnT>
                    <a:lnB>
                      <a:noFill/>
                    </a:lnB>
                  </a:tcPr>
                </a:tc>
                <a:extLst>
                  <a:ext uri="{0D108BD9-81ED-4DB2-BD59-A6C34878D82A}">
                    <a16:rowId xmlns:a16="http://schemas.microsoft.com/office/drawing/2014/main" val="2427220961"/>
                  </a:ext>
                </a:extLst>
              </a:tr>
            </a:tbl>
          </a:graphicData>
        </a:graphic>
      </p:graphicFrame>
      <p:sp>
        <p:nvSpPr>
          <p:cNvPr id="8" name="TextBox 7">
            <a:extLst>
              <a:ext uri="{FF2B5EF4-FFF2-40B4-BE49-F238E27FC236}">
                <a16:creationId xmlns:a16="http://schemas.microsoft.com/office/drawing/2014/main" id="{F9F21A63-4FD4-4590-1949-24B624071F48}"/>
              </a:ext>
            </a:extLst>
          </p:cNvPr>
          <p:cNvSpPr txBox="1"/>
          <p:nvPr/>
        </p:nvSpPr>
        <p:spPr>
          <a:xfrm>
            <a:off x="767874" y="170174"/>
            <a:ext cx="1974809" cy="584775"/>
          </a:xfrm>
          <a:prstGeom prst="rect">
            <a:avLst/>
          </a:prstGeom>
          <a:noFill/>
        </p:spPr>
        <p:txBody>
          <a:bodyPr wrap="square">
            <a:spAutoFit/>
          </a:bodyPr>
          <a:lstStyle/>
          <a:p>
            <a:pPr algn="just"/>
            <a:r>
              <a:rPr lang="en-US" sz="3200" b="1"/>
              <a:t>b.</a:t>
            </a:r>
          </a:p>
        </p:txBody>
      </p:sp>
      <p:cxnSp>
        <p:nvCxnSpPr>
          <p:cNvPr id="16" name="Straight Connector 15">
            <a:extLst>
              <a:ext uri="{FF2B5EF4-FFF2-40B4-BE49-F238E27FC236}">
                <a16:creationId xmlns:a16="http://schemas.microsoft.com/office/drawing/2014/main" id="{2B52AFFF-C18A-3D52-5D10-49D97A7B9CC5}"/>
              </a:ext>
            </a:extLst>
          </p:cNvPr>
          <p:cNvCxnSpPr>
            <a:cxnSpLocks/>
          </p:cNvCxnSpPr>
          <p:nvPr/>
        </p:nvCxnSpPr>
        <p:spPr>
          <a:xfrm>
            <a:off x="435430" y="4537926"/>
            <a:ext cx="29609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2C1394-27E1-A36C-7C73-27C7E681F4EE}"/>
              </a:ext>
            </a:extLst>
          </p:cNvPr>
          <p:cNvCxnSpPr>
            <a:cxnSpLocks/>
          </p:cNvCxnSpPr>
          <p:nvPr/>
        </p:nvCxnSpPr>
        <p:spPr>
          <a:xfrm>
            <a:off x="738846" y="4973353"/>
            <a:ext cx="47765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2959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C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8671C8-CB14-6B90-AE5E-AEA916B9A842}"/>
              </a:ext>
            </a:extLst>
          </p:cNvPr>
          <p:cNvSpPr/>
          <p:nvPr/>
        </p:nvSpPr>
        <p:spPr>
          <a:xfrm>
            <a:off x="6675120" y="462562"/>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Gọi vật, hiện tượng tự nhiên bằng những từ ngữ chỉ người.</a:t>
            </a:r>
          </a:p>
        </p:txBody>
      </p:sp>
      <p:sp>
        <p:nvSpPr>
          <p:cNvPr id="3" name="Rectangle: Rounded Corners 2">
            <a:extLst>
              <a:ext uri="{FF2B5EF4-FFF2-40B4-BE49-F238E27FC236}">
                <a16:creationId xmlns:a16="http://schemas.microsoft.com/office/drawing/2014/main" id="{6244A8C8-F75D-C059-4FD2-0ACC1B1D4768}"/>
              </a:ext>
            </a:extLst>
          </p:cNvPr>
          <p:cNvSpPr/>
          <p:nvPr/>
        </p:nvSpPr>
        <p:spPr>
          <a:xfrm>
            <a:off x="6675120" y="2514758"/>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Dùng từ ngữ chỉ hoạt động, đặc điểm của người để kể, tả về vật, hiện tượng tự nhiên.</a:t>
            </a:r>
          </a:p>
        </p:txBody>
      </p:sp>
      <p:sp>
        <p:nvSpPr>
          <p:cNvPr id="6" name="Rectangle: Rounded Corners 5">
            <a:extLst>
              <a:ext uri="{FF2B5EF4-FFF2-40B4-BE49-F238E27FC236}">
                <a16:creationId xmlns:a16="http://schemas.microsoft.com/office/drawing/2014/main" id="{B7F69B35-44BD-B6A9-61C1-CFC9DFED1862}"/>
              </a:ext>
            </a:extLst>
          </p:cNvPr>
          <p:cNvSpPr/>
          <p:nvPr/>
        </p:nvSpPr>
        <p:spPr>
          <a:xfrm>
            <a:off x="6675120" y="4566954"/>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Trò chuyện, xưng hô với vật, hiện tượng tự nhiên như với người.</a:t>
            </a:r>
          </a:p>
        </p:txBody>
      </p:sp>
      <p:graphicFrame>
        <p:nvGraphicFramePr>
          <p:cNvPr id="7" name="Table 6">
            <a:extLst>
              <a:ext uri="{FF2B5EF4-FFF2-40B4-BE49-F238E27FC236}">
                <a16:creationId xmlns:a16="http://schemas.microsoft.com/office/drawing/2014/main" id="{0D3F6253-403D-8270-FFA8-011950DFBCA1}"/>
              </a:ext>
            </a:extLst>
          </p:cNvPr>
          <p:cNvGraphicFramePr>
            <a:graphicFrameLocks noGrp="1"/>
          </p:cNvGraphicFramePr>
          <p:nvPr>
            <p:extLst>
              <p:ext uri="{D42A27DB-BD31-4B8C-83A1-F6EECF244321}">
                <p14:modId xmlns:p14="http://schemas.microsoft.com/office/powerpoint/2010/main" val="2742152152"/>
              </p:ext>
            </p:extLst>
          </p:nvPr>
        </p:nvGraphicFramePr>
        <p:xfrm>
          <a:off x="435430" y="1237568"/>
          <a:ext cx="5863770" cy="4032404"/>
        </p:xfrm>
        <a:graphic>
          <a:graphicData uri="http://schemas.openxmlformats.org/drawingml/2006/table">
            <a:tbl>
              <a:tblPr/>
              <a:tblGrid>
                <a:gridCol w="5863770">
                  <a:extLst>
                    <a:ext uri="{9D8B030D-6E8A-4147-A177-3AD203B41FA5}">
                      <a16:colId xmlns:a16="http://schemas.microsoft.com/office/drawing/2014/main" val="2871616455"/>
                    </a:ext>
                  </a:extLst>
                </a:gridCol>
              </a:tblGrid>
              <a:tr h="4032404">
                <a:tc>
                  <a:txBody>
                    <a:bodyPr/>
                    <a:lstStyle/>
                    <a:p>
                      <a:pPr algn="just"/>
                      <a:r>
                        <a:rPr lang="en-US" sz="3200">
                          <a:solidFill>
                            <a:srgbClr val="000000"/>
                          </a:solidFill>
                          <a:sym typeface="Arial"/>
                        </a:rPr>
                        <a:t>      </a:t>
                      </a:r>
                      <a:r>
                        <a:rPr lang="vi-VN" sz="3200">
                          <a:solidFill>
                            <a:srgbClr val="000000"/>
                          </a:solidFill>
                          <a:sym typeface="Arial"/>
                        </a:rPr>
                        <a:t>Vườn cây đầy ắp tiếng chim và bóng chim bay nhảy. Những thím chích choè nhanh nhảu. Những chú khướu lắm điều. Những anh chào mào đỏm dáng. Những bác cu gáy trầm ngâm...</a:t>
                      </a:r>
                    </a:p>
                    <a:p>
                      <a:pPr algn="r"/>
                      <a:r>
                        <a:rPr lang="vi-VN" sz="3200">
                          <a:solidFill>
                            <a:srgbClr val="000000"/>
                          </a:solidFill>
                          <a:sym typeface="Arial"/>
                        </a:rPr>
                        <a:t>(Theo Nguyễn Kiên)</a:t>
                      </a:r>
                    </a:p>
                  </a:txBody>
                  <a:tcPr marL="0" marR="0" marT="0" marB="0">
                    <a:lnL>
                      <a:noFill/>
                    </a:lnL>
                    <a:lnR>
                      <a:noFill/>
                    </a:lnR>
                    <a:lnT>
                      <a:noFill/>
                    </a:lnT>
                    <a:lnB>
                      <a:noFill/>
                    </a:lnB>
                  </a:tcPr>
                </a:tc>
                <a:extLst>
                  <a:ext uri="{0D108BD9-81ED-4DB2-BD59-A6C34878D82A}">
                    <a16:rowId xmlns:a16="http://schemas.microsoft.com/office/drawing/2014/main" val="2427220961"/>
                  </a:ext>
                </a:extLst>
              </a:tr>
            </a:tbl>
          </a:graphicData>
        </a:graphic>
      </p:graphicFrame>
      <p:sp>
        <p:nvSpPr>
          <p:cNvPr id="8" name="TextBox 7">
            <a:extLst>
              <a:ext uri="{FF2B5EF4-FFF2-40B4-BE49-F238E27FC236}">
                <a16:creationId xmlns:a16="http://schemas.microsoft.com/office/drawing/2014/main" id="{F9F21A63-4FD4-4590-1949-24B624071F48}"/>
              </a:ext>
            </a:extLst>
          </p:cNvPr>
          <p:cNvSpPr txBox="1"/>
          <p:nvPr/>
        </p:nvSpPr>
        <p:spPr>
          <a:xfrm>
            <a:off x="767874" y="170174"/>
            <a:ext cx="1974809" cy="584775"/>
          </a:xfrm>
          <a:prstGeom prst="rect">
            <a:avLst/>
          </a:prstGeom>
          <a:noFill/>
        </p:spPr>
        <p:txBody>
          <a:bodyPr wrap="square">
            <a:spAutoFit/>
          </a:bodyPr>
          <a:lstStyle/>
          <a:p>
            <a:pPr algn="just"/>
            <a:r>
              <a:rPr lang="en-US" sz="3200" b="1"/>
              <a:t>c.</a:t>
            </a:r>
          </a:p>
        </p:txBody>
      </p:sp>
      <p:cxnSp>
        <p:nvCxnSpPr>
          <p:cNvPr id="16" name="Straight Connector 15">
            <a:extLst>
              <a:ext uri="{FF2B5EF4-FFF2-40B4-BE49-F238E27FC236}">
                <a16:creationId xmlns:a16="http://schemas.microsoft.com/office/drawing/2014/main" id="{2B52AFFF-C18A-3D52-5D10-49D97A7B9CC5}"/>
              </a:ext>
            </a:extLst>
          </p:cNvPr>
          <p:cNvCxnSpPr>
            <a:cxnSpLocks/>
          </p:cNvCxnSpPr>
          <p:nvPr/>
        </p:nvCxnSpPr>
        <p:spPr>
          <a:xfrm>
            <a:off x="400874" y="2659744"/>
            <a:ext cx="792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1586C2-BB83-A674-DA3F-39A579F3B33F}"/>
              </a:ext>
            </a:extLst>
          </p:cNvPr>
          <p:cNvCxnSpPr>
            <a:cxnSpLocks/>
          </p:cNvCxnSpPr>
          <p:nvPr/>
        </p:nvCxnSpPr>
        <p:spPr>
          <a:xfrm>
            <a:off x="1957602" y="3160487"/>
            <a:ext cx="7200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E18174-81AD-5FE0-614A-EF164DCA3843}"/>
              </a:ext>
            </a:extLst>
          </p:cNvPr>
          <p:cNvCxnSpPr>
            <a:cxnSpLocks/>
          </p:cNvCxnSpPr>
          <p:nvPr/>
        </p:nvCxnSpPr>
        <p:spPr>
          <a:xfrm>
            <a:off x="2022632" y="3646715"/>
            <a:ext cx="7200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4C3A18-EDAC-73A0-2DDE-949C45165099}"/>
              </a:ext>
            </a:extLst>
          </p:cNvPr>
          <p:cNvCxnSpPr>
            <a:cxnSpLocks/>
          </p:cNvCxnSpPr>
          <p:nvPr/>
        </p:nvCxnSpPr>
        <p:spPr>
          <a:xfrm>
            <a:off x="3074633" y="4118428"/>
            <a:ext cx="7200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15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rgbClr val="FFC00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click.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8671C8-CB14-6B90-AE5E-AEA916B9A842}"/>
              </a:ext>
            </a:extLst>
          </p:cNvPr>
          <p:cNvSpPr/>
          <p:nvPr/>
        </p:nvSpPr>
        <p:spPr>
          <a:xfrm>
            <a:off x="6675120" y="462562"/>
            <a:ext cx="5196840" cy="175490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Gọi vật, hiện tượng tự nhiên bằng những từ ngữ chỉ người.</a:t>
            </a:r>
          </a:p>
        </p:txBody>
      </p:sp>
      <p:sp>
        <p:nvSpPr>
          <p:cNvPr id="3" name="Rectangle: Rounded Corners 2">
            <a:extLst>
              <a:ext uri="{FF2B5EF4-FFF2-40B4-BE49-F238E27FC236}">
                <a16:creationId xmlns:a16="http://schemas.microsoft.com/office/drawing/2014/main" id="{6244A8C8-F75D-C059-4FD2-0ACC1B1D4768}"/>
              </a:ext>
            </a:extLst>
          </p:cNvPr>
          <p:cNvSpPr/>
          <p:nvPr/>
        </p:nvSpPr>
        <p:spPr>
          <a:xfrm>
            <a:off x="6675120" y="2514758"/>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Dùng từ ngữ chỉ hoạt động, đặc điểm của người để kể, tả về vật, hiện tượng tự nhiên.</a:t>
            </a:r>
          </a:p>
        </p:txBody>
      </p:sp>
      <p:sp>
        <p:nvSpPr>
          <p:cNvPr id="6" name="Rectangle: Rounded Corners 5">
            <a:extLst>
              <a:ext uri="{FF2B5EF4-FFF2-40B4-BE49-F238E27FC236}">
                <a16:creationId xmlns:a16="http://schemas.microsoft.com/office/drawing/2014/main" id="{B7F69B35-44BD-B6A9-61C1-CFC9DFED1862}"/>
              </a:ext>
            </a:extLst>
          </p:cNvPr>
          <p:cNvSpPr/>
          <p:nvPr/>
        </p:nvSpPr>
        <p:spPr>
          <a:xfrm>
            <a:off x="6675120" y="4566954"/>
            <a:ext cx="5196840" cy="175490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Trò chuyện, xưng hô với vật, hiện tượng tự nhiên như với người.</a:t>
            </a:r>
          </a:p>
        </p:txBody>
      </p:sp>
      <p:graphicFrame>
        <p:nvGraphicFramePr>
          <p:cNvPr id="7" name="Table 6">
            <a:extLst>
              <a:ext uri="{FF2B5EF4-FFF2-40B4-BE49-F238E27FC236}">
                <a16:creationId xmlns:a16="http://schemas.microsoft.com/office/drawing/2014/main" id="{0D3F6253-403D-8270-FFA8-011950DFBCA1}"/>
              </a:ext>
            </a:extLst>
          </p:cNvPr>
          <p:cNvGraphicFramePr>
            <a:graphicFrameLocks noGrp="1"/>
          </p:cNvGraphicFramePr>
          <p:nvPr>
            <p:extLst>
              <p:ext uri="{D42A27DB-BD31-4B8C-83A1-F6EECF244321}">
                <p14:modId xmlns:p14="http://schemas.microsoft.com/office/powerpoint/2010/main" val="3610871600"/>
              </p:ext>
            </p:extLst>
          </p:nvPr>
        </p:nvGraphicFramePr>
        <p:xfrm>
          <a:off x="435430" y="1237568"/>
          <a:ext cx="5863770" cy="4032404"/>
        </p:xfrm>
        <a:graphic>
          <a:graphicData uri="http://schemas.openxmlformats.org/drawingml/2006/table">
            <a:tbl>
              <a:tblPr/>
              <a:tblGrid>
                <a:gridCol w="5863770">
                  <a:extLst>
                    <a:ext uri="{9D8B030D-6E8A-4147-A177-3AD203B41FA5}">
                      <a16:colId xmlns:a16="http://schemas.microsoft.com/office/drawing/2014/main" val="2871616455"/>
                    </a:ext>
                  </a:extLst>
                </a:gridCol>
              </a:tblGrid>
              <a:tr h="4032404">
                <a:tc>
                  <a:txBody>
                    <a:bodyPr/>
                    <a:lstStyle/>
                    <a:p>
                      <a:pPr algn="just"/>
                      <a:r>
                        <a:rPr lang="en-US" sz="3200">
                          <a:solidFill>
                            <a:srgbClr val="000000"/>
                          </a:solidFill>
                          <a:sym typeface="Arial"/>
                        </a:rPr>
                        <a:t>      </a:t>
                      </a:r>
                      <a:r>
                        <a:rPr lang="vi-VN" sz="3200">
                          <a:solidFill>
                            <a:srgbClr val="000000"/>
                          </a:solidFill>
                          <a:sym typeface="Arial"/>
                        </a:rPr>
                        <a:t>Vườn cây đầy ắp tiếng chim và bóng chim bay nhảy. Những thím chích choè nhanh nhảu. Những chú khướu lắm điều. Những anh chào mào </a:t>
                      </a:r>
                      <a:r>
                        <a:rPr lang="en-US" sz="3200">
                          <a:solidFill>
                            <a:srgbClr val="000000"/>
                          </a:solidFill>
                          <a:sym typeface="Arial"/>
                        </a:rPr>
                        <a:t>           </a:t>
                      </a:r>
                      <a:r>
                        <a:rPr lang="vi-VN" sz="3200">
                          <a:solidFill>
                            <a:srgbClr val="000000"/>
                          </a:solidFill>
                          <a:sym typeface="Arial"/>
                        </a:rPr>
                        <a:t>đỏm dáng. Những bác cu gáy trầm ngâm...</a:t>
                      </a:r>
                    </a:p>
                    <a:p>
                      <a:pPr algn="r"/>
                      <a:r>
                        <a:rPr lang="vi-VN" sz="3200">
                          <a:solidFill>
                            <a:srgbClr val="000000"/>
                          </a:solidFill>
                          <a:sym typeface="Arial"/>
                        </a:rPr>
                        <a:t>(Theo Nguyễn Kiên)</a:t>
                      </a:r>
                    </a:p>
                  </a:txBody>
                  <a:tcPr marL="0" marR="0" marT="0" marB="0">
                    <a:lnL>
                      <a:noFill/>
                    </a:lnL>
                    <a:lnR>
                      <a:noFill/>
                    </a:lnR>
                    <a:lnT>
                      <a:noFill/>
                    </a:lnT>
                    <a:lnB>
                      <a:noFill/>
                    </a:lnB>
                  </a:tcPr>
                </a:tc>
                <a:extLst>
                  <a:ext uri="{0D108BD9-81ED-4DB2-BD59-A6C34878D82A}">
                    <a16:rowId xmlns:a16="http://schemas.microsoft.com/office/drawing/2014/main" val="2427220961"/>
                  </a:ext>
                </a:extLst>
              </a:tr>
            </a:tbl>
          </a:graphicData>
        </a:graphic>
      </p:graphicFrame>
      <p:sp>
        <p:nvSpPr>
          <p:cNvPr id="8" name="TextBox 7">
            <a:extLst>
              <a:ext uri="{FF2B5EF4-FFF2-40B4-BE49-F238E27FC236}">
                <a16:creationId xmlns:a16="http://schemas.microsoft.com/office/drawing/2014/main" id="{F9F21A63-4FD4-4590-1949-24B624071F48}"/>
              </a:ext>
            </a:extLst>
          </p:cNvPr>
          <p:cNvSpPr txBox="1"/>
          <p:nvPr/>
        </p:nvSpPr>
        <p:spPr>
          <a:xfrm>
            <a:off x="767874" y="170174"/>
            <a:ext cx="1974809" cy="584775"/>
          </a:xfrm>
          <a:prstGeom prst="rect">
            <a:avLst/>
          </a:prstGeom>
          <a:noFill/>
        </p:spPr>
        <p:txBody>
          <a:bodyPr wrap="square">
            <a:spAutoFit/>
          </a:bodyPr>
          <a:lstStyle/>
          <a:p>
            <a:pPr algn="just"/>
            <a:r>
              <a:rPr lang="en-US" sz="3200" b="1"/>
              <a:t>c.</a:t>
            </a:r>
          </a:p>
        </p:txBody>
      </p:sp>
      <p:cxnSp>
        <p:nvCxnSpPr>
          <p:cNvPr id="10" name="Straight Connector 9">
            <a:extLst>
              <a:ext uri="{FF2B5EF4-FFF2-40B4-BE49-F238E27FC236}">
                <a16:creationId xmlns:a16="http://schemas.microsoft.com/office/drawing/2014/main" id="{0B4C3A18-EDAC-73A0-2DDE-949C45165099}"/>
              </a:ext>
            </a:extLst>
          </p:cNvPr>
          <p:cNvCxnSpPr>
            <a:cxnSpLocks/>
          </p:cNvCxnSpPr>
          <p:nvPr/>
        </p:nvCxnSpPr>
        <p:spPr>
          <a:xfrm>
            <a:off x="3901946" y="2667000"/>
            <a:ext cx="22225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8DE785-81DB-B306-328C-3FC0C1D1BF1D}"/>
              </a:ext>
            </a:extLst>
          </p:cNvPr>
          <p:cNvCxnSpPr>
            <a:cxnSpLocks/>
          </p:cNvCxnSpPr>
          <p:nvPr/>
        </p:nvCxnSpPr>
        <p:spPr>
          <a:xfrm>
            <a:off x="4461328" y="3167743"/>
            <a:ext cx="16698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1F3986-533C-E677-2AE2-DAC001F5473F}"/>
              </a:ext>
            </a:extLst>
          </p:cNvPr>
          <p:cNvCxnSpPr>
            <a:cxnSpLocks/>
          </p:cNvCxnSpPr>
          <p:nvPr/>
        </p:nvCxnSpPr>
        <p:spPr>
          <a:xfrm>
            <a:off x="480752" y="4118429"/>
            <a:ext cx="18367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321E2D-ECC1-8479-3742-CA5900CB3C71}"/>
              </a:ext>
            </a:extLst>
          </p:cNvPr>
          <p:cNvCxnSpPr>
            <a:cxnSpLocks/>
          </p:cNvCxnSpPr>
          <p:nvPr/>
        </p:nvCxnSpPr>
        <p:spPr>
          <a:xfrm>
            <a:off x="480752" y="4628640"/>
            <a:ext cx="18367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709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FFC00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5" name="click.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30" y="270493"/>
            <a:ext cx="10981649" cy="954107"/>
          </a:xfrm>
          <a:prstGeom prst="rect">
            <a:avLst/>
          </a:prstGeom>
          <a:noFill/>
        </p:spPr>
        <p:txBody>
          <a:bodyPr wrap="square">
            <a:spAutoFit/>
          </a:bodyPr>
          <a:lstStyle/>
          <a:p>
            <a:pPr algn="just"/>
            <a:r>
              <a:rPr lang="en-US" sz="2800" b="1"/>
              <a:t>2. </a:t>
            </a:r>
            <a:r>
              <a:rPr lang="vi-VN" sz="2800" b="1"/>
              <a:t> Em thích hình ảnh nhân hoá nào trong đoạn thơ dưới đây? Nêu tác dụng của hình ảnh nhân hoá đó.</a:t>
            </a:r>
            <a:endParaRPr lang="en-US" sz="2800" b="1"/>
          </a:p>
        </p:txBody>
      </p:sp>
      <p:sp>
        <p:nvSpPr>
          <p:cNvPr id="3" name="TextBox 2">
            <a:extLst>
              <a:ext uri="{FF2B5EF4-FFF2-40B4-BE49-F238E27FC236}">
                <a16:creationId xmlns:a16="http://schemas.microsoft.com/office/drawing/2014/main" id="{4922E3FA-F10E-A7FF-8E5A-24B699135033}"/>
              </a:ext>
            </a:extLst>
          </p:cNvPr>
          <p:cNvSpPr txBox="1"/>
          <p:nvPr/>
        </p:nvSpPr>
        <p:spPr>
          <a:xfrm>
            <a:off x="1665585" y="1722639"/>
            <a:ext cx="8926215" cy="4373361"/>
          </a:xfrm>
          <a:prstGeom prst="roundRect">
            <a:avLst/>
          </a:prstGeom>
          <a:noFill/>
          <a:ln>
            <a:noFill/>
            <a:prstDash val="lgDash"/>
          </a:ln>
        </p:spPr>
        <p:txBody>
          <a:bodyPr wrap="square">
            <a:spAutoFit/>
          </a:bodyPr>
          <a:lstStyle/>
          <a:p>
            <a:pPr marL="182880"/>
            <a:r>
              <a:rPr lang="en-US" sz="3600"/>
              <a:t>	</a:t>
            </a:r>
            <a:r>
              <a:rPr lang="vi-VN" sz="3600"/>
              <a:t>Chẳng đâu bằng chính nhà em</a:t>
            </a:r>
          </a:p>
          <a:p>
            <a:pPr marL="182880"/>
            <a:r>
              <a:rPr lang="vi-VN" sz="3600"/>
              <a:t>Có đàn chim sẻ bên thềm líu lo.</a:t>
            </a:r>
          </a:p>
          <a:p>
            <a:pPr marL="182880"/>
            <a:r>
              <a:rPr lang="en-US" sz="3600"/>
              <a:t>	</a:t>
            </a:r>
            <a:r>
              <a:rPr lang="vi-VN" sz="3600"/>
              <a:t>Có nàng gà mái hoa mơ</a:t>
            </a:r>
          </a:p>
          <a:p>
            <a:pPr marL="182880"/>
            <a:r>
              <a:rPr lang="vi-VN" sz="3600"/>
              <a:t>Cục ta, cục tác khi vừa đẻ xong.</a:t>
            </a:r>
          </a:p>
          <a:p>
            <a:pPr marL="182880"/>
            <a:r>
              <a:rPr lang="en-US" sz="3600"/>
              <a:t>	</a:t>
            </a:r>
            <a:r>
              <a:rPr lang="vi-VN" sz="3600"/>
              <a:t>Có bà chuối mật lưng ong</a:t>
            </a:r>
          </a:p>
          <a:p>
            <a:pPr marL="182880"/>
            <a:r>
              <a:rPr lang="vi-VN" sz="3600"/>
              <a:t>Có ông ngô bắp râu hồng như tơ.</a:t>
            </a:r>
          </a:p>
          <a:p>
            <a:pPr marL="182880" algn="r"/>
            <a:r>
              <a:rPr lang="vi-VN" sz="3600"/>
              <a:t>(Đoàn Thị Lam Luyến)</a:t>
            </a:r>
          </a:p>
        </p:txBody>
      </p:sp>
      <p:cxnSp>
        <p:nvCxnSpPr>
          <p:cNvPr id="2" name="Straight Connector 1">
            <a:extLst>
              <a:ext uri="{FF2B5EF4-FFF2-40B4-BE49-F238E27FC236}">
                <a16:creationId xmlns:a16="http://schemas.microsoft.com/office/drawing/2014/main" id="{0BC9DB4F-A5F8-40D7-5522-78894CE9ABF6}"/>
              </a:ext>
            </a:extLst>
          </p:cNvPr>
          <p:cNvCxnSpPr>
            <a:cxnSpLocks/>
          </p:cNvCxnSpPr>
          <p:nvPr/>
        </p:nvCxnSpPr>
        <p:spPr>
          <a:xfrm>
            <a:off x="3620991" y="3594463"/>
            <a:ext cx="9425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5BD853E-D61F-C9B1-AF55-8349E6966C8F}"/>
              </a:ext>
            </a:extLst>
          </p:cNvPr>
          <p:cNvCxnSpPr>
            <a:cxnSpLocks/>
          </p:cNvCxnSpPr>
          <p:nvPr/>
        </p:nvCxnSpPr>
        <p:spPr>
          <a:xfrm>
            <a:off x="3564915" y="4706983"/>
            <a:ext cx="5852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019AE3-63D3-768D-B201-B9F9E8963014}"/>
              </a:ext>
            </a:extLst>
          </p:cNvPr>
          <p:cNvCxnSpPr>
            <a:cxnSpLocks/>
          </p:cNvCxnSpPr>
          <p:nvPr/>
        </p:nvCxnSpPr>
        <p:spPr>
          <a:xfrm>
            <a:off x="2882798" y="5240383"/>
            <a:ext cx="7789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2686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30" y="270493"/>
            <a:ext cx="10981649" cy="523220"/>
          </a:xfrm>
          <a:prstGeom prst="rect">
            <a:avLst/>
          </a:prstGeom>
          <a:noFill/>
        </p:spPr>
        <p:txBody>
          <a:bodyPr wrap="square">
            <a:spAutoFit/>
          </a:bodyPr>
          <a:lstStyle/>
          <a:p>
            <a:pPr algn="just"/>
            <a:r>
              <a:rPr lang="en-US" sz="2800" b="1"/>
              <a:t>2. </a:t>
            </a:r>
          </a:p>
        </p:txBody>
      </p:sp>
      <p:sp>
        <p:nvSpPr>
          <p:cNvPr id="3" name="TextBox 2">
            <a:extLst>
              <a:ext uri="{FF2B5EF4-FFF2-40B4-BE49-F238E27FC236}">
                <a16:creationId xmlns:a16="http://schemas.microsoft.com/office/drawing/2014/main" id="{4922E3FA-F10E-A7FF-8E5A-24B699135033}"/>
              </a:ext>
            </a:extLst>
          </p:cNvPr>
          <p:cNvSpPr txBox="1"/>
          <p:nvPr/>
        </p:nvSpPr>
        <p:spPr>
          <a:xfrm>
            <a:off x="2346960" y="152919"/>
            <a:ext cx="7239000" cy="3439239"/>
          </a:xfrm>
          <a:prstGeom prst="roundRect">
            <a:avLst/>
          </a:prstGeom>
          <a:noFill/>
          <a:ln>
            <a:noFill/>
            <a:prstDash val="lgDash"/>
          </a:ln>
        </p:spPr>
        <p:txBody>
          <a:bodyPr wrap="square">
            <a:spAutoFit/>
          </a:bodyPr>
          <a:lstStyle/>
          <a:p>
            <a:pPr marL="548640"/>
            <a:r>
              <a:rPr lang="en-US" sz="2800"/>
              <a:t>	</a:t>
            </a:r>
            <a:r>
              <a:rPr lang="vi-VN" sz="2800"/>
              <a:t>Chẳng đâu bằng chính nhà em</a:t>
            </a:r>
          </a:p>
          <a:p>
            <a:pPr marL="548640"/>
            <a:r>
              <a:rPr lang="vi-VN" sz="2800"/>
              <a:t>Có đàn chim sẻ bên thềm líu lo.</a:t>
            </a:r>
          </a:p>
          <a:p>
            <a:pPr marL="548640"/>
            <a:r>
              <a:rPr lang="en-US" sz="2800"/>
              <a:t>	</a:t>
            </a:r>
            <a:r>
              <a:rPr lang="vi-VN" sz="2800"/>
              <a:t>Có </a:t>
            </a:r>
            <a:r>
              <a:rPr lang="vi-VN" sz="2800">
                <a:solidFill>
                  <a:srgbClr val="FF0000"/>
                </a:solidFill>
              </a:rPr>
              <a:t>nàng</a:t>
            </a:r>
            <a:r>
              <a:rPr lang="vi-VN" sz="2800"/>
              <a:t> gà mái hoa mơ</a:t>
            </a:r>
          </a:p>
          <a:p>
            <a:pPr marL="548640"/>
            <a:r>
              <a:rPr lang="vi-VN" sz="2800"/>
              <a:t>Cục ta, cục tác khi vừa đẻ xong.</a:t>
            </a:r>
          </a:p>
          <a:p>
            <a:pPr marL="548640"/>
            <a:r>
              <a:rPr lang="en-US" sz="2800"/>
              <a:t>	</a:t>
            </a:r>
            <a:r>
              <a:rPr lang="vi-VN" sz="2800"/>
              <a:t>Có </a:t>
            </a:r>
            <a:r>
              <a:rPr lang="vi-VN" sz="2800">
                <a:solidFill>
                  <a:srgbClr val="FF0000"/>
                </a:solidFill>
              </a:rPr>
              <a:t>bà</a:t>
            </a:r>
            <a:r>
              <a:rPr lang="vi-VN" sz="2800"/>
              <a:t> chuối mật lưng ong</a:t>
            </a:r>
          </a:p>
          <a:p>
            <a:pPr marL="548640"/>
            <a:r>
              <a:rPr lang="vi-VN" sz="2800"/>
              <a:t>Có </a:t>
            </a:r>
            <a:r>
              <a:rPr lang="vi-VN" sz="2800">
                <a:solidFill>
                  <a:srgbClr val="FF0000"/>
                </a:solidFill>
              </a:rPr>
              <a:t>ông</a:t>
            </a:r>
            <a:r>
              <a:rPr lang="vi-VN" sz="2800"/>
              <a:t> ngô bắp râu hồng như tơ.</a:t>
            </a:r>
          </a:p>
          <a:p>
            <a:pPr marL="548640" algn="r"/>
            <a:r>
              <a:rPr lang="vi-VN" sz="2800"/>
              <a:t>(Đoàn Thị Lam Luyến)</a:t>
            </a:r>
          </a:p>
        </p:txBody>
      </p:sp>
      <p:sp>
        <p:nvSpPr>
          <p:cNvPr id="7" name="TextBox 6">
            <a:extLst>
              <a:ext uri="{FF2B5EF4-FFF2-40B4-BE49-F238E27FC236}">
                <a16:creationId xmlns:a16="http://schemas.microsoft.com/office/drawing/2014/main" id="{EB7EA1F3-99B7-3C7A-F8A2-9FD5156FAB96}"/>
              </a:ext>
            </a:extLst>
          </p:cNvPr>
          <p:cNvSpPr txBox="1"/>
          <p:nvPr/>
        </p:nvSpPr>
        <p:spPr>
          <a:xfrm>
            <a:off x="772814" y="3761201"/>
            <a:ext cx="10698480" cy="2826306"/>
          </a:xfrm>
          <a:prstGeom prst="roundRect">
            <a:avLst/>
          </a:prstGeom>
          <a:solidFill>
            <a:schemeClr val="bg2"/>
          </a:solidFill>
          <a:ln>
            <a:solidFill>
              <a:srgbClr val="FFC000"/>
            </a:solidFill>
            <a:prstDash val="lgDash"/>
          </a:ln>
        </p:spPr>
        <p:txBody>
          <a:bodyPr wrap="square">
            <a:spAutoFit/>
          </a:bodyPr>
          <a:lstStyle/>
          <a:p>
            <a:pPr algn="just"/>
            <a:r>
              <a:rPr lang="en-US" sz="4000">
                <a:solidFill>
                  <a:srgbClr val="C00000"/>
                </a:solidFill>
              </a:rPr>
              <a:t>   Biện pháp nhân hoá giúp cho sự vật, hiện tượng vô tri, vô giác trở nên </a:t>
            </a:r>
            <a:r>
              <a:rPr lang="en-US" sz="4000" b="1">
                <a:solidFill>
                  <a:srgbClr val="C00000"/>
                </a:solidFill>
              </a:rPr>
              <a:t>có hồn</a:t>
            </a:r>
            <a:r>
              <a:rPr lang="en-US" sz="4000">
                <a:solidFill>
                  <a:srgbClr val="C00000"/>
                </a:solidFill>
              </a:rPr>
              <a:t>, </a:t>
            </a:r>
            <a:r>
              <a:rPr lang="en-US" sz="4000" b="1">
                <a:solidFill>
                  <a:srgbClr val="C00000"/>
                </a:solidFill>
              </a:rPr>
              <a:t>sinh động hơn</a:t>
            </a:r>
            <a:r>
              <a:rPr lang="en-US" sz="4000">
                <a:solidFill>
                  <a:srgbClr val="C00000"/>
                </a:solidFill>
              </a:rPr>
              <a:t>, </a:t>
            </a:r>
            <a:r>
              <a:rPr lang="en-US" sz="4000" b="1">
                <a:solidFill>
                  <a:srgbClr val="C00000"/>
                </a:solidFill>
              </a:rPr>
              <a:t>giống với con người</a:t>
            </a:r>
            <a:r>
              <a:rPr lang="en-US" sz="4000">
                <a:solidFill>
                  <a:srgbClr val="C00000"/>
                </a:solidFill>
              </a:rPr>
              <a:t>, </a:t>
            </a:r>
            <a:r>
              <a:rPr lang="en-US" sz="4000" b="1">
                <a:solidFill>
                  <a:srgbClr val="C00000"/>
                </a:solidFill>
              </a:rPr>
              <a:t>gần gũi với con người hơn</a:t>
            </a:r>
            <a:r>
              <a:rPr lang="en-US" sz="4000">
                <a:solidFill>
                  <a:srgbClr val="C00000"/>
                </a:solidFill>
              </a:rPr>
              <a:t>.</a:t>
            </a:r>
            <a:endParaRPr lang="vi-VN" sz="4000">
              <a:solidFill>
                <a:srgbClr val="C00000"/>
              </a:solidFill>
            </a:endParaRPr>
          </a:p>
        </p:txBody>
      </p:sp>
    </p:spTree>
    <p:custDataLst>
      <p:tags r:id="rId1"/>
    </p:custDataLst>
    <p:extLst>
      <p:ext uri="{BB962C8B-B14F-4D97-AF65-F5344CB8AC3E}">
        <p14:creationId xmlns:p14="http://schemas.microsoft.com/office/powerpoint/2010/main" val="190455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31" y="270493"/>
            <a:ext cx="10636682" cy="1800493"/>
          </a:xfrm>
          <a:prstGeom prst="rect">
            <a:avLst/>
          </a:prstGeom>
          <a:noFill/>
        </p:spPr>
        <p:txBody>
          <a:bodyPr wrap="square">
            <a:spAutoFit/>
          </a:bodyPr>
          <a:lstStyle/>
          <a:p>
            <a:pPr algn="just">
              <a:spcBef>
                <a:spcPts val="600"/>
              </a:spcBef>
              <a:spcAft>
                <a:spcPts val="1200"/>
              </a:spcAft>
            </a:pPr>
            <a:r>
              <a:rPr lang="en-US" sz="3200" b="1"/>
              <a:t>3.</a:t>
            </a:r>
            <a:r>
              <a:rPr lang="vi-VN" sz="3200" b="1"/>
              <a:t> Đặt 2 – 3 câu có hình ảnh nhân hoá nói về cảnh vật, hiện tượng tự nhiên.</a:t>
            </a:r>
            <a:endParaRPr lang="en-US" sz="3200" b="1"/>
          </a:p>
          <a:p>
            <a:pPr algn="just">
              <a:spcBef>
                <a:spcPts val="600"/>
              </a:spcBef>
              <a:spcAft>
                <a:spcPts val="1200"/>
              </a:spcAft>
            </a:pPr>
            <a:r>
              <a:rPr lang="vi-VN" sz="3200" b="1">
                <a:solidFill>
                  <a:srgbClr val="C00000"/>
                </a:solidFill>
              </a:rPr>
              <a:t>M</a:t>
            </a:r>
            <a:r>
              <a:rPr lang="vi-VN" sz="3200" b="1"/>
              <a:t>: Những chị mây đang dạo chơi trên bầu trời.</a:t>
            </a:r>
            <a:r>
              <a:rPr lang="en-US" sz="3200" b="1"/>
              <a:t> </a:t>
            </a:r>
          </a:p>
        </p:txBody>
      </p:sp>
      <p:grpSp>
        <p:nvGrpSpPr>
          <p:cNvPr id="2" name="Group 1">
            <a:extLst>
              <a:ext uri="{FF2B5EF4-FFF2-40B4-BE49-F238E27FC236}">
                <a16:creationId xmlns:a16="http://schemas.microsoft.com/office/drawing/2014/main" id="{E40C9A23-19A9-E93A-ED2F-43BFC0A7AD8F}"/>
              </a:ext>
            </a:extLst>
          </p:cNvPr>
          <p:cNvGrpSpPr/>
          <p:nvPr/>
        </p:nvGrpSpPr>
        <p:grpSpPr>
          <a:xfrm>
            <a:off x="2559984" y="2242531"/>
            <a:ext cx="6551465" cy="4832241"/>
            <a:chOff x="1362390" y="626100"/>
            <a:chExt cx="8186343" cy="6038098"/>
          </a:xfrm>
        </p:grpSpPr>
        <p:pic>
          <p:nvPicPr>
            <p:cNvPr id="6" name="Picture 5">
              <a:extLst>
                <a:ext uri="{FF2B5EF4-FFF2-40B4-BE49-F238E27FC236}">
                  <a16:creationId xmlns:a16="http://schemas.microsoft.com/office/drawing/2014/main" id="{73DBD6E5-C1ED-2B6D-233C-08B00986DF55}"/>
                </a:ext>
              </a:extLst>
            </p:cNvPr>
            <p:cNvPicPr>
              <a:picLocks noChangeAspect="1"/>
            </p:cNvPicPr>
            <p:nvPr/>
          </p:nvPicPr>
          <p:blipFill>
            <a:blip r:embed="rId4"/>
            <a:stretch>
              <a:fillRect/>
            </a:stretch>
          </p:blipFill>
          <p:spPr>
            <a:xfrm>
              <a:off x="1362390" y="626100"/>
              <a:ext cx="6703922" cy="5605800"/>
            </a:xfrm>
            <a:prstGeom prst="rect">
              <a:avLst/>
            </a:prstGeom>
          </p:spPr>
        </p:pic>
        <p:pic>
          <p:nvPicPr>
            <p:cNvPr id="7" name="Picture 2" descr="Viết mực nước Thiên Long Gel-08 Sunbeam | Thanh Thanh">
              <a:extLst>
                <a:ext uri="{FF2B5EF4-FFF2-40B4-BE49-F238E27FC236}">
                  <a16:creationId xmlns:a16="http://schemas.microsoft.com/office/drawing/2014/main" id="{5336B95A-B243-BDC8-A706-D9D3A20547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6" t="22295" r="87291"/>
            <a:stretch/>
          </p:blipFill>
          <p:spPr bwMode="auto">
            <a:xfrm rot="1040063">
              <a:off x="8844195" y="1335196"/>
              <a:ext cx="704538" cy="532900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45344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206854" y="218801"/>
            <a:ext cx="9778018" cy="16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defRPr/>
            </a:pPr>
            <a:r>
              <a:rPr lang="en-US" sz="2594" b="1" dirty="0">
                <a:solidFill>
                  <a:prstClr val="black"/>
                </a:solidFill>
                <a:latin typeface="Times New Roman" pitchFamily="18" charset="0"/>
                <a:cs typeface="Times New Roman" pitchFamily="18" charset="0"/>
              </a:rPr>
              <a:t>TRƯỜNG TIỂU HỌC QUANG TRUNG</a:t>
            </a:r>
          </a:p>
          <a:p>
            <a:pPr algn="ctr" defTabSz="909834">
              <a:defRPr/>
            </a:pPr>
            <a:r>
              <a:rPr lang="en-US" sz="2594" b="1" dirty="0" err="1">
                <a:solidFill>
                  <a:prstClr val="black"/>
                </a:solidFill>
                <a:latin typeface="Times New Roman" pitchFamily="18" charset="0"/>
                <a:cs typeface="Times New Roman" pitchFamily="18" charset="0"/>
              </a:rPr>
              <a:t>Sách</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kết</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nối</a:t>
            </a:r>
            <a:r>
              <a:rPr lang="en-US" sz="2594" b="1" dirty="0">
                <a:solidFill>
                  <a:prstClr val="black"/>
                </a:solidFill>
                <a:latin typeface="Times New Roman" pitchFamily="18" charset="0"/>
                <a:cs typeface="Times New Roman" pitchFamily="18" charset="0"/>
              </a:rPr>
              <a:t> tri </a:t>
            </a:r>
            <a:r>
              <a:rPr lang="en-US" sz="2594" b="1" dirty="0" err="1">
                <a:solidFill>
                  <a:prstClr val="black"/>
                </a:solidFill>
                <a:latin typeface="Times New Roman" pitchFamily="18" charset="0"/>
                <a:cs typeface="Times New Roman" pitchFamily="18" charset="0"/>
              </a:rPr>
              <a:t>thức</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với</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cuộc</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sống</a:t>
            </a:r>
            <a:r>
              <a:rPr lang="en-US" sz="2594" b="1" dirty="0">
                <a:solidFill>
                  <a:prstClr val="black"/>
                </a:solidFill>
                <a:latin typeface="Times New Roman" pitchFamily="18" charset="0"/>
                <a:cs typeface="Times New Roman" pitchFamily="18" charset="0"/>
              </a:rPr>
              <a:t> – </a:t>
            </a:r>
            <a:r>
              <a:rPr lang="en-US" sz="2594" b="1" dirty="0" err="1">
                <a:solidFill>
                  <a:prstClr val="black"/>
                </a:solidFill>
                <a:latin typeface="Times New Roman" pitchFamily="18" charset="0"/>
                <a:cs typeface="Times New Roman" pitchFamily="18" charset="0"/>
              </a:rPr>
              <a:t>Lớp</a:t>
            </a:r>
            <a:r>
              <a:rPr lang="en-US" sz="2594" b="1" dirty="0">
                <a:solidFill>
                  <a:prstClr val="black"/>
                </a:solidFill>
                <a:latin typeface="Times New Roman" pitchFamily="18" charset="0"/>
                <a:cs typeface="Times New Roman" pitchFamily="18" charset="0"/>
              </a:rPr>
              <a:t> 4</a:t>
            </a:r>
          </a:p>
          <a:p>
            <a:pPr algn="ctr" defTabSz="909834">
              <a:defRPr/>
            </a:pP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Năm</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học</a:t>
            </a:r>
            <a:r>
              <a:rPr lang="en-US" sz="2594" b="1" dirty="0">
                <a:solidFill>
                  <a:prstClr val="black"/>
                </a:solidFill>
                <a:latin typeface="Times New Roman" pitchFamily="18" charset="0"/>
                <a:cs typeface="Times New Roman" pitchFamily="18" charset="0"/>
              </a:rPr>
              <a:t> 2024-2025</a:t>
            </a:r>
          </a:p>
          <a:p>
            <a:pPr algn="ctr" defTabSz="909834">
              <a:defRPr/>
            </a:pPr>
            <a:r>
              <a:rPr lang="en-US" sz="2594" b="1" dirty="0">
                <a:solidFill>
                  <a:prstClr val="black"/>
                </a:solidFill>
                <a:latin typeface="Times New Roman" pitchFamily="18" charset="0"/>
                <a:cs typeface="Times New Roman" pitchFamily="18" charset="0"/>
                <a:sym typeface="Wingdings" panose="05000000000000000000" pitchFamily="2" charset="2"/>
              </a:rPr>
              <a:t></a:t>
            </a:r>
            <a:endParaRPr lang="en-US" sz="2594"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64728" y="2090264"/>
            <a:ext cx="10662271" cy="330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lnSpc>
                <a:spcPct val="150000"/>
              </a:lnSpc>
              <a:defRPr/>
            </a:pPr>
            <a:r>
              <a:rPr lang="en-US" sz="3990" b="1" dirty="0" smtClean="0">
                <a:solidFill>
                  <a:srgbClr val="FF0000"/>
                </a:solidFill>
                <a:latin typeface="Times New Roman" pitchFamily="18" charset="0"/>
                <a:cs typeface="Times New Roman" pitchFamily="18" charset="0"/>
              </a:rPr>
              <a:t>MÔN: TIẾNG VIỆT</a:t>
            </a:r>
          </a:p>
          <a:p>
            <a:pPr algn="ctr" defTabSz="909834">
              <a:lnSpc>
                <a:spcPct val="150000"/>
              </a:lnSpc>
              <a:defRPr/>
            </a:pPr>
            <a:r>
              <a:rPr lang="en-US" sz="3600" b="1" dirty="0" smtClean="0">
                <a:solidFill>
                  <a:srgbClr val="7030A0"/>
                </a:solidFill>
                <a:latin typeface="Times New Roman" panose="02020603050405020304" pitchFamily="18" charset="0"/>
                <a:cs typeface="Times New Roman" panose="02020603050405020304" pitchFamily="18" charset="0"/>
              </a:rPr>
              <a:t>LUYỆN </a:t>
            </a:r>
            <a:r>
              <a:rPr lang="en-US" sz="3600" b="1" dirty="0">
                <a:solidFill>
                  <a:srgbClr val="7030A0"/>
                </a:solidFill>
                <a:latin typeface="Times New Roman" panose="02020603050405020304" pitchFamily="18" charset="0"/>
                <a:cs typeface="Times New Roman" panose="02020603050405020304" pitchFamily="18" charset="0"/>
              </a:rPr>
              <a:t>TỪ VÀ </a:t>
            </a:r>
            <a:r>
              <a:rPr lang="en-US" sz="3600" b="1" dirty="0" smtClean="0">
                <a:solidFill>
                  <a:srgbClr val="7030A0"/>
                </a:solidFill>
                <a:latin typeface="Times New Roman" panose="02020603050405020304" pitchFamily="18" charset="0"/>
                <a:cs typeface="Times New Roman" panose="02020603050405020304" pitchFamily="18" charset="0"/>
              </a:rPr>
              <a:t>CÂU: LUYỆN TẬP VỀ</a:t>
            </a:r>
          </a:p>
          <a:p>
            <a:pPr algn="ctr">
              <a:spcBef>
                <a:spcPts val="600"/>
              </a:spcBef>
            </a:pPr>
            <a:r>
              <a:rPr lang="en-US" sz="3600" b="1" dirty="0" smtClean="0">
                <a:solidFill>
                  <a:srgbClr val="7030A0"/>
                </a:solidFill>
                <a:latin typeface="Times New Roman" panose="02020603050405020304" pitchFamily="18" charset="0"/>
                <a:cs typeface="Times New Roman" panose="02020603050405020304" pitchFamily="18" charset="0"/>
              </a:rPr>
              <a:t>BIỆN </a:t>
            </a:r>
            <a:r>
              <a:rPr lang="en-US" sz="3600" b="1" dirty="0">
                <a:solidFill>
                  <a:srgbClr val="7030A0"/>
                </a:solidFill>
                <a:latin typeface="Times New Roman" panose="02020603050405020304" pitchFamily="18" charset="0"/>
                <a:cs typeface="Times New Roman" panose="02020603050405020304" pitchFamily="18" charset="0"/>
              </a:rPr>
              <a:t>PHÁP NHÂN HOÁ</a:t>
            </a:r>
          </a:p>
          <a:p>
            <a:pPr algn="ctr" defTabSz="909834">
              <a:lnSpc>
                <a:spcPct val="150000"/>
              </a:lnSpc>
              <a:defRPr/>
            </a:pPr>
            <a:endParaRPr lang="en-US" sz="3591" b="1" dirty="0">
              <a:solidFill>
                <a:srgbClr val="7030A0"/>
              </a:solidFill>
              <a:latin typeface="Times New Roman" pitchFamily="18" charset="0"/>
              <a:cs typeface="Times New Roman" pitchFamily="18" charset="0"/>
            </a:endParaRPr>
          </a:p>
        </p:txBody>
      </p:sp>
      <p:sp>
        <p:nvSpPr>
          <p:cNvPr id="4" name="Rectangle 5"/>
          <p:cNvSpPr>
            <a:spLocks noChangeArrowheads="1"/>
          </p:cNvSpPr>
          <p:nvPr/>
        </p:nvSpPr>
        <p:spPr bwMode="auto">
          <a:xfrm>
            <a:off x="5967712" y="4515951"/>
            <a:ext cx="5459287" cy="131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spcBef>
                <a:spcPct val="50000"/>
              </a:spcBef>
              <a:defRPr/>
            </a:pPr>
            <a:endParaRPr lang="en-US" sz="3184" b="1" i="1" dirty="0">
              <a:solidFill>
                <a:srgbClr val="3333CC"/>
              </a:solidFill>
              <a:latin typeface="Times New Roman" pitchFamily="18" charset="0"/>
            </a:endParaRPr>
          </a:p>
          <a:p>
            <a:pPr algn="ctr" defTabSz="909834">
              <a:spcBef>
                <a:spcPct val="50000"/>
              </a:spcBef>
              <a:defRPr/>
            </a:pPr>
            <a:r>
              <a:rPr lang="en-US" sz="3184" b="1" i="1" dirty="0" err="1">
                <a:solidFill>
                  <a:srgbClr val="3333CC"/>
                </a:solidFill>
                <a:latin typeface="Times New Roman" pitchFamily="18" charset="0"/>
              </a:rPr>
              <a:t>Giáo</a:t>
            </a:r>
            <a:r>
              <a:rPr lang="en-US" sz="3184" b="1" i="1" dirty="0">
                <a:solidFill>
                  <a:srgbClr val="3333CC"/>
                </a:solidFill>
                <a:latin typeface="Times New Roman" pitchFamily="18" charset="0"/>
              </a:rPr>
              <a:t> viên: </a:t>
            </a:r>
            <a:r>
              <a:rPr lang="en-US" sz="3184" b="1" i="1" dirty="0" err="1">
                <a:solidFill>
                  <a:srgbClr val="3333CC"/>
                </a:solidFill>
                <a:latin typeface="Times New Roman" pitchFamily="18" charset="0"/>
              </a:rPr>
              <a:t>Dương</a:t>
            </a:r>
            <a:r>
              <a:rPr lang="en-US" sz="3184" b="1" i="1" dirty="0">
                <a:solidFill>
                  <a:srgbClr val="3333CC"/>
                </a:solidFill>
                <a:latin typeface="Times New Roman" pitchFamily="18" charset="0"/>
              </a:rPr>
              <a:t> </a:t>
            </a:r>
            <a:r>
              <a:rPr lang="en-US" sz="3184" b="1" i="1" dirty="0" err="1">
                <a:solidFill>
                  <a:srgbClr val="3333CC"/>
                </a:solidFill>
                <a:latin typeface="Times New Roman" pitchFamily="18" charset="0"/>
              </a:rPr>
              <a:t>Thị</a:t>
            </a:r>
            <a:r>
              <a:rPr lang="en-US" sz="3184" b="1" i="1" dirty="0">
                <a:solidFill>
                  <a:srgbClr val="3333CC"/>
                </a:solidFill>
                <a:latin typeface="Times New Roman" pitchFamily="18" charset="0"/>
              </a:rPr>
              <a:t> </a:t>
            </a:r>
            <a:r>
              <a:rPr lang="en-US" sz="3184" b="1" i="1" dirty="0" err="1">
                <a:solidFill>
                  <a:srgbClr val="3333CC"/>
                </a:solidFill>
                <a:latin typeface="Times New Roman" pitchFamily="18" charset="0"/>
              </a:rPr>
              <a:t>Quyên</a:t>
            </a:r>
            <a:endParaRPr lang="en-US" sz="3184" b="1" i="1" dirty="0">
              <a:solidFill>
                <a:srgbClr val="3333CC"/>
              </a:solidFill>
              <a:latin typeface="Times New Roman" pitchFamily="18" charset="0"/>
            </a:endParaRPr>
          </a:p>
        </p:txBody>
      </p:sp>
    </p:spTree>
    <p:custDataLst>
      <p:tags r:id="rId1"/>
    </p:custDataLst>
    <p:extLst>
      <p:ext uri="{BB962C8B-B14F-4D97-AF65-F5344CB8AC3E}">
        <p14:creationId xmlns:p14="http://schemas.microsoft.com/office/powerpoint/2010/main" val="1111283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31" y="270493"/>
            <a:ext cx="10636682" cy="1800493"/>
          </a:xfrm>
          <a:prstGeom prst="rect">
            <a:avLst/>
          </a:prstGeom>
          <a:noFill/>
        </p:spPr>
        <p:txBody>
          <a:bodyPr wrap="square">
            <a:spAutoFit/>
          </a:bodyPr>
          <a:lstStyle/>
          <a:p>
            <a:pPr algn="just">
              <a:spcBef>
                <a:spcPts val="600"/>
              </a:spcBef>
              <a:spcAft>
                <a:spcPts val="1200"/>
              </a:spcAft>
            </a:pPr>
            <a:r>
              <a:rPr lang="en-US" sz="3200" b="1"/>
              <a:t>3.</a:t>
            </a:r>
            <a:r>
              <a:rPr lang="vi-VN" sz="3200" b="1"/>
              <a:t> Đặt 2 – 3 câu có hình ảnh nhân hoá nói về cảnh vật, hiện tượng tự nhiên.</a:t>
            </a:r>
            <a:endParaRPr lang="en-US" sz="3200" b="1"/>
          </a:p>
          <a:p>
            <a:pPr algn="just">
              <a:spcBef>
                <a:spcPts val="600"/>
              </a:spcBef>
              <a:spcAft>
                <a:spcPts val="1200"/>
              </a:spcAft>
            </a:pPr>
            <a:r>
              <a:rPr lang="vi-VN" sz="3200" b="1">
                <a:solidFill>
                  <a:srgbClr val="C00000"/>
                </a:solidFill>
              </a:rPr>
              <a:t>M</a:t>
            </a:r>
            <a:r>
              <a:rPr lang="vi-VN" sz="3200" b="1"/>
              <a:t>: Những chị mây đang dạo chơi trên bầu trời.</a:t>
            </a:r>
            <a:r>
              <a:rPr lang="en-US" sz="3200" b="1"/>
              <a:t> </a:t>
            </a:r>
          </a:p>
        </p:txBody>
      </p:sp>
      <p:sp>
        <p:nvSpPr>
          <p:cNvPr id="5" name="TextBox 4">
            <a:extLst>
              <a:ext uri="{FF2B5EF4-FFF2-40B4-BE49-F238E27FC236}">
                <a16:creationId xmlns:a16="http://schemas.microsoft.com/office/drawing/2014/main" id="{A9460E96-C2E9-9499-EF82-0764EF2CE20A}"/>
              </a:ext>
            </a:extLst>
          </p:cNvPr>
          <p:cNvSpPr txBox="1"/>
          <p:nvPr/>
        </p:nvSpPr>
        <p:spPr>
          <a:xfrm>
            <a:off x="762578" y="2573624"/>
            <a:ext cx="10636681" cy="1200329"/>
          </a:xfrm>
          <a:prstGeom prst="rect">
            <a:avLst/>
          </a:prstGeom>
          <a:noFill/>
        </p:spPr>
        <p:txBody>
          <a:bodyPr wrap="square">
            <a:spAutoFit/>
          </a:bodyPr>
          <a:lstStyle/>
          <a:p>
            <a:pPr algn="just"/>
            <a:r>
              <a:rPr lang="en-US" sz="3600"/>
              <a:t>- Bỗng từ đằng xa, những đám mây đen</a:t>
            </a:r>
            <a:r>
              <a:rPr lang="en-US" sz="3600" b="1"/>
              <a:t> ì ạch trôi về</a:t>
            </a:r>
            <a:r>
              <a:rPr lang="en-US" sz="3600"/>
              <a:t> từ vùng biển.</a:t>
            </a:r>
          </a:p>
        </p:txBody>
      </p:sp>
      <p:sp>
        <p:nvSpPr>
          <p:cNvPr id="8" name="TextBox 7">
            <a:extLst>
              <a:ext uri="{FF2B5EF4-FFF2-40B4-BE49-F238E27FC236}">
                <a16:creationId xmlns:a16="http://schemas.microsoft.com/office/drawing/2014/main" id="{E01AE030-3CE1-ED1D-F742-8500D06E8E97}"/>
              </a:ext>
            </a:extLst>
          </p:cNvPr>
          <p:cNvSpPr txBox="1"/>
          <p:nvPr/>
        </p:nvSpPr>
        <p:spPr>
          <a:xfrm>
            <a:off x="762577" y="4186850"/>
            <a:ext cx="10636681" cy="1200329"/>
          </a:xfrm>
          <a:prstGeom prst="rect">
            <a:avLst/>
          </a:prstGeom>
          <a:noFill/>
        </p:spPr>
        <p:txBody>
          <a:bodyPr wrap="square">
            <a:spAutoFit/>
          </a:bodyPr>
          <a:lstStyle/>
          <a:p>
            <a:pPr algn="just"/>
            <a:r>
              <a:rPr lang="en-US" sz="3600"/>
              <a:t>- </a:t>
            </a:r>
            <a:r>
              <a:rPr lang="en-US" sz="3600" b="1"/>
              <a:t>Ông </a:t>
            </a:r>
            <a:r>
              <a:rPr lang="en-US" sz="3600"/>
              <a:t>mặt trời </a:t>
            </a:r>
            <a:r>
              <a:rPr lang="en-US" sz="3600" b="1"/>
              <a:t>lấp ló trốn</a:t>
            </a:r>
            <a:r>
              <a:rPr lang="en-US" sz="3600"/>
              <a:t> sau dãy núi rồi dần </a:t>
            </a:r>
            <a:r>
              <a:rPr lang="en-US" sz="3600" b="1"/>
              <a:t>đi ngủ</a:t>
            </a:r>
            <a:r>
              <a:rPr lang="en-US" sz="3600"/>
              <a:t>.</a:t>
            </a:r>
          </a:p>
        </p:txBody>
      </p:sp>
    </p:spTree>
    <p:custDataLst>
      <p:tags r:id="rId1"/>
    </p:custDataLst>
    <p:extLst>
      <p:ext uri="{BB962C8B-B14F-4D97-AF65-F5344CB8AC3E}">
        <p14:creationId xmlns:p14="http://schemas.microsoft.com/office/powerpoint/2010/main" val="261863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ẩm nang cho mentee - Vietnam Alumni Mentoring">
            <a:extLst>
              <a:ext uri="{FF2B5EF4-FFF2-40B4-BE49-F238E27FC236}">
                <a16:creationId xmlns:a16="http://schemas.microsoft.com/office/drawing/2014/main" id="{903461B4-AE7E-FADC-FF2B-E8FFDFA71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69" r="32391" b="16311"/>
          <a:stretch/>
        </p:blipFill>
        <p:spPr bwMode="auto">
          <a:xfrm>
            <a:off x="278147" y="3017632"/>
            <a:ext cx="3550904" cy="38403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179A0BB-009B-3263-8574-69D2F4E06F52}"/>
              </a:ext>
            </a:extLst>
          </p:cNvPr>
          <p:cNvGrpSpPr/>
          <p:nvPr/>
        </p:nvGrpSpPr>
        <p:grpSpPr>
          <a:xfrm>
            <a:off x="4826447" y="685800"/>
            <a:ext cx="5841553" cy="2743200"/>
            <a:chOff x="6426647" y="1074601"/>
            <a:chExt cx="5163541" cy="2493662"/>
          </a:xfrm>
        </p:grpSpPr>
        <p:sp>
          <p:nvSpPr>
            <p:cNvPr id="3" name="Thought Bubble: Cloud 2">
              <a:extLst>
                <a:ext uri="{FF2B5EF4-FFF2-40B4-BE49-F238E27FC236}">
                  <a16:creationId xmlns:a16="http://schemas.microsoft.com/office/drawing/2014/main" id="{37E1FCCB-C964-8B61-DA11-FA1148149333}"/>
                </a:ext>
              </a:extLst>
            </p:cNvPr>
            <p:cNvSpPr/>
            <p:nvPr/>
          </p:nvSpPr>
          <p:spPr>
            <a:xfrm>
              <a:off x="6426647" y="1074601"/>
              <a:ext cx="5163541" cy="2493662"/>
            </a:xfrm>
            <a:prstGeom prst="cloudCallout">
              <a:avLst>
                <a:gd name="adj1" fmla="val -68651"/>
                <a:gd name="adj2" fmla="val 36279"/>
              </a:avLst>
            </a:prstGeom>
            <a:solidFill>
              <a:srgbClr val="FDF8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mj-lt"/>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id="{C76C822D-5BF6-6B99-7E01-5F7F065F9CDD}"/>
                </a:ext>
              </a:extLst>
            </p:cNvPr>
            <p:cNvSpPr txBox="1"/>
            <p:nvPr/>
          </p:nvSpPr>
          <p:spPr>
            <a:xfrm>
              <a:off x="7243903" y="1524061"/>
              <a:ext cx="3529027" cy="1594742"/>
            </a:xfrm>
            <a:prstGeom prst="rect">
              <a:avLst/>
            </a:prstGeom>
            <a:noFill/>
          </p:spPr>
          <p:txBody>
            <a:bodyPr wrap="square">
              <a:spAutoFit/>
            </a:bodyPr>
            <a:lstStyle/>
            <a:p>
              <a:pPr algn="ctr"/>
              <a:r>
                <a:rPr lang="en-US" sz="3600">
                  <a:solidFill>
                    <a:srgbClr val="000000"/>
                  </a:solidFill>
                  <a:latin typeface="+mj-lt"/>
                  <a:ea typeface="AvantGarde" panose="00000400000000000000" pitchFamily="2" charset="0"/>
                  <a:cs typeface="AvantGarde" panose="00000400000000000000" pitchFamily="2" charset="0"/>
                </a:rPr>
                <a:t>Bạn cần ghi nhớ gì trong bài học hôm nay?</a:t>
              </a:r>
            </a:p>
          </p:txBody>
        </p:sp>
      </p:grpSp>
    </p:spTree>
    <p:custDataLst>
      <p:tags r:id="rId1"/>
    </p:custDataLst>
    <p:extLst>
      <p:ext uri="{BB962C8B-B14F-4D97-AF65-F5344CB8AC3E}">
        <p14:creationId xmlns:p14="http://schemas.microsoft.com/office/powerpoint/2010/main" val="1246140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2C71C8-2F7C-A3F4-010E-63D579D7D23F}"/>
              </a:ext>
            </a:extLst>
          </p:cNvPr>
          <p:cNvSpPr txBox="1"/>
          <p:nvPr/>
        </p:nvSpPr>
        <p:spPr>
          <a:xfrm>
            <a:off x="682862" y="1045368"/>
            <a:ext cx="10796113" cy="4767263"/>
          </a:xfrm>
          <a:prstGeom prst="roundRect">
            <a:avLst/>
          </a:prstGeom>
          <a:solidFill>
            <a:srgbClr val="FFFAEB"/>
          </a:solidFill>
          <a:ln>
            <a:solidFill>
              <a:srgbClr val="00B0F0"/>
            </a:solidFill>
            <a:prstDash val="lgDash"/>
          </a:ln>
        </p:spPr>
        <p:txBody>
          <a:bodyPr wrap="square">
            <a:spAutoFit/>
          </a:bodyPr>
          <a:lstStyle/>
          <a:p>
            <a:pPr algn="just">
              <a:spcAft>
                <a:spcPts val="1200"/>
              </a:spcAft>
            </a:pPr>
            <a:r>
              <a:rPr lang="en-US" sz="4400" b="1">
                <a:solidFill>
                  <a:srgbClr val="C00000"/>
                </a:solidFill>
              </a:rPr>
              <a:t>    </a:t>
            </a:r>
            <a:r>
              <a:rPr lang="en-US" sz="4400" b="1" u="sng">
                <a:solidFill>
                  <a:srgbClr val="C00000"/>
                </a:solidFill>
              </a:rPr>
              <a:t>Ghi nhớ:</a:t>
            </a:r>
          </a:p>
          <a:p>
            <a:pPr algn="just"/>
            <a:r>
              <a:rPr lang="en-US" sz="4400">
                <a:solidFill>
                  <a:srgbClr val="C00000"/>
                </a:solidFill>
              </a:rPr>
              <a:t>    </a:t>
            </a:r>
            <a:r>
              <a:rPr lang="en-US" sz="4400"/>
              <a:t>Nhân hoá là gọi hoặc kể, tả con vật, cây cối, đồ vật, hiện tượng tự nhiên,… bằng những từ ngữ vốn được dùng để gọi hoặc kể, tả người; làm cho chúng trở nên gần gũi, sinh động hơn.</a:t>
            </a:r>
          </a:p>
        </p:txBody>
      </p:sp>
    </p:spTree>
    <p:custDataLst>
      <p:tags r:id="rId1"/>
    </p:custDataLst>
    <p:extLst>
      <p:ext uri="{BB962C8B-B14F-4D97-AF65-F5344CB8AC3E}">
        <p14:creationId xmlns:p14="http://schemas.microsoft.com/office/powerpoint/2010/main" val="225743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F1B61A4-B0A7-F560-85E5-8CD8F7BB112C}"/>
              </a:ext>
            </a:extLst>
          </p:cNvPr>
          <p:cNvSpPr/>
          <p:nvPr/>
        </p:nvSpPr>
        <p:spPr>
          <a:xfrm>
            <a:off x="5105400" y="462562"/>
            <a:ext cx="6766560" cy="1754909"/>
          </a:xfrm>
          <a:prstGeom prst="roundRect">
            <a:avLst/>
          </a:prstGeom>
          <a:solidFill>
            <a:schemeClr val="accent6">
              <a:lumMod val="20000"/>
              <a:lumOff val="80000"/>
            </a:schemeClr>
          </a:solid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Gọi vật, hiện tượng tự nhiên bằng những từ ngữ chỉ người.</a:t>
            </a:r>
          </a:p>
        </p:txBody>
      </p:sp>
      <p:sp>
        <p:nvSpPr>
          <p:cNvPr id="3" name="Rectangle: Rounded Corners 2">
            <a:extLst>
              <a:ext uri="{FF2B5EF4-FFF2-40B4-BE49-F238E27FC236}">
                <a16:creationId xmlns:a16="http://schemas.microsoft.com/office/drawing/2014/main" id="{4592690F-3164-760C-FC9A-3F41A1007C26}"/>
              </a:ext>
            </a:extLst>
          </p:cNvPr>
          <p:cNvSpPr/>
          <p:nvPr/>
        </p:nvSpPr>
        <p:spPr>
          <a:xfrm>
            <a:off x="5105400" y="2514758"/>
            <a:ext cx="6766560" cy="1754909"/>
          </a:xfrm>
          <a:prstGeom prst="roundRect">
            <a:avLst/>
          </a:prstGeom>
          <a:solidFill>
            <a:schemeClr val="accent6">
              <a:lumMod val="20000"/>
              <a:lumOff val="80000"/>
            </a:schemeClr>
          </a:solid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Dùng từ ngữ chỉ hoạt động, đặc điểm của người để kể, tả về vật, hiện tượng tự nhiên.</a:t>
            </a:r>
          </a:p>
        </p:txBody>
      </p:sp>
      <p:sp>
        <p:nvSpPr>
          <p:cNvPr id="4" name="Rectangle: Rounded Corners 3">
            <a:extLst>
              <a:ext uri="{FF2B5EF4-FFF2-40B4-BE49-F238E27FC236}">
                <a16:creationId xmlns:a16="http://schemas.microsoft.com/office/drawing/2014/main" id="{3E817E1B-6CE2-B9A7-4B8A-24C655954170}"/>
              </a:ext>
            </a:extLst>
          </p:cNvPr>
          <p:cNvSpPr/>
          <p:nvPr/>
        </p:nvSpPr>
        <p:spPr>
          <a:xfrm>
            <a:off x="5105400" y="4566954"/>
            <a:ext cx="6766560" cy="1754909"/>
          </a:xfrm>
          <a:prstGeom prst="roundRect">
            <a:avLst/>
          </a:prstGeom>
          <a:solidFill>
            <a:schemeClr val="accent6">
              <a:lumMod val="20000"/>
              <a:lumOff val="80000"/>
            </a:schemeClr>
          </a:solid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Trò chuyện, xưng hô với vật, hiện tượng tự nhiên như với người.</a:t>
            </a:r>
          </a:p>
        </p:txBody>
      </p:sp>
      <p:sp>
        <p:nvSpPr>
          <p:cNvPr id="5" name="Rectangle: Rounded Corners 4">
            <a:extLst>
              <a:ext uri="{FF2B5EF4-FFF2-40B4-BE49-F238E27FC236}">
                <a16:creationId xmlns:a16="http://schemas.microsoft.com/office/drawing/2014/main" id="{2AB6CDCE-AC93-7079-36D2-E25EAB11F914}"/>
              </a:ext>
            </a:extLst>
          </p:cNvPr>
          <p:cNvSpPr/>
          <p:nvPr/>
        </p:nvSpPr>
        <p:spPr>
          <a:xfrm>
            <a:off x="807720" y="2272605"/>
            <a:ext cx="2362200" cy="2312789"/>
          </a:xfrm>
          <a:prstGeom prst="roundRect">
            <a:avLst/>
          </a:prstGeom>
          <a:solidFill>
            <a:schemeClr val="accent6">
              <a:lumMod val="20000"/>
              <a:lumOff val="80000"/>
            </a:schemeClr>
          </a:solid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Cách nhân hoá</a:t>
            </a:r>
          </a:p>
        </p:txBody>
      </p:sp>
      <p:cxnSp>
        <p:nvCxnSpPr>
          <p:cNvPr id="7" name="Connector: Curved 6">
            <a:extLst>
              <a:ext uri="{FF2B5EF4-FFF2-40B4-BE49-F238E27FC236}">
                <a16:creationId xmlns:a16="http://schemas.microsoft.com/office/drawing/2014/main" id="{E49CC93E-8950-C6CE-C2FF-79EB097B29CD}"/>
              </a:ext>
            </a:extLst>
          </p:cNvPr>
          <p:cNvCxnSpPr>
            <a:cxnSpLocks/>
          </p:cNvCxnSpPr>
          <p:nvPr/>
        </p:nvCxnSpPr>
        <p:spPr>
          <a:xfrm flipV="1">
            <a:off x="3169920" y="1290449"/>
            <a:ext cx="1935480" cy="2088983"/>
          </a:xfrm>
          <a:prstGeom prst="curved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5F771F67-524E-FAE8-FD1B-CAEAC381DDA8}"/>
              </a:ext>
            </a:extLst>
          </p:cNvPr>
          <p:cNvCxnSpPr>
            <a:cxnSpLocks/>
            <a:endCxn id="3" idx="1"/>
          </p:cNvCxnSpPr>
          <p:nvPr/>
        </p:nvCxnSpPr>
        <p:spPr>
          <a:xfrm flipV="1">
            <a:off x="3169920" y="3392213"/>
            <a:ext cx="1935480" cy="64192"/>
          </a:xfrm>
          <a:prstGeom prst="curved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BC421E8A-362B-85C1-3426-A2A80A4FA7CA}"/>
              </a:ext>
            </a:extLst>
          </p:cNvPr>
          <p:cNvCxnSpPr>
            <a:cxnSpLocks/>
          </p:cNvCxnSpPr>
          <p:nvPr/>
        </p:nvCxnSpPr>
        <p:spPr>
          <a:xfrm>
            <a:off x="3169920" y="3528076"/>
            <a:ext cx="1935480" cy="1861199"/>
          </a:xfrm>
          <a:prstGeom prst="curved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127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68ACA0-7E14-C45A-B758-2263C1427FF2}"/>
              </a:ext>
            </a:extLst>
          </p:cNvPr>
          <p:cNvGrpSpPr/>
          <p:nvPr/>
        </p:nvGrpSpPr>
        <p:grpSpPr>
          <a:xfrm>
            <a:off x="2094950" y="615518"/>
            <a:ext cx="7971937" cy="5285999"/>
            <a:chOff x="2094950" y="615518"/>
            <a:chExt cx="7971937" cy="5285999"/>
          </a:xfrm>
        </p:grpSpPr>
        <p:pic>
          <p:nvPicPr>
            <p:cNvPr id="3" name="Picture 2">
              <a:extLst>
                <a:ext uri="{FF2B5EF4-FFF2-40B4-BE49-F238E27FC236}">
                  <a16:creationId xmlns:a16="http://schemas.microsoft.com/office/drawing/2014/main" id="{F990AD62-AE2D-6640-042F-7C1801B0D941}"/>
                </a:ext>
              </a:extLst>
            </p:cNvPr>
            <p:cNvPicPr>
              <a:picLocks noChangeAspect="1"/>
            </p:cNvPicPr>
            <p:nvPr/>
          </p:nvPicPr>
          <p:blipFill rotWithShape="1">
            <a:blip r:embed="rId3"/>
            <a:srcRect b="14991"/>
            <a:stretch/>
          </p:blipFill>
          <p:spPr>
            <a:xfrm>
              <a:off x="2094950" y="615518"/>
              <a:ext cx="7971937" cy="5285999"/>
            </a:xfrm>
            <a:prstGeom prst="rect">
              <a:avLst/>
            </a:prstGeom>
            <a:ln>
              <a:noFill/>
            </a:ln>
            <a:effectLst>
              <a:softEdge rad="112500"/>
            </a:effectLst>
          </p:spPr>
        </p:pic>
        <p:sp>
          <p:nvSpPr>
            <p:cNvPr id="4" name="TextBox 3">
              <a:extLst>
                <a:ext uri="{FF2B5EF4-FFF2-40B4-BE49-F238E27FC236}">
                  <a16:creationId xmlns:a16="http://schemas.microsoft.com/office/drawing/2014/main" id="{1B6FD922-0B30-DD08-43EF-C174E2755311}"/>
                </a:ext>
              </a:extLst>
            </p:cNvPr>
            <p:cNvSpPr txBox="1"/>
            <p:nvPr/>
          </p:nvSpPr>
          <p:spPr>
            <a:xfrm>
              <a:off x="3627425" y="3677288"/>
              <a:ext cx="5242265" cy="1200329"/>
            </a:xfrm>
            <a:prstGeom prst="rect">
              <a:avLst/>
            </a:prstGeom>
            <a:noFill/>
          </p:spPr>
          <p:txBody>
            <a:bodyPr wrap="square">
              <a:spAutoFit/>
            </a:bodyPr>
            <a:lstStyle/>
            <a:p>
              <a:pPr algn="ctr"/>
              <a:r>
                <a:rPr lang="en-US" sz="2400" b="1"/>
                <a:t>VẬN DỤNG</a:t>
              </a:r>
            </a:p>
            <a:p>
              <a:pPr algn="ctr"/>
              <a:r>
                <a:rPr lang="en-US" sz="2400" b="1"/>
                <a:t>Cùng thử tài sử dụng biện pháp nhân hoá khi viết văn nhé!</a:t>
              </a:r>
            </a:p>
          </p:txBody>
        </p:sp>
      </p:grpSp>
    </p:spTree>
    <p:custDataLst>
      <p:tags r:id="rId1"/>
    </p:custDataLst>
    <p:extLst>
      <p:ext uri="{BB962C8B-B14F-4D97-AF65-F5344CB8AC3E}">
        <p14:creationId xmlns:p14="http://schemas.microsoft.com/office/powerpoint/2010/main" val="1781670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45"/>
          <p:cNvSpPr/>
          <p:nvPr/>
        </p:nvSpPr>
        <p:spPr>
          <a:xfrm>
            <a:off x="1035048" y="1149216"/>
            <a:ext cx="6718184" cy="3751762"/>
          </a:xfrm>
          <a:prstGeom prst="roundRect">
            <a:avLst>
              <a:gd name="adj" fmla="val 20578"/>
            </a:avLst>
          </a:prstGeom>
          <a:no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11500"/>
              <a:t>DẶN DÒ</a:t>
            </a:r>
            <a:endParaRPr sz="11500"/>
          </a:p>
        </p:txBody>
      </p:sp>
      <p:grpSp>
        <p:nvGrpSpPr>
          <p:cNvPr id="4554" name="Google Shape;4554;p45"/>
          <p:cNvGrpSpPr/>
          <p:nvPr/>
        </p:nvGrpSpPr>
        <p:grpSpPr>
          <a:xfrm>
            <a:off x="1252828" y="276209"/>
            <a:ext cx="9873963" cy="5956701"/>
            <a:chOff x="1101069" y="1010541"/>
            <a:chExt cx="8677900" cy="5235148"/>
          </a:xfrm>
        </p:grpSpPr>
        <p:sp>
          <p:nvSpPr>
            <p:cNvPr id="4555" name="Google Shape;4555;p45"/>
            <p:cNvSpPr/>
            <p:nvPr/>
          </p:nvSpPr>
          <p:spPr>
            <a:xfrm rot="696579">
              <a:off x="1128175" y="3075237"/>
              <a:ext cx="318366" cy="301755"/>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6" name="Google Shape;4556;p45"/>
            <p:cNvSpPr/>
            <p:nvPr/>
          </p:nvSpPr>
          <p:spPr>
            <a:xfrm>
              <a:off x="6913376" y="1010541"/>
              <a:ext cx="314213" cy="29033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7" name="Google Shape;4557;p45"/>
            <p:cNvSpPr/>
            <p:nvPr/>
          </p:nvSpPr>
          <p:spPr>
            <a:xfrm rot="-2546038">
              <a:off x="9407963" y="487772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8" name="Google Shape;4558;p45"/>
            <p:cNvSpPr/>
            <p:nvPr/>
          </p:nvSpPr>
          <p:spPr>
            <a:xfrm rot="-2546038">
              <a:off x="4550213" y="588737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endParaRPr sz="1593"/>
            </a:p>
          </p:txBody>
        </p:sp>
      </p:grpSp>
      <p:pic>
        <p:nvPicPr>
          <p:cNvPr id="3" name="Picture 2">
            <a:extLst>
              <a:ext uri="{FF2B5EF4-FFF2-40B4-BE49-F238E27FC236}">
                <a16:creationId xmlns:a16="http://schemas.microsoft.com/office/drawing/2014/main" id="{679ABE2D-035D-63A8-3E35-4BA39A61000E}"/>
              </a:ext>
            </a:extLst>
          </p:cNvPr>
          <p:cNvPicPr>
            <a:picLocks noChangeAspect="1"/>
          </p:cNvPicPr>
          <p:nvPr/>
        </p:nvPicPr>
        <p:blipFill>
          <a:blip r:embed="rId4"/>
          <a:stretch>
            <a:fillRect/>
          </a:stretch>
        </p:blipFill>
        <p:spPr>
          <a:xfrm>
            <a:off x="3927190" y="4054089"/>
            <a:ext cx="3344626" cy="2803911"/>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56"/>
        <p:cNvGrpSpPr/>
        <p:nvPr/>
      </p:nvGrpSpPr>
      <p:grpSpPr>
        <a:xfrm>
          <a:off x="0" y="0"/>
          <a:ext cx="0" cy="0"/>
          <a:chOff x="0" y="0"/>
          <a:chExt cx="0" cy="0"/>
        </a:xfrm>
      </p:grpSpPr>
      <p:sp>
        <p:nvSpPr>
          <p:cNvPr id="8" name="Rectangle 7">
            <a:extLst>
              <a:ext uri="{FF2B5EF4-FFF2-40B4-BE49-F238E27FC236}">
                <a16:creationId xmlns:a16="http://schemas.microsoft.com/office/drawing/2014/main" id="{19F18B9D-BA99-6332-9926-FB310C364A6F}"/>
              </a:ext>
            </a:extLst>
          </p:cNvPr>
          <p:cNvSpPr/>
          <p:nvPr/>
        </p:nvSpPr>
        <p:spPr>
          <a:xfrm>
            <a:off x="1706880" y="2879076"/>
            <a:ext cx="10043160" cy="165821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   Cuốn truyện tranh </a:t>
            </a:r>
            <a:r>
              <a:rPr lang="en-US" sz="2400" b="1" i="1">
                <a:solidFill>
                  <a:srgbClr val="000000"/>
                </a:solidFill>
              </a:rPr>
              <a:t>Tìm hiểu về các phát minh </a:t>
            </a:r>
            <a:r>
              <a:rPr lang="en-US" sz="2400">
                <a:solidFill>
                  <a:srgbClr val="000000"/>
                </a:solidFill>
              </a:rPr>
              <a:t>kể về những phát minh đầy vui nhộn, giúp các em có thêm hiểu biết về khoa học, biết trân trọng các phẩm chất đáng quý của những người làm công tác nghiên cứu khoa học.</a:t>
            </a:r>
            <a:endParaRPr lang="en-US" sz="2400" i="1">
              <a:solidFill>
                <a:srgbClr val="000000"/>
              </a:solidFill>
            </a:endParaRPr>
          </a:p>
        </p:txBody>
      </p:sp>
      <p:sp>
        <p:nvSpPr>
          <p:cNvPr id="7" name="Rectangle 6">
            <a:extLst>
              <a:ext uri="{FF2B5EF4-FFF2-40B4-BE49-F238E27FC236}">
                <a16:creationId xmlns:a16="http://schemas.microsoft.com/office/drawing/2014/main" id="{3564601C-9F29-A0CE-DFE4-3D7AE529685F}"/>
              </a:ext>
            </a:extLst>
          </p:cNvPr>
          <p:cNvSpPr/>
          <p:nvPr/>
        </p:nvSpPr>
        <p:spPr>
          <a:xfrm>
            <a:off x="1706880" y="1039266"/>
            <a:ext cx="10043160" cy="165821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i="1">
                <a:solidFill>
                  <a:srgbClr val="000000"/>
                </a:solidFill>
              </a:rPr>
              <a:t>    </a:t>
            </a:r>
            <a:r>
              <a:rPr lang="vi-VN" sz="2400" b="1" i="1">
                <a:solidFill>
                  <a:srgbClr val="000000"/>
                </a:solidFill>
              </a:rPr>
              <a:t>Mườ</a:t>
            </a:r>
            <a:r>
              <a:rPr lang="en-US" sz="2400" b="1" i="1">
                <a:solidFill>
                  <a:srgbClr val="000000"/>
                </a:solidFill>
              </a:rPr>
              <a:t>i vạn câu hỏi vì sao </a:t>
            </a:r>
            <a:r>
              <a:rPr lang="en-US" sz="2400">
                <a:solidFill>
                  <a:srgbClr val="000000"/>
                </a:solidFill>
              </a:rPr>
              <a:t>là bộ sách gồm 12 tập, chứa đựng một khối lượng kiến thức khoa học đồ sộ, thuộc hầu hết các lĩnh vực khoa học tự nhiên và khoa học xã hội, được trình bày một cách dễ hiểu, sinh động.</a:t>
            </a:r>
            <a:endParaRPr lang="en-US" sz="2400" i="1">
              <a:solidFill>
                <a:srgbClr val="000000"/>
              </a:solidFill>
            </a:endParaRPr>
          </a:p>
        </p:txBody>
      </p:sp>
      <p:sp>
        <p:nvSpPr>
          <p:cNvPr id="6" name="TextBox 5">
            <a:extLst>
              <a:ext uri="{FF2B5EF4-FFF2-40B4-BE49-F238E27FC236}">
                <a16:creationId xmlns:a16="http://schemas.microsoft.com/office/drawing/2014/main" id="{3AA4972C-7AAD-143B-6373-974DAC243F96}"/>
              </a:ext>
            </a:extLst>
          </p:cNvPr>
          <p:cNvSpPr txBox="1"/>
          <p:nvPr/>
        </p:nvSpPr>
        <p:spPr>
          <a:xfrm>
            <a:off x="1055210" y="-5639"/>
            <a:ext cx="11346500" cy="954107"/>
          </a:xfrm>
          <a:prstGeom prst="rect">
            <a:avLst/>
          </a:prstGeom>
          <a:noFill/>
        </p:spPr>
        <p:txBody>
          <a:bodyPr wrap="square">
            <a:spAutoFit/>
          </a:bodyPr>
          <a:lstStyle/>
          <a:p>
            <a:pPr algn="just"/>
            <a:r>
              <a:rPr lang="en-US" sz="2800" b="1"/>
              <a:t>Tiết Đọc mở rộng tuần này:</a:t>
            </a:r>
          </a:p>
          <a:p>
            <a:pPr algn="just"/>
            <a:r>
              <a:rPr lang="en-US" sz="2800" b="1"/>
              <a:t>Đọc sách báo viết về các thông tin khoa học và công nghệ.</a:t>
            </a:r>
          </a:p>
        </p:txBody>
      </p:sp>
      <p:pic>
        <p:nvPicPr>
          <p:cNvPr id="5" name="Picture 4">
            <a:extLst>
              <a:ext uri="{FF2B5EF4-FFF2-40B4-BE49-F238E27FC236}">
                <a16:creationId xmlns:a16="http://schemas.microsoft.com/office/drawing/2014/main" id="{0342B0DB-80AF-080D-955C-73FFC72A7E56}"/>
              </a:ext>
            </a:extLst>
          </p:cNvPr>
          <p:cNvPicPr>
            <a:picLocks noChangeAspect="1"/>
          </p:cNvPicPr>
          <p:nvPr/>
        </p:nvPicPr>
        <p:blipFill>
          <a:blip r:embed="rId4"/>
          <a:stretch>
            <a:fillRect/>
          </a:stretch>
        </p:blipFill>
        <p:spPr>
          <a:xfrm>
            <a:off x="-289560" y="2320710"/>
            <a:ext cx="2225040" cy="2216580"/>
          </a:xfrm>
          <a:prstGeom prst="rect">
            <a:avLst/>
          </a:prstGeom>
        </p:spPr>
      </p:pic>
      <p:sp>
        <p:nvSpPr>
          <p:cNvPr id="9" name="Rectangle 8">
            <a:extLst>
              <a:ext uri="{FF2B5EF4-FFF2-40B4-BE49-F238E27FC236}">
                <a16:creationId xmlns:a16="http://schemas.microsoft.com/office/drawing/2014/main" id="{76988F86-1400-FC90-AD7D-FDF75210EE09}"/>
              </a:ext>
            </a:extLst>
          </p:cNvPr>
          <p:cNvSpPr/>
          <p:nvPr/>
        </p:nvSpPr>
        <p:spPr>
          <a:xfrm>
            <a:off x="1706880" y="4718886"/>
            <a:ext cx="10043160" cy="165821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   Cuốn sách </a:t>
            </a:r>
            <a:r>
              <a:rPr lang="en-US" sz="2400" b="1" i="1">
                <a:solidFill>
                  <a:srgbClr val="000000"/>
                </a:solidFill>
              </a:rPr>
              <a:t>Một trăm phát minh làm nên lịch sử </a:t>
            </a:r>
            <a:r>
              <a:rPr lang="en-US" sz="2400">
                <a:solidFill>
                  <a:srgbClr val="000000"/>
                </a:solidFill>
              </a:rPr>
              <a:t>cung cấp những thông tin thú vị về sự ra đời của các loại dụng cụ và thiết bị hữu dụng như bóng điện, ti vi, ô tô,…</a:t>
            </a:r>
            <a:endParaRPr lang="en-US" sz="2400" i="1">
              <a:solidFill>
                <a:srgbClr val="000000"/>
              </a:solidFill>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9ECF-5EAB-19A0-F938-0BA1E4030C6F}"/>
              </a:ext>
            </a:extLst>
          </p:cNvPr>
          <p:cNvSpPr>
            <a:spLocks noGrp="1"/>
          </p:cNvSpPr>
          <p:nvPr>
            <p:ph type="ctrTitle"/>
          </p:nvPr>
        </p:nvSpPr>
        <p:spPr/>
        <p:txBody>
          <a:bodyPr/>
          <a:lstStyle/>
          <a:p>
            <a:endParaRPr lang="en-US"/>
          </a:p>
        </p:txBody>
      </p:sp>
      <p:pic>
        <p:nvPicPr>
          <p:cNvPr id="2050" name="Picture 2" descr="10 vạn câu hỏi vì sao">
            <a:extLst>
              <a:ext uri="{FF2B5EF4-FFF2-40B4-BE49-F238E27FC236}">
                <a16:creationId xmlns:a16="http://schemas.microsoft.com/office/drawing/2014/main" id="{5394F6A6-528C-671E-70B1-4242F09771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9" t="16132" r="19697" b="14666"/>
          <a:stretch/>
        </p:blipFill>
        <p:spPr bwMode="auto">
          <a:xfrm>
            <a:off x="1173480" y="1234440"/>
            <a:ext cx="3840480" cy="47459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oa học trong truyện tranh “10 vạn câu hỏi vì sao” của Tôn Nguyên Vĩ">
            <a:extLst>
              <a:ext uri="{FF2B5EF4-FFF2-40B4-BE49-F238E27FC236}">
                <a16:creationId xmlns:a16="http://schemas.microsoft.com/office/drawing/2014/main" id="{8B88B117-A1F8-7A60-401E-FB081D89D7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 r="37193" b="-1"/>
          <a:stretch/>
        </p:blipFill>
        <p:spPr bwMode="auto">
          <a:xfrm>
            <a:off x="5371465" y="1234440"/>
            <a:ext cx="5426860" cy="47459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3222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3E209-71D5-7D47-6F30-B119F06DFF93}"/>
              </a:ext>
            </a:extLst>
          </p:cNvPr>
          <p:cNvSpPr>
            <a:spLocks noGrp="1"/>
          </p:cNvSpPr>
          <p:nvPr>
            <p:ph type="ctrTitle"/>
          </p:nvPr>
        </p:nvSpPr>
        <p:spPr/>
        <p:txBody>
          <a:bodyPr/>
          <a:lstStyle/>
          <a:p>
            <a:endParaRPr lang="en-US"/>
          </a:p>
        </p:txBody>
      </p:sp>
      <p:pic>
        <p:nvPicPr>
          <p:cNvPr id="3074" name="Picture 2" descr="10 vạn câu hỏi vì sao">
            <a:extLst>
              <a:ext uri="{FF2B5EF4-FFF2-40B4-BE49-F238E27FC236}">
                <a16:creationId xmlns:a16="http://schemas.microsoft.com/office/drawing/2014/main" id="{373AEB60-65E3-D178-3F52-B97D1D529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67" b="15111"/>
          <a:stretch/>
        </p:blipFill>
        <p:spPr bwMode="auto">
          <a:xfrm>
            <a:off x="1516920" y="224058"/>
            <a:ext cx="9127998" cy="64098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5900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DDDC-62F7-9E81-F86F-5CEBEA9B1070}"/>
              </a:ext>
            </a:extLst>
          </p:cNvPr>
          <p:cNvSpPr>
            <a:spLocks noGrp="1"/>
          </p:cNvSpPr>
          <p:nvPr>
            <p:ph type="ctrTitle"/>
          </p:nvPr>
        </p:nvSpPr>
        <p:spPr/>
        <p:txBody>
          <a:bodyPr/>
          <a:lstStyle/>
          <a:p>
            <a:endParaRPr lang="en-US"/>
          </a:p>
        </p:txBody>
      </p:sp>
      <p:pic>
        <p:nvPicPr>
          <p:cNvPr id="4098" name="Picture 2" descr="Tìm Hiểu Về Các Phát Minh">
            <a:extLst>
              <a:ext uri="{FF2B5EF4-FFF2-40B4-BE49-F238E27FC236}">
                <a16:creationId xmlns:a16="http://schemas.microsoft.com/office/drawing/2014/main" id="{CD96BADB-8913-12B2-F379-DEE9F949B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02" t="5809" r="8137" b="10991"/>
          <a:stretch/>
        </p:blipFill>
        <p:spPr bwMode="auto">
          <a:xfrm>
            <a:off x="693054" y="911885"/>
            <a:ext cx="3706520" cy="50342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ách Tìm Hiểu Về Các Phát Minh - FAHASA.COM">
            <a:extLst>
              <a:ext uri="{FF2B5EF4-FFF2-40B4-BE49-F238E27FC236}">
                <a16:creationId xmlns:a16="http://schemas.microsoft.com/office/drawing/2014/main" id="{86974A8A-A956-CD35-9DFE-9CB233381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574" y="911884"/>
            <a:ext cx="3257099" cy="50342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ách Tìm Hiểu Về Các Phát Minh - FAHASA.COM">
            <a:extLst>
              <a:ext uri="{FF2B5EF4-FFF2-40B4-BE49-F238E27FC236}">
                <a16:creationId xmlns:a16="http://schemas.microsoft.com/office/drawing/2014/main" id="{459308AB-62A4-062D-96C1-84C3B5841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673" y="911884"/>
            <a:ext cx="3102111" cy="5034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0477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6" name="TextBox 5">
            <a:extLst>
              <a:ext uri="{FF2B5EF4-FFF2-40B4-BE49-F238E27FC236}">
                <a16:creationId xmlns:a16="http://schemas.microsoft.com/office/drawing/2014/main" id="{9E8A0FD0-B04F-51C8-F88C-4C26F3CAE6FB}"/>
              </a:ext>
            </a:extLst>
          </p:cNvPr>
          <p:cNvSpPr txBox="1"/>
          <p:nvPr/>
        </p:nvSpPr>
        <p:spPr>
          <a:xfrm>
            <a:off x="2115971" y="625434"/>
            <a:ext cx="7929897" cy="1565777"/>
          </a:xfrm>
          <a:prstGeom prst="rect">
            <a:avLst/>
          </a:prstGeom>
          <a:noFill/>
        </p:spPr>
        <p:txBody>
          <a:bodyPr wrap="square" rtlCol="0">
            <a:spAutoFit/>
          </a:bodyPr>
          <a:lstStyle/>
          <a:p>
            <a:pPr algn="ctr" defTabSz="1216122"/>
            <a:r>
              <a:rPr lang="vi-VN" sz="4788" b="1" dirty="0">
                <a:solidFill>
                  <a:srgbClr val="213864">
                    <a:lumMod val="60000"/>
                    <a:lumOff val="40000"/>
                  </a:srgbClr>
                </a:solidFill>
                <a:ea typeface="+mn-ea"/>
              </a:rPr>
              <a:t>KHỞI ĐỘNG</a:t>
            </a:r>
          </a:p>
          <a:p>
            <a:pPr algn="ctr" defTabSz="1216122"/>
            <a:r>
              <a:rPr lang="vi-VN" sz="4788" b="1" dirty="0">
                <a:solidFill>
                  <a:srgbClr val="FAECE3">
                    <a:lumMod val="50000"/>
                  </a:srgbClr>
                </a:solidFill>
                <a:ea typeface="+mn-ea"/>
              </a:rPr>
              <a:t>GIẢI Ô CHỮ</a:t>
            </a:r>
            <a:endParaRPr lang="en-US" sz="4788" b="1" dirty="0">
              <a:solidFill>
                <a:srgbClr val="FAECE3">
                  <a:lumMod val="50000"/>
                </a:srgbClr>
              </a:solidFill>
              <a:ea typeface="+mn-ea"/>
            </a:endParaRPr>
          </a:p>
        </p:txBody>
      </p:sp>
      <p:sp>
        <p:nvSpPr>
          <p:cNvPr id="7" name="2">
            <a:hlinkClick r:id="rId4" action="ppaction://hlinksldjump"/>
            <a:extLst>
              <a:ext uri="{FF2B5EF4-FFF2-40B4-BE49-F238E27FC236}">
                <a16:creationId xmlns:a16="http://schemas.microsoft.com/office/drawing/2014/main" id="{2D5EFC2A-8C14-AE8C-8121-CA12243D267A}"/>
              </a:ext>
            </a:extLst>
          </p:cNvPr>
          <p:cNvSpPr/>
          <p:nvPr/>
        </p:nvSpPr>
        <p:spPr>
          <a:xfrm>
            <a:off x="503576" y="2932501"/>
            <a:ext cx="2788672" cy="278867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22"/>
            <a:r>
              <a:rPr lang="vi-VN" sz="6384" b="1" dirty="0">
                <a:solidFill>
                  <a:srgbClr val="FFFFFF"/>
                </a:solidFill>
                <a:latin typeface="Athiti" panose="00000500000000000000" pitchFamily="2" charset="-34"/>
                <a:cs typeface="Athiti" panose="00000500000000000000" pitchFamily="2" charset="-34"/>
              </a:rPr>
              <a:t>1</a:t>
            </a:r>
            <a:endParaRPr lang="en-US" sz="6384" b="1" dirty="0">
              <a:solidFill>
                <a:srgbClr val="FFFFFF"/>
              </a:solidFill>
              <a:latin typeface="Athiti" panose="00000500000000000000" pitchFamily="2" charset="-34"/>
              <a:cs typeface="Athiti" panose="00000500000000000000" pitchFamily="2" charset="-34"/>
            </a:endParaRPr>
          </a:p>
        </p:txBody>
      </p:sp>
      <p:sp>
        <p:nvSpPr>
          <p:cNvPr id="8" name="3">
            <a:hlinkClick r:id="rId5" action="ppaction://hlinksldjump"/>
            <a:extLst>
              <a:ext uri="{FF2B5EF4-FFF2-40B4-BE49-F238E27FC236}">
                <a16:creationId xmlns:a16="http://schemas.microsoft.com/office/drawing/2014/main" id="{BF4E4418-B553-09F8-68ED-3E02FDED345C}"/>
              </a:ext>
            </a:extLst>
          </p:cNvPr>
          <p:cNvSpPr/>
          <p:nvPr/>
        </p:nvSpPr>
        <p:spPr>
          <a:xfrm>
            <a:off x="3292248" y="2932501"/>
            <a:ext cx="2788672" cy="2788672"/>
          </a:xfrm>
          <a:prstGeom prst="rect">
            <a:avLst/>
          </a:prstGeom>
          <a:solidFill>
            <a:schemeClr val="accent1">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22"/>
            <a:r>
              <a:rPr lang="vi-VN" sz="6384" b="1" dirty="0">
                <a:solidFill>
                  <a:srgbClr val="FFFFFF"/>
                </a:solidFill>
                <a:latin typeface="Athiti" panose="00000500000000000000" pitchFamily="2" charset="-34"/>
                <a:cs typeface="Athiti" panose="00000500000000000000" pitchFamily="2" charset="-34"/>
              </a:rPr>
              <a:t>2</a:t>
            </a:r>
            <a:endParaRPr lang="en-US" sz="6384" b="1" dirty="0">
              <a:solidFill>
                <a:srgbClr val="FFFFFF"/>
              </a:solidFill>
              <a:latin typeface="Athiti" panose="00000500000000000000" pitchFamily="2" charset="-34"/>
              <a:cs typeface="Athiti" panose="00000500000000000000" pitchFamily="2" charset="-34"/>
            </a:endParaRPr>
          </a:p>
        </p:txBody>
      </p:sp>
      <p:sp>
        <p:nvSpPr>
          <p:cNvPr id="9" name="5">
            <a:hlinkClick r:id="rId6" action="ppaction://hlinksldjump"/>
            <a:extLst>
              <a:ext uri="{FF2B5EF4-FFF2-40B4-BE49-F238E27FC236}">
                <a16:creationId xmlns:a16="http://schemas.microsoft.com/office/drawing/2014/main" id="{F5543DDC-B8DC-A3F0-6431-487A7F014B47}"/>
              </a:ext>
            </a:extLst>
          </p:cNvPr>
          <p:cNvSpPr/>
          <p:nvPr/>
        </p:nvSpPr>
        <p:spPr>
          <a:xfrm>
            <a:off x="6080920" y="2932501"/>
            <a:ext cx="2788672" cy="2788672"/>
          </a:xfrm>
          <a:prstGeom prst="rect">
            <a:avLst/>
          </a:prstGeom>
          <a:solidFill>
            <a:srgbClr val="FDD8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22"/>
            <a:r>
              <a:rPr lang="vi-VN" sz="6384" b="1" dirty="0">
                <a:solidFill>
                  <a:srgbClr val="FFFFFF"/>
                </a:solidFill>
                <a:latin typeface="Athiti" panose="00000500000000000000" pitchFamily="2" charset="-34"/>
                <a:cs typeface="Athiti" panose="00000500000000000000" pitchFamily="2" charset="-34"/>
              </a:rPr>
              <a:t>3</a:t>
            </a:r>
            <a:endParaRPr lang="en-US" sz="6384" b="1" dirty="0">
              <a:solidFill>
                <a:srgbClr val="FFFFFF"/>
              </a:solidFill>
              <a:latin typeface="Athiti" panose="00000500000000000000" pitchFamily="2" charset="-34"/>
              <a:cs typeface="Athiti" panose="00000500000000000000" pitchFamily="2" charset="-34"/>
            </a:endParaRPr>
          </a:p>
        </p:txBody>
      </p:sp>
      <p:sp>
        <p:nvSpPr>
          <p:cNvPr id="10" name="6">
            <a:hlinkClick r:id="rId7" action="ppaction://hlinksldjump"/>
            <a:extLst>
              <a:ext uri="{FF2B5EF4-FFF2-40B4-BE49-F238E27FC236}">
                <a16:creationId xmlns:a16="http://schemas.microsoft.com/office/drawing/2014/main" id="{F68376BD-671B-BD63-733E-FB1BE9A52BF6}"/>
              </a:ext>
            </a:extLst>
          </p:cNvPr>
          <p:cNvSpPr/>
          <p:nvPr/>
        </p:nvSpPr>
        <p:spPr>
          <a:xfrm>
            <a:off x="8869592" y="2932501"/>
            <a:ext cx="2788672" cy="2788672"/>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22"/>
            <a:r>
              <a:rPr lang="vi-VN" sz="6384" b="1" dirty="0">
                <a:solidFill>
                  <a:srgbClr val="FFFFFF"/>
                </a:solidFill>
                <a:latin typeface="Athiti" panose="00000500000000000000" pitchFamily="2" charset="-34"/>
                <a:cs typeface="Athiti" panose="00000500000000000000" pitchFamily="2" charset="-34"/>
              </a:rPr>
              <a:t>4</a:t>
            </a:r>
            <a:endParaRPr lang="en-US" sz="6384" b="1" dirty="0">
              <a:solidFill>
                <a:srgbClr val="FFFFFF"/>
              </a:solidFill>
              <a:latin typeface="Athiti" panose="00000500000000000000" pitchFamily="2" charset="-34"/>
              <a:cs typeface="Athiti" panose="00000500000000000000" pitchFamily="2" charset="-34"/>
            </a:endParaRPr>
          </a:p>
        </p:txBody>
      </p:sp>
      <p:sp>
        <p:nvSpPr>
          <p:cNvPr id="2" name="Arrow: Right 1">
            <a:hlinkClick r:id="rId8" action="ppaction://hlinksldjump"/>
            <a:extLst>
              <a:ext uri="{FF2B5EF4-FFF2-40B4-BE49-F238E27FC236}">
                <a16:creationId xmlns:a16="http://schemas.microsoft.com/office/drawing/2014/main" id="{35402D06-25EA-9BB3-4CE0-4F3ACD035208}"/>
              </a:ext>
            </a:extLst>
          </p:cNvPr>
          <p:cNvSpPr/>
          <p:nvPr/>
        </p:nvSpPr>
        <p:spPr>
          <a:xfrm>
            <a:off x="290675" y="6338501"/>
            <a:ext cx="908475" cy="511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6122"/>
            <a:r>
              <a:rPr lang="en-US" sz="931">
                <a:solidFill>
                  <a:srgbClr val="000000"/>
                </a:solidFill>
                <a:latin typeface="Arial"/>
              </a:rPr>
              <a:t>Tiếp theo</a:t>
            </a:r>
          </a:p>
        </p:txBody>
      </p:sp>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F73A-7012-4948-B754-2DF918D4BDA1}"/>
              </a:ext>
            </a:extLst>
          </p:cNvPr>
          <p:cNvSpPr>
            <a:spLocks noGrp="1"/>
          </p:cNvSpPr>
          <p:nvPr>
            <p:ph type="ctrTitle"/>
          </p:nvPr>
        </p:nvSpPr>
        <p:spPr/>
        <p:txBody>
          <a:bodyPr/>
          <a:lstStyle/>
          <a:p>
            <a:endParaRPr lang="en-US"/>
          </a:p>
        </p:txBody>
      </p:sp>
      <p:pic>
        <p:nvPicPr>
          <p:cNvPr id="5122" name="Picture 2" descr="Mua 100 Phát Minh Làm Nên Lịch Sử (Tái Bản 2019) tại VIETNAMBOOK | Tiki">
            <a:extLst>
              <a:ext uri="{FF2B5EF4-FFF2-40B4-BE49-F238E27FC236}">
                <a16:creationId xmlns:a16="http://schemas.microsoft.com/office/drawing/2014/main" id="{38C21496-87BB-E3F0-7752-BE3D9FBAC9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09" t="2500" r="14490" b="4445"/>
          <a:stretch/>
        </p:blipFill>
        <p:spPr bwMode="auto">
          <a:xfrm>
            <a:off x="1085850" y="238125"/>
            <a:ext cx="4800600" cy="6381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ách 100 Phát Minh Làm Nên Lịch Sử (Tái Bản 2019) - FAHASA.COM">
            <a:extLst>
              <a:ext uri="{FF2B5EF4-FFF2-40B4-BE49-F238E27FC236}">
                <a16:creationId xmlns:a16="http://schemas.microsoft.com/office/drawing/2014/main" id="{2497BFB7-C33B-6FFA-08CD-92C0F7D27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919" y="238124"/>
            <a:ext cx="4789268" cy="63817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86519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760132C-C5A2-5EDF-3C1E-80C72B969B59}"/>
              </a:ext>
            </a:extLst>
          </p:cNvPr>
          <p:cNvSpPr txBox="1">
            <a:spLocks/>
          </p:cNvSpPr>
          <p:nvPr/>
        </p:nvSpPr>
        <p:spPr>
          <a:xfrm>
            <a:off x="3651147" y="3590182"/>
            <a:ext cx="4859544" cy="746149"/>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28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US" sz="5852" dirty="0" err="1">
                <a:latin typeface="+mj-lt"/>
                <a:ea typeface="AvantGarde" panose="00000400000000000000" pitchFamily="2" charset="0"/>
                <a:cs typeface="AvantGarde" panose="00000400000000000000" pitchFamily="2" charset="0"/>
              </a:rPr>
              <a:t>DẶN</a:t>
            </a:r>
            <a:r>
              <a:rPr lang="en-US" sz="5852" dirty="0">
                <a:latin typeface="+mj-lt"/>
                <a:ea typeface="AvantGarde" panose="00000400000000000000" pitchFamily="2" charset="0"/>
                <a:cs typeface="AvantGarde" panose="00000400000000000000" pitchFamily="2" charset="0"/>
              </a:rPr>
              <a:t> </a:t>
            </a:r>
            <a:r>
              <a:rPr lang="en-US" sz="5852">
                <a:latin typeface="+mj-lt"/>
                <a:ea typeface="AvantGarde" panose="00000400000000000000" pitchFamily="2" charset="0"/>
                <a:cs typeface="AvantGarde" panose="00000400000000000000" pitchFamily="2" charset="0"/>
              </a:rPr>
              <a:t>DÒ</a:t>
            </a:r>
            <a:endParaRPr lang="en-US" sz="5852" dirty="0">
              <a:latin typeface="+mj-lt"/>
              <a:ea typeface="AvantGarde" panose="00000400000000000000" pitchFamily="2" charset="0"/>
              <a:cs typeface="AvantGarde" panose="00000400000000000000" pitchFamily="2" charset="0"/>
            </a:endParaRPr>
          </a:p>
        </p:txBody>
      </p:sp>
      <p:sp>
        <p:nvSpPr>
          <p:cNvPr id="3" name="Title 4">
            <a:extLst>
              <a:ext uri="{FF2B5EF4-FFF2-40B4-BE49-F238E27FC236}">
                <a16:creationId xmlns:a16="http://schemas.microsoft.com/office/drawing/2014/main" id="{308A204E-BA91-4A8A-46DA-4F6C11312A45}"/>
              </a:ext>
            </a:extLst>
          </p:cNvPr>
          <p:cNvSpPr txBox="1">
            <a:spLocks/>
          </p:cNvSpPr>
          <p:nvPr/>
        </p:nvSpPr>
        <p:spPr>
          <a:xfrm>
            <a:off x="3651147" y="3217107"/>
            <a:ext cx="4859544" cy="746149"/>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28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US" sz="8000">
                <a:solidFill>
                  <a:srgbClr val="FF0000"/>
                </a:solidFill>
                <a:latin typeface="+mj-lt"/>
                <a:ea typeface="AvantGarde" panose="00000400000000000000" pitchFamily="2" charset="0"/>
                <a:cs typeface="AvantGarde" panose="00000400000000000000" pitchFamily="2" charset="0"/>
              </a:rPr>
              <a:t>DẶN DÒ</a:t>
            </a:r>
            <a:endParaRPr lang="en-US" sz="8000" dirty="0">
              <a:solidFill>
                <a:srgbClr val="FF0000"/>
              </a:solidFill>
              <a:latin typeface="+mj-lt"/>
              <a:ea typeface="AvantGarde" panose="00000400000000000000" pitchFamily="2" charset="0"/>
              <a:cs typeface="AvantGarde" panose="00000400000000000000" pitchFamily="2" charset="0"/>
            </a:endParaRPr>
          </a:p>
        </p:txBody>
      </p:sp>
    </p:spTree>
    <p:custDataLst>
      <p:tags r:id="rId1"/>
    </p:custDataLst>
    <p:extLst>
      <p:ext uri="{BB962C8B-B14F-4D97-AF65-F5344CB8AC3E}">
        <p14:creationId xmlns:p14="http://schemas.microsoft.com/office/powerpoint/2010/main" val="3107569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1411300" y="975333"/>
            <a:ext cx="9147314" cy="3010534"/>
          </a:xfrm>
          <a:prstGeom prst="roundRect">
            <a:avLst>
              <a:gd name="adj" fmla="val 16667"/>
            </a:avLst>
          </a:prstGeom>
          <a:solidFill>
            <a:schemeClr val="accent2">
              <a:lumMod val="40000"/>
              <a:lumOff val="60000"/>
              <a:alpha val="46880"/>
            </a:schemeClr>
          </a:solidFill>
          <a:ln>
            <a:noFill/>
          </a:ln>
        </p:spPr>
        <p:txBody>
          <a:bodyPr spcFirstLastPara="1" wrap="square" lIns="121598" tIns="121598" rIns="121598" bIns="121598" anchor="ctr" anchorCtr="0">
            <a:noAutofit/>
          </a:bodyPr>
          <a:lstStyle/>
          <a:p>
            <a:pPr algn="just" defTabSz="1216122"/>
            <a:r>
              <a:rPr lang="en-US" sz="4000">
                <a:ea typeface="+mn-ea"/>
              </a:rPr>
              <a:t>Tìm sự vật được nhân hoá trong câu sau:</a:t>
            </a:r>
          </a:p>
          <a:p>
            <a:pPr algn="just" defTabSz="1216122"/>
            <a:r>
              <a:rPr lang="en-US" sz="4000" i="1">
                <a:solidFill>
                  <a:srgbClr val="C00000"/>
                </a:solidFill>
                <a:ea typeface="+mn-ea"/>
              </a:rPr>
              <a:t>Nắng đầy cửa sổ, nắng lang thang trên sân nhà.</a:t>
            </a:r>
            <a:endParaRPr sz="2000" i="1" dirty="0">
              <a:solidFill>
                <a:srgbClr val="C00000"/>
              </a:solidFill>
              <a:ea typeface="+mn-ea"/>
            </a:endParaRPr>
          </a:p>
        </p:txBody>
      </p:sp>
      <p:sp>
        <p:nvSpPr>
          <p:cNvPr id="2" name="Google Shape;1507;p47">
            <a:extLst>
              <a:ext uri="{FF2B5EF4-FFF2-40B4-BE49-F238E27FC236}">
                <a16:creationId xmlns:a16="http://schemas.microsoft.com/office/drawing/2014/main" id="{DFDA997A-A7CB-0DCD-D3D0-2ADB6862F349}"/>
              </a:ext>
            </a:extLst>
          </p:cNvPr>
          <p:cNvSpPr/>
          <p:nvPr/>
        </p:nvSpPr>
        <p:spPr>
          <a:xfrm>
            <a:off x="3840950" y="5149907"/>
            <a:ext cx="4288013" cy="966849"/>
          </a:xfrm>
          <a:prstGeom prst="roundRect">
            <a:avLst>
              <a:gd name="adj" fmla="val 16667"/>
            </a:avLst>
          </a:prstGeom>
          <a:solidFill>
            <a:schemeClr val="accent2">
              <a:lumMod val="40000"/>
              <a:lumOff val="60000"/>
              <a:alpha val="46880"/>
            </a:schemeClr>
          </a:solidFill>
          <a:ln>
            <a:noFill/>
          </a:ln>
        </p:spPr>
        <p:txBody>
          <a:bodyPr spcFirstLastPara="1" wrap="square" lIns="121598" tIns="121598" rIns="121598" bIns="121598" anchor="ctr" anchorCtr="0">
            <a:noAutofit/>
          </a:bodyPr>
          <a:lstStyle/>
          <a:p>
            <a:pPr algn="ctr" defTabSz="1216122"/>
            <a:r>
              <a:rPr lang="en-US" sz="5400">
                <a:solidFill>
                  <a:srgbClr val="C00000"/>
                </a:solidFill>
                <a:ea typeface="+mn-ea"/>
              </a:rPr>
              <a:t>Nắng</a:t>
            </a:r>
            <a:endParaRPr sz="3200" dirty="0">
              <a:solidFill>
                <a:srgbClr val="C00000"/>
              </a:solidFill>
              <a:ea typeface="+mn-ea"/>
            </a:endParaRPr>
          </a:p>
        </p:txBody>
      </p:sp>
      <p:pic>
        <p:nvPicPr>
          <p:cNvPr id="3" name="Picture 2" descr="SWEETS | Baamboozle - Baamboozle | The Most Fun Classroom Games!">
            <a:extLst>
              <a:ext uri="{FF2B5EF4-FFF2-40B4-BE49-F238E27FC236}">
                <a16:creationId xmlns:a16="http://schemas.microsoft.com/office/drawing/2014/main" id="{603C4742-8D17-39B1-2490-9CCC3E3BC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379" y="2986698"/>
            <a:ext cx="3040459" cy="304045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6" action="ppaction://hlinksldjump"/>
            <a:extLst>
              <a:ext uri="{FF2B5EF4-FFF2-40B4-BE49-F238E27FC236}">
                <a16:creationId xmlns:a16="http://schemas.microsoft.com/office/drawing/2014/main" id="{1A3DF31B-D6C9-57F7-D9AE-8755E38F60D7}"/>
              </a:ext>
            </a:extLst>
          </p:cNvPr>
          <p:cNvSpPr/>
          <p:nvPr/>
        </p:nvSpPr>
        <p:spPr>
          <a:xfrm>
            <a:off x="290675" y="6338501"/>
            <a:ext cx="908475" cy="511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6122"/>
            <a:r>
              <a:rPr lang="en-US" sz="1064">
                <a:solidFill>
                  <a:srgbClr val="000000"/>
                </a:solidFill>
                <a:latin typeface="Arial"/>
              </a:rPr>
              <a:t>Quay lại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1000"/>
                                        <p:tgtEl>
                                          <p:spTgt spid="1507"/>
                                        </p:tgtEl>
                                      </p:cBhvr>
                                    </p:animEffect>
                                    <p:anim calcmode="lin" valueType="num">
                                      <p:cBhvr>
                                        <p:cTn id="8" dur="1000" fill="hold"/>
                                        <p:tgtEl>
                                          <p:spTgt spid="1507"/>
                                        </p:tgtEl>
                                        <p:attrNameLst>
                                          <p:attrName>ppt_x</p:attrName>
                                        </p:attrNameLst>
                                      </p:cBhvr>
                                      <p:tavLst>
                                        <p:tav tm="0">
                                          <p:val>
                                            <p:strVal val="#ppt_x"/>
                                          </p:val>
                                        </p:tav>
                                        <p:tav tm="100000">
                                          <p:val>
                                            <p:strVal val="#ppt_x"/>
                                          </p:val>
                                        </p:tav>
                                      </p:tavLst>
                                    </p:anim>
                                    <p:anim calcmode="lin" valueType="num">
                                      <p:cBhvr>
                                        <p:cTn id="9" dur="1000" fill="hold"/>
                                        <p:tgtEl>
                                          <p:spTgt spid="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1411300" y="975333"/>
            <a:ext cx="9147314" cy="3010534"/>
          </a:xfrm>
          <a:prstGeom prst="roundRect">
            <a:avLst>
              <a:gd name="adj" fmla="val 16667"/>
            </a:avLst>
          </a:prstGeom>
          <a:solidFill>
            <a:schemeClr val="tx2">
              <a:lumMod val="20000"/>
              <a:lumOff val="80000"/>
              <a:alpha val="46880"/>
            </a:schemeClr>
          </a:solidFill>
          <a:ln>
            <a:noFill/>
          </a:ln>
        </p:spPr>
        <p:txBody>
          <a:bodyPr spcFirstLastPara="1" wrap="square" lIns="121598" tIns="121598" rIns="121598" bIns="121598" anchor="ctr" anchorCtr="0">
            <a:noAutofit/>
          </a:bodyPr>
          <a:lstStyle/>
          <a:p>
            <a:pPr algn="just" defTabSz="1216122"/>
            <a:r>
              <a:rPr lang="en-US" sz="4000">
                <a:ea typeface="+mn-ea"/>
              </a:rPr>
              <a:t>Từ ngữ nào được dùng theo phép nhân hoá? </a:t>
            </a:r>
          </a:p>
          <a:p>
            <a:pPr algn="just" defTabSz="1216122"/>
            <a:r>
              <a:rPr lang="en-US" sz="4000">
                <a:solidFill>
                  <a:srgbClr val="C00000"/>
                </a:solidFill>
                <a:ea typeface="+mn-ea"/>
              </a:rPr>
              <a:t>Ngàn vạn lá cây reo vui, nhảy múa đón cơn mưa rào.</a:t>
            </a:r>
            <a:endParaRPr lang="en-US" sz="2000" dirty="0">
              <a:solidFill>
                <a:srgbClr val="C00000"/>
              </a:solidFill>
              <a:ea typeface="+mn-ea"/>
            </a:endParaRPr>
          </a:p>
        </p:txBody>
      </p:sp>
      <p:sp>
        <p:nvSpPr>
          <p:cNvPr id="2" name="Google Shape;1507;p47">
            <a:extLst>
              <a:ext uri="{FF2B5EF4-FFF2-40B4-BE49-F238E27FC236}">
                <a16:creationId xmlns:a16="http://schemas.microsoft.com/office/drawing/2014/main" id="{8755E0E8-F288-9993-E890-728F391CBC8C}"/>
              </a:ext>
            </a:extLst>
          </p:cNvPr>
          <p:cNvSpPr/>
          <p:nvPr/>
        </p:nvSpPr>
        <p:spPr>
          <a:xfrm>
            <a:off x="2902905" y="4869922"/>
            <a:ext cx="6164104" cy="788156"/>
          </a:xfrm>
          <a:prstGeom prst="roundRect">
            <a:avLst>
              <a:gd name="adj" fmla="val 16667"/>
            </a:avLst>
          </a:prstGeom>
          <a:solidFill>
            <a:schemeClr val="tx2">
              <a:lumMod val="40000"/>
              <a:lumOff val="60000"/>
              <a:alpha val="46880"/>
            </a:schemeClr>
          </a:solidFill>
          <a:ln>
            <a:noFill/>
          </a:ln>
        </p:spPr>
        <p:txBody>
          <a:bodyPr spcFirstLastPara="1" wrap="square" lIns="121598" tIns="121598" rIns="121598" bIns="121598" anchor="ctr" anchorCtr="0">
            <a:noAutofit/>
          </a:bodyPr>
          <a:lstStyle/>
          <a:p>
            <a:pPr algn="ctr" defTabSz="1216122"/>
            <a:r>
              <a:rPr lang="en-US" sz="4400">
                <a:solidFill>
                  <a:srgbClr val="C00000"/>
                </a:solidFill>
                <a:ea typeface="+mn-ea"/>
              </a:rPr>
              <a:t>reo vui, nhảy múa, đón</a:t>
            </a:r>
            <a:endParaRPr sz="4400" dirty="0">
              <a:solidFill>
                <a:srgbClr val="C00000"/>
              </a:solidFill>
              <a:ea typeface="+mn-ea"/>
            </a:endParaRPr>
          </a:p>
        </p:txBody>
      </p:sp>
      <p:pic>
        <p:nvPicPr>
          <p:cNvPr id="3" name="Picture 2" descr="Candy Golosina Sticker by UAU! for iOS &amp; Android | GIPHY">
            <a:extLst>
              <a:ext uri="{FF2B5EF4-FFF2-40B4-BE49-F238E27FC236}">
                <a16:creationId xmlns:a16="http://schemas.microsoft.com/office/drawing/2014/main" id="{F217B49C-1FFC-9A07-4CE1-F0D7081A3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2122" y="2789706"/>
            <a:ext cx="3156831" cy="315683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6" action="ppaction://hlinksldjump"/>
            <a:extLst>
              <a:ext uri="{FF2B5EF4-FFF2-40B4-BE49-F238E27FC236}">
                <a16:creationId xmlns:a16="http://schemas.microsoft.com/office/drawing/2014/main" id="{5A08025D-28E5-952F-C0DF-D06FE1C1E19C}"/>
              </a:ext>
            </a:extLst>
          </p:cNvPr>
          <p:cNvSpPr/>
          <p:nvPr/>
        </p:nvSpPr>
        <p:spPr>
          <a:xfrm>
            <a:off x="290675" y="6338501"/>
            <a:ext cx="908475" cy="511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6122"/>
            <a:r>
              <a:rPr lang="en-US" sz="1064">
                <a:solidFill>
                  <a:srgbClr val="000000"/>
                </a:solidFill>
                <a:latin typeface="Arial"/>
              </a:rPr>
              <a:t>Quay lại</a:t>
            </a:r>
          </a:p>
        </p:txBody>
      </p:sp>
    </p:spTree>
    <p:custDataLst>
      <p:tags r:id="rId1"/>
    </p:custDataLst>
    <p:extLst>
      <p:ext uri="{BB962C8B-B14F-4D97-AF65-F5344CB8AC3E}">
        <p14:creationId xmlns:p14="http://schemas.microsoft.com/office/powerpoint/2010/main" val="383371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1000"/>
                                        <p:tgtEl>
                                          <p:spTgt spid="1507"/>
                                        </p:tgtEl>
                                      </p:cBhvr>
                                    </p:animEffect>
                                    <p:anim calcmode="lin" valueType="num">
                                      <p:cBhvr>
                                        <p:cTn id="8" dur="1000" fill="hold"/>
                                        <p:tgtEl>
                                          <p:spTgt spid="1507"/>
                                        </p:tgtEl>
                                        <p:attrNameLst>
                                          <p:attrName>ppt_x</p:attrName>
                                        </p:attrNameLst>
                                      </p:cBhvr>
                                      <p:tavLst>
                                        <p:tav tm="0">
                                          <p:val>
                                            <p:strVal val="#ppt_x"/>
                                          </p:val>
                                        </p:tav>
                                        <p:tav tm="100000">
                                          <p:val>
                                            <p:strVal val="#ppt_x"/>
                                          </p:val>
                                        </p:tav>
                                      </p:tavLst>
                                    </p:anim>
                                    <p:anim calcmode="lin" valueType="num">
                                      <p:cBhvr>
                                        <p:cTn id="9" dur="1000" fill="hold"/>
                                        <p:tgtEl>
                                          <p:spTgt spid="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1199150" y="519499"/>
            <a:ext cx="9754297" cy="4188263"/>
          </a:xfrm>
          <a:prstGeom prst="roundRect">
            <a:avLst>
              <a:gd name="adj" fmla="val 16667"/>
            </a:avLst>
          </a:prstGeom>
          <a:solidFill>
            <a:srgbClr val="F6F375">
              <a:alpha val="46667"/>
            </a:srgbClr>
          </a:solidFill>
          <a:ln>
            <a:noFill/>
          </a:ln>
        </p:spPr>
        <p:txBody>
          <a:bodyPr spcFirstLastPara="1" wrap="square" lIns="121598" tIns="121598" rIns="121598" bIns="121598" anchor="ctr" anchorCtr="0">
            <a:noAutofit/>
          </a:bodyPr>
          <a:lstStyle/>
          <a:p>
            <a:pPr algn="just" defTabSz="1216122"/>
            <a:r>
              <a:rPr lang="en-US" sz="3600"/>
              <a:t>    </a:t>
            </a:r>
            <a:r>
              <a:rPr lang="en-US" sz="3600" i="1">
                <a:solidFill>
                  <a:srgbClr val="C00000"/>
                </a:solidFill>
              </a:rPr>
              <a:t>Nhân hoá là gọi hoặc kể, tả con vật, cây cối, đồ vật, hiện tượng tự nhiên,… bằng những từ ngữ vốn được dùng để gọi hoặc kể, tả (………); làm cho chúng trở nên gần gũi, sinh động hơn. </a:t>
            </a:r>
          </a:p>
          <a:p>
            <a:pPr algn="just" defTabSz="1216122"/>
            <a:r>
              <a:rPr lang="en-US" sz="3600"/>
              <a:t>Từ ngữ thích hợp điền vào chỗ chấm là gì?</a:t>
            </a:r>
          </a:p>
        </p:txBody>
      </p:sp>
      <p:pic>
        <p:nvPicPr>
          <p:cNvPr id="3" name="Picture 2" descr="Venmo Stickers — Peter Runge">
            <a:extLst>
              <a:ext uri="{FF2B5EF4-FFF2-40B4-BE49-F238E27FC236}">
                <a16:creationId xmlns:a16="http://schemas.microsoft.com/office/drawing/2014/main" id="{27C41AB5-DC32-EFFE-B617-6C4AFEF853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578" b="34413"/>
          <a:stretch/>
        </p:blipFill>
        <p:spPr bwMode="auto">
          <a:xfrm>
            <a:off x="9172819" y="3766361"/>
            <a:ext cx="1789869" cy="252880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6" action="ppaction://hlinksldjump"/>
            <a:extLst>
              <a:ext uri="{FF2B5EF4-FFF2-40B4-BE49-F238E27FC236}">
                <a16:creationId xmlns:a16="http://schemas.microsoft.com/office/drawing/2014/main" id="{5D1FE33E-BE15-3054-1111-3AA44539B678}"/>
              </a:ext>
            </a:extLst>
          </p:cNvPr>
          <p:cNvSpPr/>
          <p:nvPr/>
        </p:nvSpPr>
        <p:spPr>
          <a:xfrm>
            <a:off x="290675" y="6338501"/>
            <a:ext cx="908475" cy="511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6122"/>
            <a:r>
              <a:rPr lang="en-US" sz="1064">
                <a:solidFill>
                  <a:srgbClr val="000000"/>
                </a:solidFill>
                <a:latin typeface="Arial"/>
              </a:rPr>
              <a:t>Quay lại</a:t>
            </a:r>
          </a:p>
        </p:txBody>
      </p:sp>
      <p:sp>
        <p:nvSpPr>
          <p:cNvPr id="7" name="Google Shape;1507;p47">
            <a:extLst>
              <a:ext uri="{FF2B5EF4-FFF2-40B4-BE49-F238E27FC236}">
                <a16:creationId xmlns:a16="http://schemas.microsoft.com/office/drawing/2014/main" id="{EADA4052-7C2C-D519-BF97-6DD09C7783DF}"/>
              </a:ext>
            </a:extLst>
          </p:cNvPr>
          <p:cNvSpPr/>
          <p:nvPr/>
        </p:nvSpPr>
        <p:spPr>
          <a:xfrm>
            <a:off x="3738875" y="5100088"/>
            <a:ext cx="4631183" cy="1452952"/>
          </a:xfrm>
          <a:prstGeom prst="roundRect">
            <a:avLst>
              <a:gd name="adj" fmla="val 16667"/>
            </a:avLst>
          </a:prstGeom>
          <a:solidFill>
            <a:schemeClr val="accent2">
              <a:lumMod val="40000"/>
              <a:lumOff val="60000"/>
            </a:schemeClr>
          </a:solidFill>
          <a:ln>
            <a:noFill/>
          </a:ln>
        </p:spPr>
        <p:txBody>
          <a:bodyPr spcFirstLastPara="1" wrap="square" lIns="121598" tIns="121598" rIns="121598" bIns="121598" anchor="ctr" anchorCtr="0">
            <a:noAutofit/>
          </a:bodyPr>
          <a:lstStyle/>
          <a:p>
            <a:pPr algn="ctr" defTabSz="1216122"/>
            <a:r>
              <a:rPr lang="en-US" sz="5400">
                <a:solidFill>
                  <a:srgbClr val="C00000"/>
                </a:solidFill>
                <a:ea typeface="+mn-ea"/>
              </a:rPr>
              <a:t>người</a:t>
            </a:r>
            <a:endParaRPr sz="5400" dirty="0">
              <a:solidFill>
                <a:srgbClr val="C00000"/>
              </a:solidFill>
              <a:ea typeface="+mn-ea"/>
            </a:endParaRPr>
          </a:p>
        </p:txBody>
      </p:sp>
    </p:spTree>
    <p:custDataLst>
      <p:tags r:id="rId1"/>
    </p:custDataLst>
    <p:extLst>
      <p:ext uri="{BB962C8B-B14F-4D97-AF65-F5344CB8AC3E}">
        <p14:creationId xmlns:p14="http://schemas.microsoft.com/office/powerpoint/2010/main" val="194950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1000"/>
                                        <p:tgtEl>
                                          <p:spTgt spid="1507"/>
                                        </p:tgtEl>
                                      </p:cBhvr>
                                    </p:animEffect>
                                    <p:anim calcmode="lin" valueType="num">
                                      <p:cBhvr>
                                        <p:cTn id="8" dur="1000" fill="hold"/>
                                        <p:tgtEl>
                                          <p:spTgt spid="1507"/>
                                        </p:tgtEl>
                                        <p:attrNameLst>
                                          <p:attrName>ppt_x</p:attrName>
                                        </p:attrNameLst>
                                      </p:cBhvr>
                                      <p:tavLst>
                                        <p:tav tm="0">
                                          <p:val>
                                            <p:strVal val="#ppt_x"/>
                                          </p:val>
                                        </p:tav>
                                        <p:tav tm="100000">
                                          <p:val>
                                            <p:strVal val="#ppt_x"/>
                                          </p:val>
                                        </p:tav>
                                      </p:tavLst>
                                    </p:anim>
                                    <p:anim calcmode="lin" valueType="num">
                                      <p:cBhvr>
                                        <p:cTn id="9" dur="1000" fill="hold"/>
                                        <p:tgtEl>
                                          <p:spTgt spid="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1225602" y="1923733"/>
            <a:ext cx="9710633" cy="3010534"/>
          </a:xfrm>
          <a:prstGeom prst="roundRect">
            <a:avLst>
              <a:gd name="adj" fmla="val 16667"/>
            </a:avLst>
          </a:prstGeom>
          <a:solidFill>
            <a:srgbClr val="92D050">
              <a:alpha val="46667"/>
            </a:srgbClr>
          </a:solidFill>
          <a:ln>
            <a:noFill/>
          </a:ln>
        </p:spPr>
        <p:txBody>
          <a:bodyPr spcFirstLastPara="1" wrap="square" lIns="121598" tIns="121598" rIns="121598" bIns="121598" anchor="ctr" anchorCtr="0">
            <a:noAutofit/>
          </a:bodyPr>
          <a:lstStyle/>
          <a:p>
            <a:pPr algn="ctr" defTabSz="1216122"/>
            <a:r>
              <a:rPr lang="en-US" sz="5400"/>
              <a:t>Nói một câu có sử dụng biện pháp nhân hoá.</a:t>
            </a:r>
            <a:endParaRPr lang="en-US" sz="3200" dirty="0"/>
          </a:p>
        </p:txBody>
      </p:sp>
      <p:pic>
        <p:nvPicPr>
          <p:cNvPr id="3" name="Picture 2" descr="Venmo Stickers — Peter Runge">
            <a:extLst>
              <a:ext uri="{FF2B5EF4-FFF2-40B4-BE49-F238E27FC236}">
                <a16:creationId xmlns:a16="http://schemas.microsoft.com/office/drawing/2014/main" id="{FB4B7A63-2A7F-DC0B-97AF-AA8F771786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30" t="58349" r="23168" b="-1"/>
          <a:stretch/>
        </p:blipFill>
        <p:spPr bwMode="auto">
          <a:xfrm>
            <a:off x="8999332" y="3604573"/>
            <a:ext cx="2635134" cy="213111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6" action="ppaction://hlinksldjump"/>
            <a:extLst>
              <a:ext uri="{FF2B5EF4-FFF2-40B4-BE49-F238E27FC236}">
                <a16:creationId xmlns:a16="http://schemas.microsoft.com/office/drawing/2014/main" id="{1473B41E-472F-2501-7F69-436248E993DD}"/>
              </a:ext>
            </a:extLst>
          </p:cNvPr>
          <p:cNvSpPr/>
          <p:nvPr/>
        </p:nvSpPr>
        <p:spPr>
          <a:xfrm>
            <a:off x="290675" y="6338501"/>
            <a:ext cx="908475" cy="511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6122"/>
            <a:r>
              <a:rPr lang="en-US" sz="1064">
                <a:solidFill>
                  <a:srgbClr val="000000"/>
                </a:solidFill>
                <a:latin typeface="Arial"/>
              </a:rPr>
              <a:t>Quay lại</a:t>
            </a:r>
          </a:p>
        </p:txBody>
      </p:sp>
    </p:spTree>
    <p:custDataLst>
      <p:tags r:id="rId1"/>
    </p:custDataLst>
    <p:extLst>
      <p:ext uri="{BB962C8B-B14F-4D97-AF65-F5344CB8AC3E}">
        <p14:creationId xmlns:p14="http://schemas.microsoft.com/office/powerpoint/2010/main" val="370323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1000"/>
                                        <p:tgtEl>
                                          <p:spTgt spid="1507"/>
                                        </p:tgtEl>
                                      </p:cBhvr>
                                    </p:animEffect>
                                    <p:anim calcmode="lin" valueType="num">
                                      <p:cBhvr>
                                        <p:cTn id="8" dur="1000" fill="hold"/>
                                        <p:tgtEl>
                                          <p:spTgt spid="1507"/>
                                        </p:tgtEl>
                                        <p:attrNameLst>
                                          <p:attrName>ppt_x</p:attrName>
                                        </p:attrNameLst>
                                      </p:cBhvr>
                                      <p:tavLst>
                                        <p:tav tm="0">
                                          <p:val>
                                            <p:strVal val="#ppt_x"/>
                                          </p:val>
                                        </p:tav>
                                        <p:tav tm="100000">
                                          <p:val>
                                            <p:strVal val="#ppt_x"/>
                                          </p:val>
                                        </p:tav>
                                      </p:tavLst>
                                    </p:anim>
                                    <p:anim calcmode="lin" valueType="num">
                                      <p:cBhvr>
                                        <p:cTn id="9" dur="1000" fill="hold"/>
                                        <p:tgtEl>
                                          <p:spTgt spid="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206854" y="218801"/>
            <a:ext cx="9778018" cy="16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defRPr/>
            </a:pPr>
            <a:r>
              <a:rPr lang="en-US" sz="2594" b="1" dirty="0">
                <a:solidFill>
                  <a:prstClr val="black"/>
                </a:solidFill>
                <a:latin typeface="Times New Roman" pitchFamily="18" charset="0"/>
                <a:cs typeface="Times New Roman" pitchFamily="18" charset="0"/>
              </a:rPr>
              <a:t>TRƯỜNG TIỂU HỌC QUANG TRUNG</a:t>
            </a:r>
          </a:p>
          <a:p>
            <a:pPr algn="ctr" defTabSz="909834">
              <a:defRPr/>
            </a:pPr>
            <a:r>
              <a:rPr lang="en-US" sz="2594" b="1" dirty="0" err="1">
                <a:solidFill>
                  <a:prstClr val="black"/>
                </a:solidFill>
                <a:latin typeface="Times New Roman" pitchFamily="18" charset="0"/>
                <a:cs typeface="Times New Roman" pitchFamily="18" charset="0"/>
              </a:rPr>
              <a:t>Sách</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kết</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nối</a:t>
            </a:r>
            <a:r>
              <a:rPr lang="en-US" sz="2594" b="1" dirty="0">
                <a:solidFill>
                  <a:prstClr val="black"/>
                </a:solidFill>
                <a:latin typeface="Times New Roman" pitchFamily="18" charset="0"/>
                <a:cs typeface="Times New Roman" pitchFamily="18" charset="0"/>
              </a:rPr>
              <a:t> tri </a:t>
            </a:r>
            <a:r>
              <a:rPr lang="en-US" sz="2594" b="1" dirty="0" err="1">
                <a:solidFill>
                  <a:prstClr val="black"/>
                </a:solidFill>
                <a:latin typeface="Times New Roman" pitchFamily="18" charset="0"/>
                <a:cs typeface="Times New Roman" pitchFamily="18" charset="0"/>
              </a:rPr>
              <a:t>thức</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với</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cuộc</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sống</a:t>
            </a:r>
            <a:r>
              <a:rPr lang="en-US" sz="2594" b="1" dirty="0">
                <a:solidFill>
                  <a:prstClr val="black"/>
                </a:solidFill>
                <a:latin typeface="Times New Roman" pitchFamily="18" charset="0"/>
                <a:cs typeface="Times New Roman" pitchFamily="18" charset="0"/>
              </a:rPr>
              <a:t> – </a:t>
            </a:r>
            <a:r>
              <a:rPr lang="en-US" sz="2594" b="1" dirty="0" err="1">
                <a:solidFill>
                  <a:prstClr val="black"/>
                </a:solidFill>
                <a:latin typeface="Times New Roman" pitchFamily="18" charset="0"/>
                <a:cs typeface="Times New Roman" pitchFamily="18" charset="0"/>
              </a:rPr>
              <a:t>Lớp</a:t>
            </a:r>
            <a:r>
              <a:rPr lang="en-US" sz="2594" b="1" dirty="0">
                <a:solidFill>
                  <a:prstClr val="black"/>
                </a:solidFill>
                <a:latin typeface="Times New Roman" pitchFamily="18" charset="0"/>
                <a:cs typeface="Times New Roman" pitchFamily="18" charset="0"/>
              </a:rPr>
              <a:t> 4</a:t>
            </a:r>
          </a:p>
          <a:p>
            <a:pPr algn="ctr" defTabSz="909834">
              <a:defRPr/>
            </a:pP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Năm</a:t>
            </a:r>
            <a:r>
              <a:rPr lang="en-US" sz="2594" b="1" dirty="0">
                <a:solidFill>
                  <a:prstClr val="black"/>
                </a:solidFill>
                <a:latin typeface="Times New Roman" pitchFamily="18" charset="0"/>
                <a:cs typeface="Times New Roman" pitchFamily="18" charset="0"/>
              </a:rPr>
              <a:t> </a:t>
            </a:r>
            <a:r>
              <a:rPr lang="en-US" sz="2594" b="1" dirty="0" err="1">
                <a:solidFill>
                  <a:prstClr val="black"/>
                </a:solidFill>
                <a:latin typeface="Times New Roman" pitchFamily="18" charset="0"/>
                <a:cs typeface="Times New Roman" pitchFamily="18" charset="0"/>
              </a:rPr>
              <a:t>học</a:t>
            </a:r>
            <a:r>
              <a:rPr lang="en-US" sz="2594" b="1" dirty="0">
                <a:solidFill>
                  <a:prstClr val="black"/>
                </a:solidFill>
                <a:latin typeface="Times New Roman" pitchFamily="18" charset="0"/>
                <a:cs typeface="Times New Roman" pitchFamily="18" charset="0"/>
              </a:rPr>
              <a:t> 2024-2025</a:t>
            </a:r>
          </a:p>
          <a:p>
            <a:pPr algn="ctr" defTabSz="909834">
              <a:defRPr/>
            </a:pPr>
            <a:r>
              <a:rPr lang="en-US" sz="2594" b="1" dirty="0">
                <a:solidFill>
                  <a:prstClr val="black"/>
                </a:solidFill>
                <a:latin typeface="Times New Roman" pitchFamily="18" charset="0"/>
                <a:cs typeface="Times New Roman" pitchFamily="18" charset="0"/>
                <a:sym typeface="Wingdings" panose="05000000000000000000" pitchFamily="2" charset="2"/>
              </a:rPr>
              <a:t></a:t>
            </a:r>
            <a:endParaRPr lang="en-US" sz="2594"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64728" y="2090264"/>
            <a:ext cx="10662271" cy="330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lnSpc>
                <a:spcPct val="150000"/>
              </a:lnSpc>
              <a:defRPr/>
            </a:pPr>
            <a:r>
              <a:rPr lang="en-US" sz="3990" b="1" dirty="0" smtClean="0">
                <a:solidFill>
                  <a:srgbClr val="FF0000"/>
                </a:solidFill>
                <a:latin typeface="Times New Roman" pitchFamily="18" charset="0"/>
                <a:cs typeface="Times New Roman" pitchFamily="18" charset="0"/>
              </a:rPr>
              <a:t>MÔN: TIẾNG VIỆT</a:t>
            </a:r>
          </a:p>
          <a:p>
            <a:pPr algn="ctr" defTabSz="909834">
              <a:lnSpc>
                <a:spcPct val="150000"/>
              </a:lnSpc>
              <a:defRPr/>
            </a:pPr>
            <a:r>
              <a:rPr lang="en-US" sz="3600" b="1" dirty="0" smtClean="0">
                <a:solidFill>
                  <a:srgbClr val="7030A0"/>
                </a:solidFill>
                <a:latin typeface="Times New Roman" panose="02020603050405020304" pitchFamily="18" charset="0"/>
                <a:cs typeface="Times New Roman" panose="02020603050405020304" pitchFamily="18" charset="0"/>
              </a:rPr>
              <a:t>LUYỆN </a:t>
            </a:r>
            <a:r>
              <a:rPr lang="en-US" sz="3600" b="1" dirty="0">
                <a:solidFill>
                  <a:srgbClr val="7030A0"/>
                </a:solidFill>
                <a:latin typeface="Times New Roman" panose="02020603050405020304" pitchFamily="18" charset="0"/>
                <a:cs typeface="Times New Roman" panose="02020603050405020304" pitchFamily="18" charset="0"/>
              </a:rPr>
              <a:t>TỪ VÀ </a:t>
            </a:r>
            <a:r>
              <a:rPr lang="en-US" sz="3600" b="1" dirty="0" smtClean="0">
                <a:solidFill>
                  <a:srgbClr val="7030A0"/>
                </a:solidFill>
                <a:latin typeface="Times New Roman" panose="02020603050405020304" pitchFamily="18" charset="0"/>
                <a:cs typeface="Times New Roman" panose="02020603050405020304" pitchFamily="18" charset="0"/>
              </a:rPr>
              <a:t>CÂU: LUYỆN TẬP VỀ</a:t>
            </a:r>
          </a:p>
          <a:p>
            <a:pPr algn="ctr">
              <a:spcBef>
                <a:spcPts val="600"/>
              </a:spcBef>
            </a:pPr>
            <a:r>
              <a:rPr lang="en-US" sz="3600" b="1" dirty="0" smtClean="0">
                <a:solidFill>
                  <a:srgbClr val="7030A0"/>
                </a:solidFill>
                <a:latin typeface="Times New Roman" panose="02020603050405020304" pitchFamily="18" charset="0"/>
                <a:cs typeface="Times New Roman" panose="02020603050405020304" pitchFamily="18" charset="0"/>
              </a:rPr>
              <a:t>BIỆN </a:t>
            </a:r>
            <a:r>
              <a:rPr lang="en-US" sz="3600" b="1" dirty="0">
                <a:solidFill>
                  <a:srgbClr val="7030A0"/>
                </a:solidFill>
                <a:latin typeface="Times New Roman" panose="02020603050405020304" pitchFamily="18" charset="0"/>
                <a:cs typeface="Times New Roman" panose="02020603050405020304" pitchFamily="18" charset="0"/>
              </a:rPr>
              <a:t>PHÁP NHÂN HOÁ</a:t>
            </a:r>
          </a:p>
          <a:p>
            <a:pPr algn="ctr" defTabSz="909834">
              <a:lnSpc>
                <a:spcPct val="150000"/>
              </a:lnSpc>
              <a:defRPr/>
            </a:pPr>
            <a:endParaRPr lang="en-US" sz="3591" b="1" dirty="0">
              <a:solidFill>
                <a:srgbClr val="7030A0"/>
              </a:solidFill>
              <a:latin typeface="Times New Roman" pitchFamily="18" charset="0"/>
              <a:cs typeface="Times New Roman" pitchFamily="18" charset="0"/>
            </a:endParaRPr>
          </a:p>
        </p:txBody>
      </p:sp>
      <p:sp>
        <p:nvSpPr>
          <p:cNvPr id="4" name="Rectangle 5"/>
          <p:cNvSpPr>
            <a:spLocks noChangeArrowheads="1"/>
          </p:cNvSpPr>
          <p:nvPr/>
        </p:nvSpPr>
        <p:spPr bwMode="auto">
          <a:xfrm>
            <a:off x="5967712" y="4515951"/>
            <a:ext cx="5459287" cy="131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spcBef>
                <a:spcPct val="50000"/>
              </a:spcBef>
              <a:defRPr/>
            </a:pPr>
            <a:endParaRPr lang="en-US" sz="3184" b="1" i="1" dirty="0">
              <a:solidFill>
                <a:srgbClr val="3333CC"/>
              </a:solidFill>
              <a:latin typeface="Times New Roman" pitchFamily="18" charset="0"/>
            </a:endParaRPr>
          </a:p>
          <a:p>
            <a:pPr algn="ctr" defTabSz="909834">
              <a:spcBef>
                <a:spcPct val="50000"/>
              </a:spcBef>
              <a:defRPr/>
            </a:pPr>
            <a:r>
              <a:rPr lang="en-US" sz="3184" b="1" i="1" dirty="0" err="1">
                <a:solidFill>
                  <a:srgbClr val="3333CC"/>
                </a:solidFill>
                <a:latin typeface="Times New Roman" pitchFamily="18" charset="0"/>
              </a:rPr>
              <a:t>Giáo</a:t>
            </a:r>
            <a:r>
              <a:rPr lang="en-US" sz="3184" b="1" i="1" dirty="0">
                <a:solidFill>
                  <a:srgbClr val="3333CC"/>
                </a:solidFill>
                <a:latin typeface="Times New Roman" pitchFamily="18" charset="0"/>
              </a:rPr>
              <a:t> viên: </a:t>
            </a:r>
            <a:r>
              <a:rPr lang="en-US" sz="3184" b="1" i="1" dirty="0" err="1">
                <a:solidFill>
                  <a:srgbClr val="3333CC"/>
                </a:solidFill>
                <a:latin typeface="Times New Roman" pitchFamily="18" charset="0"/>
              </a:rPr>
              <a:t>Dương</a:t>
            </a:r>
            <a:r>
              <a:rPr lang="en-US" sz="3184" b="1" i="1" dirty="0">
                <a:solidFill>
                  <a:srgbClr val="3333CC"/>
                </a:solidFill>
                <a:latin typeface="Times New Roman" pitchFamily="18" charset="0"/>
              </a:rPr>
              <a:t> </a:t>
            </a:r>
            <a:r>
              <a:rPr lang="en-US" sz="3184" b="1" i="1" dirty="0" err="1">
                <a:solidFill>
                  <a:srgbClr val="3333CC"/>
                </a:solidFill>
                <a:latin typeface="Times New Roman" pitchFamily="18" charset="0"/>
              </a:rPr>
              <a:t>Thị</a:t>
            </a:r>
            <a:r>
              <a:rPr lang="en-US" sz="3184" b="1" i="1" dirty="0">
                <a:solidFill>
                  <a:srgbClr val="3333CC"/>
                </a:solidFill>
                <a:latin typeface="Times New Roman" pitchFamily="18" charset="0"/>
              </a:rPr>
              <a:t> </a:t>
            </a:r>
            <a:r>
              <a:rPr lang="en-US" sz="3184" b="1" i="1" dirty="0" err="1">
                <a:solidFill>
                  <a:srgbClr val="3333CC"/>
                </a:solidFill>
                <a:latin typeface="Times New Roman" pitchFamily="18" charset="0"/>
              </a:rPr>
              <a:t>Quyên</a:t>
            </a:r>
            <a:endParaRPr lang="en-US" sz="3184" b="1" i="1" dirty="0">
              <a:solidFill>
                <a:srgbClr val="3333CC"/>
              </a:solidFill>
              <a:latin typeface="Times New Roman" pitchFamily="18" charset="0"/>
            </a:endParaRPr>
          </a:p>
        </p:txBody>
      </p:sp>
    </p:spTree>
    <p:custDataLst>
      <p:tags r:id="rId1"/>
    </p:custDataLst>
    <p:extLst>
      <p:ext uri="{BB962C8B-B14F-4D97-AF65-F5344CB8AC3E}">
        <p14:creationId xmlns:p14="http://schemas.microsoft.com/office/powerpoint/2010/main" val="2908821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77;p37">
            <a:extLst>
              <a:ext uri="{FF2B5EF4-FFF2-40B4-BE49-F238E27FC236}">
                <a16:creationId xmlns:a16="http://schemas.microsoft.com/office/drawing/2014/main" id="{3D3D57BA-9203-E67C-353E-442F81C4CC05}"/>
              </a:ext>
            </a:extLst>
          </p:cNvPr>
          <p:cNvGrpSpPr/>
          <p:nvPr/>
        </p:nvGrpSpPr>
        <p:grpSpPr>
          <a:xfrm>
            <a:off x="2027288" y="498180"/>
            <a:ext cx="8082967" cy="1671506"/>
            <a:chOff x="-352065" y="2832623"/>
            <a:chExt cx="3948218" cy="667944"/>
          </a:xfrm>
          <a:solidFill>
            <a:schemeClr val="accent4"/>
          </a:solidFill>
        </p:grpSpPr>
        <p:sp>
          <p:nvSpPr>
            <p:cNvPr id="5" name="Google Shape;1178;p37">
              <a:extLst>
                <a:ext uri="{FF2B5EF4-FFF2-40B4-BE49-F238E27FC236}">
                  <a16:creationId xmlns:a16="http://schemas.microsoft.com/office/drawing/2014/main"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dirty="0"/>
            </a:p>
          </p:txBody>
        </p:sp>
        <p:sp>
          <p:nvSpPr>
            <p:cNvPr id="7" name="Google Shape;1180;p37">
              <a:extLst>
                <a:ext uri="{FF2B5EF4-FFF2-40B4-BE49-F238E27FC236}">
                  <a16:creationId xmlns:a16="http://schemas.microsoft.com/office/drawing/2014/main"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26" name="Rectangle: Rounded Corners 25">
            <a:extLst>
              <a:ext uri="{FF2B5EF4-FFF2-40B4-BE49-F238E27FC236}">
                <a16:creationId xmlns:a16="http://schemas.microsoft.com/office/drawing/2014/main" id="{6F93D87D-EA8A-919E-3DB2-4C0874D63353}"/>
              </a:ext>
            </a:extLst>
          </p:cNvPr>
          <p:cNvSpPr/>
          <p:nvPr/>
        </p:nvSpPr>
        <p:spPr>
          <a:xfrm>
            <a:off x="7313542" y="5938441"/>
            <a:ext cx="2319925"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Trang 87</a:t>
            </a:r>
          </a:p>
        </p:txBody>
      </p:sp>
      <p:sp>
        <p:nvSpPr>
          <p:cNvPr id="16" name="Rectangle 6"/>
          <p:cNvSpPr>
            <a:spLocks noChangeArrowheads="1"/>
          </p:cNvSpPr>
          <p:nvPr/>
        </p:nvSpPr>
        <p:spPr bwMode="auto">
          <a:xfrm>
            <a:off x="844239" y="2298985"/>
            <a:ext cx="10662271" cy="238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lnSpc>
                <a:spcPct val="150000"/>
              </a:lnSpc>
              <a:defRPr/>
            </a:pPr>
            <a:r>
              <a:rPr lang="en-US" sz="3600" b="1" dirty="0" smtClean="0">
                <a:solidFill>
                  <a:srgbClr val="7030A0"/>
                </a:solidFill>
                <a:latin typeface="Times New Roman" panose="02020603050405020304" pitchFamily="18" charset="0"/>
                <a:cs typeface="Times New Roman" panose="02020603050405020304" pitchFamily="18" charset="0"/>
              </a:rPr>
              <a:t>LUYỆN </a:t>
            </a:r>
            <a:r>
              <a:rPr lang="en-US" sz="3600" b="1" dirty="0">
                <a:solidFill>
                  <a:srgbClr val="7030A0"/>
                </a:solidFill>
                <a:latin typeface="Times New Roman" panose="02020603050405020304" pitchFamily="18" charset="0"/>
                <a:cs typeface="Times New Roman" panose="02020603050405020304" pitchFamily="18" charset="0"/>
              </a:rPr>
              <a:t>TỪ VÀ </a:t>
            </a:r>
            <a:r>
              <a:rPr lang="en-US" sz="3600" b="1" dirty="0" smtClean="0">
                <a:solidFill>
                  <a:srgbClr val="7030A0"/>
                </a:solidFill>
                <a:latin typeface="Times New Roman" panose="02020603050405020304" pitchFamily="18" charset="0"/>
                <a:cs typeface="Times New Roman" panose="02020603050405020304" pitchFamily="18" charset="0"/>
              </a:rPr>
              <a:t>CÂU: LUYỆN TẬP VỀ</a:t>
            </a:r>
          </a:p>
          <a:p>
            <a:pPr algn="ctr">
              <a:spcBef>
                <a:spcPts val="600"/>
              </a:spcBef>
            </a:pPr>
            <a:r>
              <a:rPr lang="en-US" sz="3600" b="1" dirty="0" smtClean="0">
                <a:solidFill>
                  <a:srgbClr val="7030A0"/>
                </a:solidFill>
                <a:latin typeface="Times New Roman" panose="02020603050405020304" pitchFamily="18" charset="0"/>
                <a:cs typeface="Times New Roman" panose="02020603050405020304" pitchFamily="18" charset="0"/>
              </a:rPr>
              <a:t>BIỆN </a:t>
            </a:r>
            <a:r>
              <a:rPr lang="en-US" sz="3600" b="1" dirty="0">
                <a:solidFill>
                  <a:srgbClr val="7030A0"/>
                </a:solidFill>
                <a:latin typeface="Times New Roman" panose="02020603050405020304" pitchFamily="18" charset="0"/>
                <a:cs typeface="Times New Roman" panose="02020603050405020304" pitchFamily="18" charset="0"/>
              </a:rPr>
              <a:t>PHÁP NHÂN HOÁ</a:t>
            </a:r>
          </a:p>
          <a:p>
            <a:pPr algn="ctr" defTabSz="909834">
              <a:lnSpc>
                <a:spcPct val="150000"/>
              </a:lnSpc>
              <a:defRPr/>
            </a:pPr>
            <a:endParaRPr lang="en-US" sz="3591" b="1" dirty="0">
              <a:solidFill>
                <a:srgbClr val="7030A0"/>
              </a:solidFill>
              <a:latin typeface="Times New Roman" pitchFamily="18" charset="0"/>
              <a:cs typeface="Times New Roman" pitchFamily="18" charset="0"/>
            </a:endParaRPr>
          </a:p>
        </p:txBody>
      </p:sp>
      <p:sp>
        <p:nvSpPr>
          <p:cNvPr id="14" name="Rectangle 13"/>
          <p:cNvSpPr/>
          <p:nvPr/>
        </p:nvSpPr>
        <p:spPr>
          <a:xfrm>
            <a:off x="2923919" y="637484"/>
            <a:ext cx="6502909" cy="1200329"/>
          </a:xfrm>
          <a:prstGeom prst="rect">
            <a:avLst/>
          </a:prstGeom>
        </p:spPr>
        <p:txBody>
          <a:bodyPr wrap="square">
            <a:spAutoFit/>
          </a:bodyPr>
          <a:lstStyle/>
          <a:p>
            <a:pPr algn="ctr" defTabSz="909834">
              <a:lnSpc>
                <a:spcPct val="150000"/>
              </a:lnSpc>
              <a:defRPr/>
            </a:pPr>
            <a:r>
              <a:rPr lang="en-US" sz="4800" b="1" dirty="0">
                <a:solidFill>
                  <a:srgbClr val="FF0000"/>
                </a:solidFill>
                <a:latin typeface="Times New Roman" pitchFamily="18" charset="0"/>
                <a:cs typeface="Times New Roman" pitchFamily="18" charset="0"/>
              </a:rPr>
              <a:t>MÔN: TIẾNG VIỆT</a:t>
            </a:r>
          </a:p>
        </p:txBody>
      </p:sp>
      <p:pic>
        <p:nvPicPr>
          <p:cNvPr id="19" name="Picture 2" descr="Gift Unboxing Sticker for iOS &amp; Android | GIPHY">
            <a:extLst>
              <a:ext uri="{FF2B5EF4-FFF2-40B4-BE49-F238E27FC236}">
                <a16:creationId xmlns:a16="http://schemas.microsoft.com/office/drawing/2014/main" id="{48174F72-04DD-D142-6246-8BC33DD1F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6" y="3711893"/>
            <a:ext cx="3680673" cy="3680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appy Birthday Celebration Sticker By Greatest Gif for iOS &amp; Android | GIPHY">
            <a:extLst>
              <a:ext uri="{FF2B5EF4-FFF2-40B4-BE49-F238E27FC236}">
                <a16:creationId xmlns:a16="http://schemas.microsoft.com/office/drawing/2014/main" id="{B0E37F19-551A-FD69-C1E2-B2EADA84A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8229" y="3194002"/>
            <a:ext cx="3341506" cy="21162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035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DE78351-929C-4745-AE23-3B569E0ADB3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1C{1C6DC5B0-1A5A-4F78-82C3-E71CEB5D3893}&quot;,&quot;C:\\Users\\STD_DELL\\Desktop\\ĐĂNG WED TRƯỜNG\\GIÁO ÁN ĐTỬ TỔ 4\\BGĐT. QUYÊ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1. TIẾNG VIỆT. Luyện tập về biện pháp nhân hoá"/>
</p:tagLst>
</file>

<file path=ppt/tags/tag10.xml><?xml version="1.0" encoding="utf-8"?>
<p:tagLst xmlns:a="http://schemas.openxmlformats.org/drawingml/2006/main" xmlns:r="http://schemas.openxmlformats.org/officeDocument/2006/relationships" xmlns:p="http://schemas.openxmlformats.org/presentationml/2006/main">
  <p:tag name="GENSWF_SLIDE_UID" val="{369AE684-7D0E-4626-BEF9-1D610775EE39}:687"/>
</p:tagLst>
</file>

<file path=ppt/tags/tag11.xml><?xml version="1.0" encoding="utf-8"?>
<p:tagLst xmlns:a="http://schemas.openxmlformats.org/drawingml/2006/main" xmlns:r="http://schemas.openxmlformats.org/officeDocument/2006/relationships" xmlns:p="http://schemas.openxmlformats.org/presentationml/2006/main">
  <p:tag name="GENSWF_SLIDE_UID" val="{07EE224D-60C4-46AA-B072-6770AD8331D9}:296"/>
</p:tagLst>
</file>

<file path=ppt/tags/tag12.xml><?xml version="1.0" encoding="utf-8"?>
<p:tagLst xmlns:a="http://schemas.openxmlformats.org/drawingml/2006/main" xmlns:r="http://schemas.openxmlformats.org/officeDocument/2006/relationships" xmlns:p="http://schemas.openxmlformats.org/presentationml/2006/main">
  <p:tag name="GENSWF_SLIDE_UID" val="{31101C6F-E36A-4B14-B2B7-4922A497BFD2}:873"/>
</p:tagLst>
</file>

<file path=ppt/tags/tag13.xml><?xml version="1.0" encoding="utf-8"?>
<p:tagLst xmlns:a="http://schemas.openxmlformats.org/drawingml/2006/main" xmlns:r="http://schemas.openxmlformats.org/officeDocument/2006/relationships" xmlns:p="http://schemas.openxmlformats.org/presentationml/2006/main">
  <p:tag name="GENSWF_SLIDE_UID" val="{81EC3B5B-94FF-4444-90F6-4C6843179BD4}:874"/>
</p:tagLst>
</file>

<file path=ppt/tags/tag14.xml><?xml version="1.0" encoding="utf-8"?>
<p:tagLst xmlns:a="http://schemas.openxmlformats.org/drawingml/2006/main" xmlns:r="http://schemas.openxmlformats.org/officeDocument/2006/relationships" xmlns:p="http://schemas.openxmlformats.org/presentationml/2006/main">
  <p:tag name="GENSWF_SLIDE_UID" val="{30DA5C5A-19EF-4363-9E44-78A76DAD5E3B}:875"/>
</p:tagLst>
</file>

<file path=ppt/tags/tag15.xml><?xml version="1.0" encoding="utf-8"?>
<p:tagLst xmlns:a="http://schemas.openxmlformats.org/drawingml/2006/main" xmlns:r="http://schemas.openxmlformats.org/officeDocument/2006/relationships" xmlns:p="http://schemas.openxmlformats.org/presentationml/2006/main">
  <p:tag name="GENSWF_SLIDE_UID" val="{D7FF3383-4CAC-4EF2-9E5F-D95579B404C2}:876"/>
</p:tagLst>
</file>

<file path=ppt/tags/tag16.xml><?xml version="1.0" encoding="utf-8"?>
<p:tagLst xmlns:a="http://schemas.openxmlformats.org/drawingml/2006/main" xmlns:r="http://schemas.openxmlformats.org/officeDocument/2006/relationships" xmlns:p="http://schemas.openxmlformats.org/presentationml/2006/main">
  <p:tag name="GENSWF_SLIDE_UID" val="{6733164E-3A86-4B71-A040-F44BB6F2D0A3}:877"/>
</p:tagLst>
</file>

<file path=ppt/tags/tag17.xml><?xml version="1.0" encoding="utf-8"?>
<p:tagLst xmlns:a="http://schemas.openxmlformats.org/drawingml/2006/main" xmlns:r="http://schemas.openxmlformats.org/officeDocument/2006/relationships" xmlns:p="http://schemas.openxmlformats.org/presentationml/2006/main">
  <p:tag name="GENSWF_SLIDE_UID" val="{D2A4AA02-A2A0-4E70-AFBC-54E547E172A3}:878"/>
</p:tagLst>
</file>

<file path=ppt/tags/tag18.xml><?xml version="1.0" encoding="utf-8"?>
<p:tagLst xmlns:a="http://schemas.openxmlformats.org/drawingml/2006/main" xmlns:r="http://schemas.openxmlformats.org/officeDocument/2006/relationships" xmlns:p="http://schemas.openxmlformats.org/presentationml/2006/main">
  <p:tag name="GENSWF_SLIDE_UID" val="{23290CE6-BF04-4817-B238-41608B13D037}:769"/>
</p:tagLst>
</file>

<file path=ppt/tags/tag19.xml><?xml version="1.0" encoding="utf-8"?>
<p:tagLst xmlns:a="http://schemas.openxmlformats.org/drawingml/2006/main" xmlns:r="http://schemas.openxmlformats.org/officeDocument/2006/relationships" xmlns:p="http://schemas.openxmlformats.org/presentationml/2006/main">
  <p:tag name="GENSWF_SLIDE_UID" val="{5FEDBCE1-08D9-4AC5-B924-8779D177AE44}:879"/>
</p:tagLst>
</file>

<file path=ppt/tags/tag2.xml><?xml version="1.0" encoding="utf-8"?>
<p:tagLst xmlns:a="http://schemas.openxmlformats.org/drawingml/2006/main" xmlns:r="http://schemas.openxmlformats.org/officeDocument/2006/relationships" xmlns:p="http://schemas.openxmlformats.org/presentationml/2006/main">
  <p:tag name="GENSWF_SLIDE_UID" val="{3995464B-7E20-4EE4-8F5E-88F296402E72}:657"/>
</p:tagLst>
</file>

<file path=ppt/tags/tag20.xml><?xml version="1.0" encoding="utf-8"?>
<p:tagLst xmlns:a="http://schemas.openxmlformats.org/drawingml/2006/main" xmlns:r="http://schemas.openxmlformats.org/officeDocument/2006/relationships" xmlns:p="http://schemas.openxmlformats.org/presentationml/2006/main">
  <p:tag name="GENSWF_SLIDE_UID" val="{0C7845DF-77F9-43DD-A81E-4E829758F9E0}:771"/>
</p:tagLst>
</file>

<file path=ppt/tags/tag21.xml><?xml version="1.0" encoding="utf-8"?>
<p:tagLst xmlns:a="http://schemas.openxmlformats.org/drawingml/2006/main" xmlns:r="http://schemas.openxmlformats.org/officeDocument/2006/relationships" xmlns:p="http://schemas.openxmlformats.org/presentationml/2006/main">
  <p:tag name="GENSWF_SLIDE_UID" val="{0851AECC-9EA0-4A68-9585-4D9D67F6ABE1}:880"/>
</p:tagLst>
</file>

<file path=ppt/tags/tag22.xml><?xml version="1.0" encoding="utf-8"?>
<p:tagLst xmlns:a="http://schemas.openxmlformats.org/drawingml/2006/main" xmlns:r="http://schemas.openxmlformats.org/officeDocument/2006/relationships" xmlns:p="http://schemas.openxmlformats.org/presentationml/2006/main">
  <p:tag name="GENSWF_SLIDE_UID" val="{1C10CF25-C854-46A8-934E-300DD91A4EC2}:698"/>
</p:tagLst>
</file>

<file path=ppt/tags/tag23.xml><?xml version="1.0" encoding="utf-8"?>
<p:tagLst xmlns:a="http://schemas.openxmlformats.org/drawingml/2006/main" xmlns:r="http://schemas.openxmlformats.org/officeDocument/2006/relationships" xmlns:p="http://schemas.openxmlformats.org/presentationml/2006/main">
  <p:tag name="GENSWF_SLIDE_UID" val="{EDDA62DF-CE1A-4CC1-B101-6107359BABE5}:773"/>
</p:tagLst>
</file>

<file path=ppt/tags/tag24.xml><?xml version="1.0" encoding="utf-8"?>
<p:tagLst xmlns:a="http://schemas.openxmlformats.org/drawingml/2006/main" xmlns:r="http://schemas.openxmlformats.org/officeDocument/2006/relationships" xmlns:p="http://schemas.openxmlformats.org/presentationml/2006/main">
  <p:tag name="GENSWF_SLIDE_UID" val="{13D7789D-1F7C-4972-9C87-D70D60E3BE38}:881"/>
</p:tagLst>
</file>

<file path=ppt/tags/tag25.xml><?xml version="1.0" encoding="utf-8"?>
<p:tagLst xmlns:a="http://schemas.openxmlformats.org/drawingml/2006/main" xmlns:r="http://schemas.openxmlformats.org/officeDocument/2006/relationships" xmlns:p="http://schemas.openxmlformats.org/presentationml/2006/main">
  <p:tag name="GENSWF_SLIDE_UID" val="{52038C7A-4128-4177-BD92-7C94C0045437}:759"/>
</p:tagLst>
</file>

<file path=ppt/tags/tag26.xml><?xml version="1.0" encoding="utf-8"?>
<p:tagLst xmlns:a="http://schemas.openxmlformats.org/drawingml/2006/main" xmlns:r="http://schemas.openxmlformats.org/officeDocument/2006/relationships" xmlns:p="http://schemas.openxmlformats.org/presentationml/2006/main">
  <p:tag name="GENSWF_SLIDE_UID" val="{E8608CF7-B406-4CBA-BE4C-B759A354F5A0}:716"/>
</p:tagLst>
</file>

<file path=ppt/tags/tag27.xml><?xml version="1.0" encoding="utf-8"?>
<p:tagLst xmlns:a="http://schemas.openxmlformats.org/drawingml/2006/main" xmlns:r="http://schemas.openxmlformats.org/officeDocument/2006/relationships" xmlns:p="http://schemas.openxmlformats.org/presentationml/2006/main">
  <p:tag name="GENSWF_SLIDE_UID" val="{6DE96C48-3877-44DF-A5A1-E64A2EDC8F4A}:257"/>
</p:tagLst>
</file>

<file path=ppt/tags/tag28.xml><?xml version="1.0" encoding="utf-8"?>
<p:tagLst xmlns:a="http://schemas.openxmlformats.org/drawingml/2006/main" xmlns:r="http://schemas.openxmlformats.org/officeDocument/2006/relationships" xmlns:p="http://schemas.openxmlformats.org/presentationml/2006/main">
  <p:tag name="GENSWF_SLIDE_UID" val="{0A39634F-56A8-487E-8D07-E42B9CA30900}:756"/>
</p:tagLst>
</file>

<file path=ppt/tags/tag29.xml><?xml version="1.0" encoding="utf-8"?>
<p:tagLst xmlns:a="http://schemas.openxmlformats.org/drawingml/2006/main" xmlns:r="http://schemas.openxmlformats.org/officeDocument/2006/relationships" xmlns:p="http://schemas.openxmlformats.org/presentationml/2006/main">
  <p:tag name="GENSWF_SLIDE_UID" val="{AC0AA6D2-6A26-4C1F-A3B5-95F8BC47D844}:757"/>
</p:tagLst>
</file>

<file path=ppt/tags/tag3.xml><?xml version="1.0" encoding="utf-8"?>
<p:tagLst xmlns:a="http://schemas.openxmlformats.org/drawingml/2006/main" xmlns:r="http://schemas.openxmlformats.org/officeDocument/2006/relationships" xmlns:p="http://schemas.openxmlformats.org/presentationml/2006/main">
  <p:tag name="GENSWF_SLIDE_UID" val="{79412DBF-7A51-423E-8D3F-1139E62922CD}:884"/>
</p:tagLst>
</file>

<file path=ppt/tags/tag30.xml><?xml version="1.0" encoding="utf-8"?>
<p:tagLst xmlns:a="http://schemas.openxmlformats.org/drawingml/2006/main" xmlns:r="http://schemas.openxmlformats.org/officeDocument/2006/relationships" xmlns:p="http://schemas.openxmlformats.org/presentationml/2006/main">
  <p:tag name="GENSWF_SLIDE_UID" val="{317CD857-76B6-4613-BF72-D7B4F68E5A16}:758"/>
</p:tagLst>
</file>

<file path=ppt/tags/tag31.xml><?xml version="1.0" encoding="utf-8"?>
<p:tagLst xmlns:a="http://schemas.openxmlformats.org/drawingml/2006/main" xmlns:r="http://schemas.openxmlformats.org/officeDocument/2006/relationships" xmlns:p="http://schemas.openxmlformats.org/presentationml/2006/main">
  <p:tag name="GENSWF_SLIDE_UID" val="{02C25517-5EB9-484D-B971-5F01C12D42AD}:883"/>
</p:tagLst>
</file>

<file path=ppt/tags/tag32.xml><?xml version="1.0" encoding="utf-8"?>
<p:tagLst xmlns:a="http://schemas.openxmlformats.org/drawingml/2006/main" xmlns:r="http://schemas.openxmlformats.org/officeDocument/2006/relationships" xmlns:p="http://schemas.openxmlformats.org/presentationml/2006/main">
  <p:tag name="GENSWF_SLIDE_UID" val="{D9678C4B-2BDA-4AF3-9AD7-7A48314171FB}:840"/>
</p:tagLst>
</file>

<file path=ppt/tags/tag4.xml><?xml version="1.0" encoding="utf-8"?>
<p:tagLst xmlns:a="http://schemas.openxmlformats.org/drawingml/2006/main" xmlns:r="http://schemas.openxmlformats.org/officeDocument/2006/relationships" xmlns:p="http://schemas.openxmlformats.org/presentationml/2006/main">
  <p:tag name="GENSWF_SLIDE_UID" val="{3E5E5B46-F0FB-4E18-B66E-007D9CCF79CF}:265"/>
</p:tagLst>
</file>

<file path=ppt/tags/tag5.xml><?xml version="1.0" encoding="utf-8"?>
<p:tagLst xmlns:a="http://schemas.openxmlformats.org/drawingml/2006/main" xmlns:r="http://schemas.openxmlformats.org/officeDocument/2006/relationships" xmlns:p="http://schemas.openxmlformats.org/presentationml/2006/main">
  <p:tag name="GENSWF_SLIDE_UID" val="{3DB1DC1A-C76C-413B-B27A-E6F86CAD2C4C}:274"/>
</p:tagLst>
</file>

<file path=ppt/tags/tag6.xml><?xml version="1.0" encoding="utf-8"?>
<p:tagLst xmlns:a="http://schemas.openxmlformats.org/drawingml/2006/main" xmlns:r="http://schemas.openxmlformats.org/officeDocument/2006/relationships" xmlns:p="http://schemas.openxmlformats.org/presentationml/2006/main">
  <p:tag name="GENSWF_SLIDE_UID" val="{D77950F6-DF93-424D-8972-E51FF082662F}:305"/>
</p:tagLst>
</file>

<file path=ppt/tags/tag7.xml><?xml version="1.0" encoding="utf-8"?>
<p:tagLst xmlns:a="http://schemas.openxmlformats.org/drawingml/2006/main" xmlns:r="http://schemas.openxmlformats.org/officeDocument/2006/relationships" xmlns:p="http://schemas.openxmlformats.org/presentationml/2006/main">
  <p:tag name="GENSWF_SLIDE_UID" val="{867EF86F-0415-44A2-A526-6BB486A9284F}:306"/>
</p:tagLst>
</file>

<file path=ppt/tags/tag8.xml><?xml version="1.0" encoding="utf-8"?>
<p:tagLst xmlns:a="http://schemas.openxmlformats.org/drawingml/2006/main" xmlns:r="http://schemas.openxmlformats.org/officeDocument/2006/relationships" xmlns:p="http://schemas.openxmlformats.org/presentationml/2006/main">
  <p:tag name="GENSWF_SLIDE_UID" val="{BE835C25-4D91-454D-A788-D6B53ECAD070}:307"/>
</p:tagLst>
</file>

<file path=ppt/tags/tag9.xml><?xml version="1.0" encoding="utf-8"?>
<p:tagLst xmlns:a="http://schemas.openxmlformats.org/drawingml/2006/main" xmlns:r="http://schemas.openxmlformats.org/officeDocument/2006/relationships" xmlns:p="http://schemas.openxmlformats.org/presentationml/2006/main">
  <p:tag name="GENSWF_SLIDE_UID" val="{337BFE5B-943D-43F0-B4B3-2E0AFC29B8BC}:885"/>
</p:tagLst>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1626</Words>
  <Application>Microsoft Office PowerPoint</Application>
  <PresentationFormat>Custom</PresentationFormat>
  <Paragraphs>158</Paragraphs>
  <Slides>31</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Delius Unicase</vt:lpstr>
      <vt:lpstr>Nunito</vt:lpstr>
      <vt:lpstr>Athiti</vt:lpstr>
      <vt:lpstr>Bebas Neue</vt:lpstr>
      <vt:lpstr>Times New Roman</vt:lpstr>
      <vt:lpstr>Wingdings</vt:lpstr>
      <vt:lpstr>Arial</vt:lpstr>
      <vt:lpstr>Amatic SC</vt:lpstr>
      <vt:lpstr>Patrick Hand</vt:lpstr>
      <vt:lpstr>AvantGarde</vt:lpstr>
      <vt:lpstr>Montserrat</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11. TIẾNG VIỆT. Luyện tập về biện pháp nhân hoá</dc:title>
  <dc:creator>PC</dc:creator>
  <cp:lastModifiedBy>STD_DELL</cp:lastModifiedBy>
  <cp:revision>67</cp:revision>
  <dcterms:modified xsi:type="dcterms:W3CDTF">2024-11-01T16:23:34Z</dcterms:modified>
</cp:coreProperties>
</file>