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sldIdLst>
    <p:sldId id="449" r:id="rId4"/>
    <p:sldId id="256" r:id="rId5"/>
    <p:sldId id="450" r:id="rId6"/>
    <p:sldId id="451" r:id="rId7"/>
    <p:sldId id="452" r:id="rId8"/>
    <p:sldId id="453" r:id="rId9"/>
    <p:sldId id="454" r:id="rId10"/>
    <p:sldId id="455" r:id="rId11"/>
    <p:sldId id="456" r:id="rId12"/>
    <p:sldId id="457" r:id="rId13"/>
    <p:sldId id="459" r:id="rId14"/>
    <p:sldId id="458" r:id="rId15"/>
    <p:sldId id="3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0847-4828-4A77-AE39-7100D87D7A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027B3E-89C6-44CC-9A57-6719E21DE3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41E7E3-2058-4C7B-8065-71C406385AB8}"/>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5" name="Footer Placeholder 4">
            <a:extLst>
              <a:ext uri="{FF2B5EF4-FFF2-40B4-BE49-F238E27FC236}">
                <a16:creationId xmlns:a16="http://schemas.microsoft.com/office/drawing/2014/main" id="{D1312EC2-04C9-449A-BAC5-0A4D2C305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5F773-6B1C-42F3-B0C5-64CA1DDDC5CD}"/>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145866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D7514-DA61-45FC-BA53-3D2A77D894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DE95D-0B39-44F3-B160-EAF3AFA6D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4BAF7-4CFB-4864-B41F-D6480DB4365E}"/>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5" name="Footer Placeholder 4">
            <a:extLst>
              <a:ext uri="{FF2B5EF4-FFF2-40B4-BE49-F238E27FC236}">
                <a16:creationId xmlns:a16="http://schemas.microsoft.com/office/drawing/2014/main" id="{C78EC834-0E09-4EFC-A6DF-B2AA16053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97B61-6E5A-48AC-A0CE-0C3AE8374C5D}"/>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2564358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C7AFBD-BA30-4240-A946-666A17037D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1B3C7-8D29-42EA-8861-D181564CC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6A027-368C-4FE7-B9D3-201346D18A02}"/>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5" name="Footer Placeholder 4">
            <a:extLst>
              <a:ext uri="{FF2B5EF4-FFF2-40B4-BE49-F238E27FC236}">
                <a16:creationId xmlns:a16="http://schemas.microsoft.com/office/drawing/2014/main" id="{16C0A742-97E1-407C-990A-A04F33FAD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3C59B-83ED-4ECA-BBBC-E5174B54B046}"/>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2064883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4886"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4886" fontAlgn="base">
              <a:spcBef>
                <a:spcPct val="0"/>
              </a:spcBef>
              <a:spcAft>
                <a:spcPct val="0"/>
              </a:spcAft>
              <a:defRPr/>
            </a:pPr>
            <a:fld id="{C38BE4F5-A3A4-4A0F-A638-D990D725B4CA}" type="slidenum">
              <a:rPr lang="en-US" altLang="en-US" smtClean="0">
                <a:solidFill>
                  <a:srgbClr val="000000"/>
                </a:solidFill>
              </a:rPr>
              <a:pPr defTabSz="68488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72939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18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7C722-94E2-43A4-AA53-DE9AFF2F2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AC54B-FED9-41BD-9FF7-F88D3655D2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0C0C5-0FEB-43CC-87C7-E5B07C0C237F}"/>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5" name="Footer Placeholder 4">
            <a:extLst>
              <a:ext uri="{FF2B5EF4-FFF2-40B4-BE49-F238E27FC236}">
                <a16:creationId xmlns:a16="http://schemas.microsoft.com/office/drawing/2014/main" id="{86276AD5-2826-4E57-8E41-E212BD07D4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93CA3-6FC7-4F05-8F21-1B9EBC4FCC80}"/>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1307945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E5DD-B960-4742-A829-6B8762559D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BDA6EB-E448-4240-934E-033D96F38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77C803-9125-49E7-AA93-AEE14D8065C4}"/>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5" name="Footer Placeholder 4">
            <a:extLst>
              <a:ext uri="{FF2B5EF4-FFF2-40B4-BE49-F238E27FC236}">
                <a16:creationId xmlns:a16="http://schemas.microsoft.com/office/drawing/2014/main" id="{F3CA19EA-77D8-42EE-A658-6DDAD64E9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71F0F-CA9B-449B-9032-4F03B159EB7A}"/>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3646552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C3A-CF1B-4B8F-A891-6001BD7DC8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C7B9C-D53B-401C-BC55-06EB85D91D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2DF54C-FABE-486E-9A8E-93BA99A293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08F5DF-C5C5-4A22-81CE-A021920F689B}"/>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6" name="Footer Placeholder 5">
            <a:extLst>
              <a:ext uri="{FF2B5EF4-FFF2-40B4-BE49-F238E27FC236}">
                <a16:creationId xmlns:a16="http://schemas.microsoft.com/office/drawing/2014/main" id="{43023D61-750C-4270-9DBE-BAC3E60BF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E3745-7C15-4210-82DD-DF9389B478E5}"/>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380937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2D3B-4558-4B61-914B-AD097AEC19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B15520-98AA-4FC8-8BF0-A33D7FC75C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E4C3C4-52B5-4202-9816-BB89288007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0446CF-2033-4140-9D6A-944686CA32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2C06A5-D701-44AC-86E6-C3B2269C9D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EEEBFA-C0FD-4890-9A7A-20C107AC8B9E}"/>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8" name="Footer Placeholder 7">
            <a:extLst>
              <a:ext uri="{FF2B5EF4-FFF2-40B4-BE49-F238E27FC236}">
                <a16:creationId xmlns:a16="http://schemas.microsoft.com/office/drawing/2014/main" id="{68BCDCC6-D439-474C-90EB-33512E0A3F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C54EEA-0531-4D74-97D3-3B2ADF7CFADC}"/>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466247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DFE2-9021-4939-ADE0-74C83F5DD0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399D9E-537E-4C42-86DB-F2FEF86B5C0F}"/>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4" name="Footer Placeholder 3">
            <a:extLst>
              <a:ext uri="{FF2B5EF4-FFF2-40B4-BE49-F238E27FC236}">
                <a16:creationId xmlns:a16="http://schemas.microsoft.com/office/drawing/2014/main" id="{9860719D-F8FF-42DB-B970-DA04E5BEC1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B42F1-8976-4C3F-83D4-7A821F14603E}"/>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52654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57CCD3-05BE-4AD1-8C01-E0DEA1AFF369}"/>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3" name="Footer Placeholder 2">
            <a:extLst>
              <a:ext uri="{FF2B5EF4-FFF2-40B4-BE49-F238E27FC236}">
                <a16:creationId xmlns:a16="http://schemas.microsoft.com/office/drawing/2014/main" id="{60C921A6-AEB1-42ED-B42E-5C5D9790A5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BD6F81-1B81-4095-A812-0CECF2D254F6}"/>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1947325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C122-47E4-4B3A-AE1E-B3A05B2DD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AB642D-7FE3-4AC6-AB8A-FD3CD1818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9BA056-BCE6-4667-8AE6-BEE890FA5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D29FD-ED0F-4451-8202-69F74CB0836D}"/>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6" name="Footer Placeholder 5">
            <a:extLst>
              <a:ext uri="{FF2B5EF4-FFF2-40B4-BE49-F238E27FC236}">
                <a16:creationId xmlns:a16="http://schemas.microsoft.com/office/drawing/2014/main" id="{4D4B6D8D-6489-4807-8C54-510B6869A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379AA-44DC-4082-8154-AAB544DF53E8}"/>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1437560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EA8AD-0EBC-414C-861F-9B8FC74D0D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4CAB24-F47A-40F2-94B0-D6A011F43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F372D6-13BB-4AA0-99B7-DE3481D5A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4D6B1-0265-43D0-BA1E-03D86791EDDF}"/>
              </a:ext>
            </a:extLst>
          </p:cNvPr>
          <p:cNvSpPr>
            <a:spLocks noGrp="1"/>
          </p:cNvSpPr>
          <p:nvPr>
            <p:ph type="dt" sz="half" idx="10"/>
          </p:nvPr>
        </p:nvSpPr>
        <p:spPr/>
        <p:txBody>
          <a:bodyPr/>
          <a:lstStyle/>
          <a:p>
            <a:fld id="{1ED13FA8-A7AC-48C6-A0B4-A0C8AC1F59E3}" type="datetimeFigureOut">
              <a:rPr lang="en-US" smtClean="0"/>
              <a:t>11/13/2024</a:t>
            </a:fld>
            <a:endParaRPr lang="en-US"/>
          </a:p>
        </p:txBody>
      </p:sp>
      <p:sp>
        <p:nvSpPr>
          <p:cNvPr id="6" name="Footer Placeholder 5">
            <a:extLst>
              <a:ext uri="{FF2B5EF4-FFF2-40B4-BE49-F238E27FC236}">
                <a16:creationId xmlns:a16="http://schemas.microsoft.com/office/drawing/2014/main" id="{2195459C-6CBA-44ED-AAF4-ECFEEBBA34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D9139-0A6D-4279-ACDF-3C0C28EE548F}"/>
              </a:ext>
            </a:extLst>
          </p:cNvPr>
          <p:cNvSpPr>
            <a:spLocks noGrp="1"/>
          </p:cNvSpPr>
          <p:nvPr>
            <p:ph type="sldNum" sz="quarter" idx="12"/>
          </p:nvPr>
        </p:nvSpPr>
        <p:spPr/>
        <p:txBody>
          <a:bodyPr/>
          <a:lstStyle/>
          <a:p>
            <a:fld id="{A7EDCF2E-D6AE-498C-8D32-4CF7827ECD04}" type="slidenum">
              <a:rPr lang="en-US" smtClean="0"/>
              <a:t>‹#›</a:t>
            </a:fld>
            <a:endParaRPr lang="en-US"/>
          </a:p>
        </p:txBody>
      </p:sp>
    </p:spTree>
    <p:extLst>
      <p:ext uri="{BB962C8B-B14F-4D97-AF65-F5344CB8AC3E}">
        <p14:creationId xmlns:p14="http://schemas.microsoft.com/office/powerpoint/2010/main" val="351108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4F451-0BE9-4682-B942-B3B3B7DC3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4D9686-BA07-4ADE-A872-3899837375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2F51F9-7B1D-4E97-80C3-12C0FE1DBD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13FA8-A7AC-48C6-A0B4-A0C8AC1F59E3}" type="datetimeFigureOut">
              <a:rPr lang="en-US" smtClean="0"/>
              <a:t>11/13/2024</a:t>
            </a:fld>
            <a:endParaRPr lang="en-US"/>
          </a:p>
        </p:txBody>
      </p:sp>
      <p:sp>
        <p:nvSpPr>
          <p:cNvPr id="5" name="Footer Placeholder 4">
            <a:extLst>
              <a:ext uri="{FF2B5EF4-FFF2-40B4-BE49-F238E27FC236}">
                <a16:creationId xmlns:a16="http://schemas.microsoft.com/office/drawing/2014/main" id="{A12D923E-7983-4A7A-9EA8-FCFFC4B56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3CC770-1CF9-40AB-BDD9-FE5607017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DCF2E-D6AE-498C-8D32-4CF7827ECD04}" type="slidenum">
              <a:rPr lang="en-US" smtClean="0"/>
              <a:t>‹#›</a:t>
            </a:fld>
            <a:endParaRPr lang="en-US"/>
          </a:p>
        </p:txBody>
      </p:sp>
    </p:spTree>
    <p:extLst>
      <p:ext uri="{BB962C8B-B14F-4D97-AF65-F5344CB8AC3E}">
        <p14:creationId xmlns:p14="http://schemas.microsoft.com/office/powerpoint/2010/main" val="873021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8">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8">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8"/>
            </a:lvl1pPr>
          </a:lstStyle>
          <a:p>
            <a:pPr>
              <a:defRPr/>
            </a:pPr>
            <a:fld id="{F4264759-E7CE-4A8C-955C-20DA2A50E45F}" type="slidenum">
              <a:rPr lang="en-US" altLang="en-US"/>
              <a:pPr>
                <a:defRPr/>
              </a:pPr>
              <a:t>‹#›</a:t>
            </a:fld>
            <a:endParaRPr lang="en-US" altLang="en-US"/>
          </a:p>
        </p:txBody>
      </p:sp>
    </p:spTree>
    <p:extLst>
      <p:ext uri="{BB962C8B-B14F-4D97-AF65-F5344CB8AC3E}">
        <p14:creationId xmlns:p14="http://schemas.microsoft.com/office/powerpoint/2010/main" val="794513641"/>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5168">
          <a:solidFill>
            <a:schemeClr val="tx2"/>
          </a:solidFill>
          <a:latin typeface="+mj-lt"/>
          <a:ea typeface="+mj-ea"/>
          <a:cs typeface="+mj-cs"/>
        </a:defRPr>
      </a:lvl1pPr>
      <a:lvl2pPr algn="ctr" rtl="0" eaLnBrk="0" fontAlgn="base" hangingPunct="0">
        <a:spcBef>
          <a:spcPct val="0"/>
        </a:spcBef>
        <a:spcAft>
          <a:spcPct val="0"/>
        </a:spcAft>
        <a:defRPr sz="5168">
          <a:solidFill>
            <a:schemeClr val="tx2"/>
          </a:solidFill>
          <a:latin typeface="Arial" charset="0"/>
        </a:defRPr>
      </a:lvl2pPr>
      <a:lvl3pPr algn="ctr" rtl="0" eaLnBrk="0" fontAlgn="base" hangingPunct="0">
        <a:spcBef>
          <a:spcPct val="0"/>
        </a:spcBef>
        <a:spcAft>
          <a:spcPct val="0"/>
        </a:spcAft>
        <a:defRPr sz="5168">
          <a:solidFill>
            <a:schemeClr val="tx2"/>
          </a:solidFill>
          <a:latin typeface="Arial" charset="0"/>
        </a:defRPr>
      </a:lvl3pPr>
      <a:lvl4pPr algn="ctr" rtl="0" eaLnBrk="0" fontAlgn="base" hangingPunct="0">
        <a:spcBef>
          <a:spcPct val="0"/>
        </a:spcBef>
        <a:spcAft>
          <a:spcPct val="0"/>
        </a:spcAft>
        <a:defRPr sz="5168">
          <a:solidFill>
            <a:schemeClr val="tx2"/>
          </a:solidFill>
          <a:latin typeface="Arial" charset="0"/>
        </a:defRPr>
      </a:lvl4pPr>
      <a:lvl5pPr algn="ctr" rtl="0" eaLnBrk="0" fontAlgn="base" hangingPunct="0">
        <a:spcBef>
          <a:spcPct val="0"/>
        </a:spcBef>
        <a:spcAft>
          <a:spcPct val="0"/>
        </a:spcAft>
        <a:defRPr sz="5168">
          <a:solidFill>
            <a:schemeClr val="tx2"/>
          </a:solidFill>
          <a:latin typeface="Arial" charset="0"/>
        </a:defRPr>
      </a:lvl5pPr>
      <a:lvl6pPr marL="538115" algn="ctr" rtl="0" fontAlgn="base">
        <a:spcBef>
          <a:spcPct val="0"/>
        </a:spcBef>
        <a:spcAft>
          <a:spcPct val="0"/>
        </a:spcAft>
        <a:defRPr sz="5168">
          <a:solidFill>
            <a:schemeClr val="tx2"/>
          </a:solidFill>
          <a:latin typeface="Arial" charset="0"/>
        </a:defRPr>
      </a:lvl6pPr>
      <a:lvl7pPr marL="1076229" algn="ctr" rtl="0" fontAlgn="base">
        <a:spcBef>
          <a:spcPct val="0"/>
        </a:spcBef>
        <a:spcAft>
          <a:spcPct val="0"/>
        </a:spcAft>
        <a:defRPr sz="5168">
          <a:solidFill>
            <a:schemeClr val="tx2"/>
          </a:solidFill>
          <a:latin typeface="Arial" charset="0"/>
        </a:defRPr>
      </a:lvl7pPr>
      <a:lvl8pPr marL="1614344" algn="ctr" rtl="0" fontAlgn="base">
        <a:spcBef>
          <a:spcPct val="0"/>
        </a:spcBef>
        <a:spcAft>
          <a:spcPct val="0"/>
        </a:spcAft>
        <a:defRPr sz="5168">
          <a:solidFill>
            <a:schemeClr val="tx2"/>
          </a:solidFill>
          <a:latin typeface="Arial" charset="0"/>
        </a:defRPr>
      </a:lvl8pPr>
      <a:lvl9pPr marL="2152458" algn="ctr" rtl="0" fontAlgn="base">
        <a:spcBef>
          <a:spcPct val="0"/>
        </a:spcBef>
        <a:spcAft>
          <a:spcPct val="0"/>
        </a:spcAft>
        <a:defRPr sz="5168">
          <a:solidFill>
            <a:schemeClr val="tx2"/>
          </a:solidFill>
          <a:latin typeface="Arial" charset="0"/>
        </a:defRPr>
      </a:lvl9pPr>
    </p:titleStyle>
    <p:bodyStyle>
      <a:lvl1pPr marL="403084" indent="-403084" algn="l" rtl="0" eaLnBrk="0" fontAlgn="base" hangingPunct="0">
        <a:spcBef>
          <a:spcPct val="20000"/>
        </a:spcBef>
        <a:spcAft>
          <a:spcPct val="0"/>
        </a:spcAft>
        <a:buChar char="•"/>
        <a:defRPr sz="3745">
          <a:solidFill>
            <a:schemeClr val="tx1"/>
          </a:solidFill>
          <a:latin typeface="+mn-lt"/>
          <a:ea typeface="+mn-ea"/>
          <a:cs typeface="+mn-cs"/>
        </a:defRPr>
      </a:lvl1pPr>
      <a:lvl2pPr marL="873943" indent="-335309" algn="l" rtl="0" eaLnBrk="0" fontAlgn="base" hangingPunct="0">
        <a:spcBef>
          <a:spcPct val="20000"/>
        </a:spcBef>
        <a:spcAft>
          <a:spcPct val="0"/>
        </a:spcAft>
        <a:buChar char="–"/>
        <a:defRPr sz="3296">
          <a:solidFill>
            <a:schemeClr val="tx1"/>
          </a:solidFill>
          <a:latin typeface="+mn-lt"/>
        </a:defRPr>
      </a:lvl2pPr>
      <a:lvl3pPr marL="1344802" indent="-268722" algn="l" rtl="0" eaLnBrk="0" fontAlgn="base" hangingPunct="0">
        <a:spcBef>
          <a:spcPct val="20000"/>
        </a:spcBef>
        <a:spcAft>
          <a:spcPct val="0"/>
        </a:spcAft>
        <a:buChar char="•"/>
        <a:defRPr sz="2846">
          <a:solidFill>
            <a:schemeClr val="tx1"/>
          </a:solidFill>
          <a:latin typeface="+mn-lt"/>
        </a:defRPr>
      </a:lvl3pPr>
      <a:lvl4pPr marL="1882247" indent="-268722" algn="l" rtl="0" eaLnBrk="0" fontAlgn="base" hangingPunct="0">
        <a:spcBef>
          <a:spcPct val="20000"/>
        </a:spcBef>
        <a:spcAft>
          <a:spcPct val="0"/>
        </a:spcAft>
        <a:buChar char="–"/>
        <a:defRPr sz="2322">
          <a:solidFill>
            <a:schemeClr val="tx1"/>
          </a:solidFill>
          <a:latin typeface="+mn-lt"/>
        </a:defRPr>
      </a:lvl4pPr>
      <a:lvl5pPr marL="2420880" indent="-268722" algn="l" rtl="0" eaLnBrk="0" fontAlgn="base" hangingPunct="0">
        <a:spcBef>
          <a:spcPct val="20000"/>
        </a:spcBef>
        <a:spcAft>
          <a:spcPct val="0"/>
        </a:spcAft>
        <a:buChar char="»"/>
        <a:defRPr sz="2322">
          <a:solidFill>
            <a:schemeClr val="tx1"/>
          </a:solidFill>
          <a:latin typeface="+mn-lt"/>
        </a:defRPr>
      </a:lvl5pPr>
      <a:lvl6pPr marL="2959630" indent="-269057" algn="l" rtl="0" fontAlgn="base">
        <a:spcBef>
          <a:spcPct val="20000"/>
        </a:spcBef>
        <a:spcAft>
          <a:spcPct val="0"/>
        </a:spcAft>
        <a:buChar char="»"/>
        <a:defRPr sz="2322">
          <a:solidFill>
            <a:schemeClr val="tx1"/>
          </a:solidFill>
          <a:latin typeface="+mn-lt"/>
        </a:defRPr>
      </a:lvl6pPr>
      <a:lvl7pPr marL="3497745" indent="-269057" algn="l" rtl="0" fontAlgn="base">
        <a:spcBef>
          <a:spcPct val="20000"/>
        </a:spcBef>
        <a:spcAft>
          <a:spcPct val="0"/>
        </a:spcAft>
        <a:buChar char="»"/>
        <a:defRPr sz="2322">
          <a:solidFill>
            <a:schemeClr val="tx1"/>
          </a:solidFill>
          <a:latin typeface="+mn-lt"/>
        </a:defRPr>
      </a:lvl7pPr>
      <a:lvl8pPr marL="4035860" indent="-269057" algn="l" rtl="0" fontAlgn="base">
        <a:spcBef>
          <a:spcPct val="20000"/>
        </a:spcBef>
        <a:spcAft>
          <a:spcPct val="0"/>
        </a:spcAft>
        <a:buChar char="»"/>
        <a:defRPr sz="2322">
          <a:solidFill>
            <a:schemeClr val="tx1"/>
          </a:solidFill>
          <a:latin typeface="+mn-lt"/>
        </a:defRPr>
      </a:lvl8pPr>
      <a:lvl9pPr marL="4573974" indent="-269057" algn="l" rtl="0" fontAlgn="base">
        <a:spcBef>
          <a:spcPct val="20000"/>
        </a:spcBef>
        <a:spcAft>
          <a:spcPct val="0"/>
        </a:spcAft>
        <a:buChar char="»"/>
        <a:defRPr sz="2322">
          <a:solidFill>
            <a:schemeClr val="tx1"/>
          </a:solidFill>
          <a:latin typeface="+mn-lt"/>
        </a:defRPr>
      </a:lvl9pPr>
    </p:bodyStyle>
    <p:otherStyle>
      <a:defPPr>
        <a:defRPr lang="vi-VN"/>
      </a:defPPr>
      <a:lvl1pPr marL="0" algn="l" defTabSz="1076229" rtl="0" eaLnBrk="1" latinLnBrk="0" hangingPunct="1">
        <a:defRPr sz="2097" kern="1200">
          <a:solidFill>
            <a:schemeClr val="tx1"/>
          </a:solidFill>
          <a:latin typeface="+mn-lt"/>
          <a:ea typeface="+mn-ea"/>
          <a:cs typeface="+mn-cs"/>
        </a:defRPr>
      </a:lvl1pPr>
      <a:lvl2pPr marL="538115" algn="l" defTabSz="1076229" rtl="0" eaLnBrk="1" latinLnBrk="0" hangingPunct="1">
        <a:defRPr sz="2097" kern="1200">
          <a:solidFill>
            <a:schemeClr val="tx1"/>
          </a:solidFill>
          <a:latin typeface="+mn-lt"/>
          <a:ea typeface="+mn-ea"/>
          <a:cs typeface="+mn-cs"/>
        </a:defRPr>
      </a:lvl2pPr>
      <a:lvl3pPr marL="1076229" algn="l" defTabSz="1076229" rtl="0" eaLnBrk="1" latinLnBrk="0" hangingPunct="1">
        <a:defRPr sz="2097" kern="1200">
          <a:solidFill>
            <a:schemeClr val="tx1"/>
          </a:solidFill>
          <a:latin typeface="+mn-lt"/>
          <a:ea typeface="+mn-ea"/>
          <a:cs typeface="+mn-cs"/>
        </a:defRPr>
      </a:lvl3pPr>
      <a:lvl4pPr marL="1614344" algn="l" defTabSz="1076229" rtl="0" eaLnBrk="1" latinLnBrk="0" hangingPunct="1">
        <a:defRPr sz="2097" kern="1200">
          <a:solidFill>
            <a:schemeClr val="tx1"/>
          </a:solidFill>
          <a:latin typeface="+mn-lt"/>
          <a:ea typeface="+mn-ea"/>
          <a:cs typeface="+mn-cs"/>
        </a:defRPr>
      </a:lvl4pPr>
      <a:lvl5pPr marL="2152458" algn="l" defTabSz="1076229" rtl="0" eaLnBrk="1" latinLnBrk="0" hangingPunct="1">
        <a:defRPr sz="2097" kern="1200">
          <a:solidFill>
            <a:schemeClr val="tx1"/>
          </a:solidFill>
          <a:latin typeface="+mn-lt"/>
          <a:ea typeface="+mn-ea"/>
          <a:cs typeface="+mn-cs"/>
        </a:defRPr>
      </a:lvl5pPr>
      <a:lvl6pPr marL="2690573" algn="l" defTabSz="1076229" rtl="0" eaLnBrk="1" latinLnBrk="0" hangingPunct="1">
        <a:defRPr sz="2097" kern="1200">
          <a:solidFill>
            <a:schemeClr val="tx1"/>
          </a:solidFill>
          <a:latin typeface="+mn-lt"/>
          <a:ea typeface="+mn-ea"/>
          <a:cs typeface="+mn-cs"/>
        </a:defRPr>
      </a:lvl6pPr>
      <a:lvl7pPr marL="3228687" algn="l" defTabSz="1076229" rtl="0" eaLnBrk="1" latinLnBrk="0" hangingPunct="1">
        <a:defRPr sz="2097" kern="1200">
          <a:solidFill>
            <a:schemeClr val="tx1"/>
          </a:solidFill>
          <a:latin typeface="+mn-lt"/>
          <a:ea typeface="+mn-ea"/>
          <a:cs typeface="+mn-cs"/>
        </a:defRPr>
      </a:lvl7pPr>
      <a:lvl8pPr marL="3766803" algn="l" defTabSz="1076229" rtl="0" eaLnBrk="1" latinLnBrk="0" hangingPunct="1">
        <a:defRPr sz="2097" kern="1200">
          <a:solidFill>
            <a:schemeClr val="tx1"/>
          </a:solidFill>
          <a:latin typeface="+mn-lt"/>
          <a:ea typeface="+mn-ea"/>
          <a:cs typeface="+mn-cs"/>
        </a:defRPr>
      </a:lvl8pPr>
      <a:lvl9pPr marL="4304917" algn="l" defTabSz="1076229" rtl="0" eaLnBrk="1" latinLnBrk="0" hangingPunct="1">
        <a:defRPr sz="209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48610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https://youtu.be/9pKdEtKpU4s?si=qJepij_9xep5d52c"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hyperlink" Target="https://youtu.be/ChjquoyLgo0?si=fwCgV7odAm-M9Y8_"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Nông Sản, Nông Sản Vector Nền Và Tập Tin Tải về Miễn Phí |  Pngtree">
            <a:extLst>
              <a:ext uri="{FF2B5EF4-FFF2-40B4-BE49-F238E27FC236}">
                <a16:creationId xmlns:a16="http://schemas.microsoft.com/office/drawing/2014/main" id="{E306F23E-F3C2-408E-9502-FE5F86366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8"/>
            <a:ext cx="12226009" cy="68493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65D04F-64C2-425D-A3AE-CA1CB444F7B1}"/>
              </a:ext>
            </a:extLst>
          </p:cNvPr>
          <p:cNvSpPr txBox="1"/>
          <p:nvPr/>
        </p:nvSpPr>
        <p:spPr>
          <a:xfrm>
            <a:off x="1986418" y="213727"/>
            <a:ext cx="9208772" cy="714811"/>
          </a:xfrm>
          <a:prstGeom prst="rect">
            <a:avLst/>
          </a:prstGeom>
          <a:noFill/>
        </p:spPr>
        <p:txBody>
          <a:bodyPr wrap="square" rtlCol="0">
            <a:spAutoFit/>
          </a:bodyPr>
          <a:lstStyle/>
          <a:p>
            <a:pPr defTabSz="684886" eaLnBrk="0" fontAlgn="base" hangingPunct="0">
              <a:spcBef>
                <a:spcPct val="0"/>
              </a:spcBef>
              <a:spcAft>
                <a:spcPct val="0"/>
              </a:spcAft>
            </a:pPr>
            <a:r>
              <a:rPr lang="en-US" sz="4045"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TRƯỜNG TIỂU HỌC QUANG TRUNG</a:t>
            </a:r>
          </a:p>
        </p:txBody>
      </p:sp>
      <p:sp>
        <p:nvSpPr>
          <p:cNvPr id="4" name="TextBox 3">
            <a:extLst>
              <a:ext uri="{FF2B5EF4-FFF2-40B4-BE49-F238E27FC236}">
                <a16:creationId xmlns:a16="http://schemas.microsoft.com/office/drawing/2014/main" id="{B1EEAFBD-2794-4517-B37C-3DF645D449CF}"/>
              </a:ext>
            </a:extLst>
          </p:cNvPr>
          <p:cNvSpPr txBox="1"/>
          <p:nvPr/>
        </p:nvSpPr>
        <p:spPr>
          <a:xfrm>
            <a:off x="2961942" y="899195"/>
            <a:ext cx="7501230" cy="783933"/>
          </a:xfrm>
          <a:prstGeom prst="rect">
            <a:avLst/>
          </a:prstGeom>
          <a:noFill/>
        </p:spPr>
        <p:txBody>
          <a:bodyPr wrap="square" rtlCol="0">
            <a:spAutoFit/>
          </a:bodyPr>
          <a:lstStyle/>
          <a:p>
            <a:pPr algn="ctr" defTabSz="684886" eaLnBrk="0" fontAlgn="base" hangingPunct="0">
              <a:spcBef>
                <a:spcPct val="0"/>
              </a:spcBef>
              <a:spcAft>
                <a:spcPct val="0"/>
              </a:spcAft>
            </a:pPr>
            <a:r>
              <a:rPr lang="en-US" sz="4494" dirty="0" err="1">
                <a:solidFill>
                  <a:srgbClr val="000000"/>
                </a:solidFill>
                <a:latin typeface="Times New Roman" panose="02020603050405020304" pitchFamily="18" charset="0"/>
                <a:cs typeface="Times New Roman" panose="02020603050405020304" pitchFamily="18" charset="0"/>
              </a:rPr>
              <a:t>Tự</a:t>
            </a:r>
            <a:r>
              <a:rPr lang="en-US" sz="4494" dirty="0">
                <a:solidFill>
                  <a:srgbClr val="000000"/>
                </a:solidFill>
                <a:latin typeface="Times New Roman" panose="02020603050405020304" pitchFamily="18" charset="0"/>
                <a:cs typeface="Times New Roman" panose="02020603050405020304" pitchFamily="18" charset="0"/>
              </a:rPr>
              <a:t> </a:t>
            </a:r>
            <a:r>
              <a:rPr lang="en-US" sz="4494" dirty="0" err="1">
                <a:solidFill>
                  <a:srgbClr val="000000"/>
                </a:solidFill>
                <a:latin typeface="Times New Roman" panose="02020603050405020304" pitchFamily="18" charset="0"/>
                <a:cs typeface="Times New Roman" panose="02020603050405020304" pitchFamily="18" charset="0"/>
              </a:rPr>
              <a:t>nhiên</a:t>
            </a:r>
            <a:r>
              <a:rPr lang="en-US" sz="4494" dirty="0">
                <a:solidFill>
                  <a:srgbClr val="000000"/>
                </a:solidFill>
                <a:latin typeface="Times New Roman" panose="02020603050405020304" pitchFamily="18" charset="0"/>
                <a:cs typeface="Times New Roman" panose="02020603050405020304" pitchFamily="18" charset="0"/>
              </a:rPr>
              <a:t> </a:t>
            </a:r>
            <a:r>
              <a:rPr lang="en-US" sz="4494" dirty="0" err="1">
                <a:solidFill>
                  <a:srgbClr val="000000"/>
                </a:solidFill>
                <a:latin typeface="Times New Roman" panose="02020603050405020304" pitchFamily="18" charset="0"/>
                <a:cs typeface="Times New Roman" panose="02020603050405020304" pitchFamily="18" charset="0"/>
              </a:rPr>
              <a:t>và</a:t>
            </a:r>
            <a:r>
              <a:rPr lang="en-US" sz="4494" dirty="0">
                <a:solidFill>
                  <a:srgbClr val="000000"/>
                </a:solidFill>
                <a:latin typeface="Times New Roman" panose="02020603050405020304" pitchFamily="18" charset="0"/>
                <a:cs typeface="Times New Roman" panose="02020603050405020304" pitchFamily="18" charset="0"/>
              </a:rPr>
              <a:t> </a:t>
            </a:r>
            <a:r>
              <a:rPr lang="en-US" sz="4494" dirty="0" err="1">
                <a:solidFill>
                  <a:srgbClr val="000000"/>
                </a:solidFill>
                <a:latin typeface="Times New Roman" panose="02020603050405020304" pitchFamily="18" charset="0"/>
                <a:cs typeface="Times New Roman" panose="02020603050405020304" pitchFamily="18" charset="0"/>
              </a:rPr>
              <a:t>xã</a:t>
            </a:r>
            <a:r>
              <a:rPr lang="en-US" sz="4494" dirty="0">
                <a:solidFill>
                  <a:srgbClr val="000000"/>
                </a:solidFill>
                <a:latin typeface="Times New Roman" panose="02020603050405020304" pitchFamily="18" charset="0"/>
                <a:cs typeface="Times New Roman" panose="02020603050405020304" pitchFamily="18" charset="0"/>
              </a:rPr>
              <a:t> </a:t>
            </a:r>
            <a:r>
              <a:rPr lang="en-US" sz="4494" dirty="0" err="1">
                <a:solidFill>
                  <a:srgbClr val="000000"/>
                </a:solidFill>
                <a:latin typeface="Times New Roman" panose="02020603050405020304" pitchFamily="18" charset="0"/>
                <a:cs typeface="Times New Roman" panose="02020603050405020304" pitchFamily="18" charset="0"/>
              </a:rPr>
              <a:t>hội</a:t>
            </a:r>
            <a:endParaRPr lang="en-US" sz="4494" dirty="0">
              <a:solidFill>
                <a:srgbClr val="0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6A3D645-42B5-487F-A974-DAAB1D1C04CB}"/>
              </a:ext>
            </a:extLst>
          </p:cNvPr>
          <p:cNvSpPr>
            <a:spLocks noChangeArrowheads="1"/>
          </p:cNvSpPr>
          <p:nvPr/>
        </p:nvSpPr>
        <p:spPr bwMode="auto">
          <a:xfrm>
            <a:off x="6712556" y="4080391"/>
            <a:ext cx="5479444"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684886" fontAlgn="base">
              <a:spcBef>
                <a:spcPct val="50000"/>
              </a:spcBef>
              <a:spcAft>
                <a:spcPct val="0"/>
              </a:spcAft>
            </a:pPr>
            <a:r>
              <a:rPr lang="en-US" altLang="en-US" sz="2996" b="1" i="1" dirty="0" err="1">
                <a:solidFill>
                  <a:srgbClr val="3333CC"/>
                </a:solidFill>
                <a:latin typeface="Times New Roman" panose="02020603050405020304" pitchFamily="18" charset="0"/>
              </a:rPr>
              <a:t>Giáo</a:t>
            </a:r>
            <a:r>
              <a:rPr lang="en-US" altLang="en-US" sz="2996" b="1" i="1" dirty="0">
                <a:solidFill>
                  <a:srgbClr val="3333CC"/>
                </a:solidFill>
                <a:latin typeface="Times New Roman" panose="02020603050405020304" pitchFamily="18" charset="0"/>
              </a:rPr>
              <a:t> </a:t>
            </a:r>
            <a:r>
              <a:rPr lang="en-US" altLang="en-US" sz="2996" b="1" i="1" dirty="0" err="1">
                <a:solidFill>
                  <a:srgbClr val="3333CC"/>
                </a:solidFill>
                <a:latin typeface="Times New Roman" panose="02020603050405020304" pitchFamily="18" charset="0"/>
              </a:rPr>
              <a:t>viên</a:t>
            </a:r>
            <a:r>
              <a:rPr lang="en-US" altLang="en-US" sz="2996" b="1" i="1" dirty="0">
                <a:solidFill>
                  <a:srgbClr val="3333CC"/>
                </a:solidFill>
                <a:latin typeface="Times New Roman" panose="02020603050405020304" pitchFamily="18" charset="0"/>
              </a:rPr>
              <a:t>: </a:t>
            </a:r>
            <a:r>
              <a:rPr lang="en-US" altLang="en-US" sz="2996" b="1" i="1" dirty="0" err="1">
                <a:solidFill>
                  <a:srgbClr val="3333CC"/>
                </a:solidFill>
                <a:latin typeface="Times New Roman" panose="02020603050405020304" pitchFamily="18" charset="0"/>
              </a:rPr>
              <a:t>Trần</a:t>
            </a:r>
            <a:r>
              <a:rPr lang="en-US" altLang="en-US" sz="2996" b="1" i="1" dirty="0">
                <a:solidFill>
                  <a:srgbClr val="3333CC"/>
                </a:solidFill>
                <a:latin typeface="Times New Roman" panose="02020603050405020304" pitchFamily="18" charset="0"/>
              </a:rPr>
              <a:t> </a:t>
            </a:r>
            <a:r>
              <a:rPr lang="en-US" altLang="en-US" sz="2996" b="1" i="1" dirty="0" err="1">
                <a:solidFill>
                  <a:srgbClr val="3333CC"/>
                </a:solidFill>
                <a:latin typeface="Times New Roman" panose="02020603050405020304" pitchFamily="18" charset="0"/>
              </a:rPr>
              <a:t>Thị</a:t>
            </a:r>
            <a:r>
              <a:rPr lang="en-US" altLang="en-US" sz="2996" b="1" i="1" dirty="0">
                <a:solidFill>
                  <a:srgbClr val="3333CC"/>
                </a:solidFill>
                <a:latin typeface="Times New Roman" panose="02020603050405020304" pitchFamily="18" charset="0"/>
              </a:rPr>
              <a:t> Thu </a:t>
            </a:r>
            <a:r>
              <a:rPr lang="en-US" altLang="en-US" sz="2996" b="1" i="1" dirty="0" err="1">
                <a:solidFill>
                  <a:srgbClr val="3333CC"/>
                </a:solidFill>
                <a:latin typeface="Times New Roman" panose="02020603050405020304" pitchFamily="18" charset="0"/>
              </a:rPr>
              <a:t>Hiền</a:t>
            </a:r>
            <a:endParaRPr lang="en-US" altLang="en-US" sz="2996" b="1" i="1" dirty="0">
              <a:solidFill>
                <a:srgbClr val="3333CC"/>
              </a:solidFill>
              <a:latin typeface="Times New Roman" panose="02020603050405020304" pitchFamily="18" charset="0"/>
            </a:endParaRPr>
          </a:p>
        </p:txBody>
      </p:sp>
      <p:sp>
        <p:nvSpPr>
          <p:cNvPr id="2" name="TextBox 1">
            <a:extLst>
              <a:ext uri="{FF2B5EF4-FFF2-40B4-BE49-F238E27FC236}">
                <a16:creationId xmlns:a16="http://schemas.microsoft.com/office/drawing/2014/main" id="{910D1A68-FA52-4914-BD14-9E138C489E27}"/>
              </a:ext>
            </a:extLst>
          </p:cNvPr>
          <p:cNvSpPr txBox="1"/>
          <p:nvPr/>
        </p:nvSpPr>
        <p:spPr>
          <a:xfrm>
            <a:off x="1815153" y="1860486"/>
            <a:ext cx="9551302"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9: HOẠT ĐỘNG SẢN XUẤT NÔNG NGHIỆP         (TIẾT 3)</a:t>
            </a:r>
          </a:p>
        </p:txBody>
      </p:sp>
    </p:spTree>
    <p:extLst>
      <p:ext uri="{BB962C8B-B14F-4D97-AF65-F5344CB8AC3E}">
        <p14:creationId xmlns:p14="http://schemas.microsoft.com/office/powerpoint/2010/main" val="427255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hlinkClick r:id="rId2"/>
            <a:extLst>
              <a:ext uri="{FF2B5EF4-FFF2-40B4-BE49-F238E27FC236}">
                <a16:creationId xmlns:a16="http://schemas.microsoft.com/office/drawing/2014/main" id="{EE8D8A1B-0786-40FC-99EF-466621E38800}"/>
              </a:ext>
            </a:extLst>
          </p:cNvPr>
          <p:cNvSpPr/>
          <p:nvPr/>
        </p:nvSpPr>
        <p:spPr>
          <a:xfrm>
            <a:off x="2571749" y="1676400"/>
            <a:ext cx="7048501" cy="2733675"/>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chemeClr val="tx1"/>
                </a:solidFill>
                <a:latin typeface="Times New Roman" panose="02020603050405020304" pitchFamily="18" charset="0"/>
                <a:cs typeface="Times New Roman" panose="02020603050405020304" pitchFamily="18" charset="0"/>
              </a:rPr>
              <a:t>Video </a:t>
            </a:r>
            <a:r>
              <a:rPr lang="en-US" sz="3600" dirty="0" err="1">
                <a:solidFill>
                  <a:schemeClr val="tx1"/>
                </a:solidFill>
                <a:latin typeface="Times New Roman" panose="02020603050405020304" pitchFamily="18" charset="0"/>
                <a:cs typeface="Times New Roman" panose="02020603050405020304" pitchFamily="18" charset="0"/>
              </a:rPr>
              <a:t>sản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phẩm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nghiệp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chủ</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lực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quốc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gia</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07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33C746-28D4-4422-BF03-CEBE2346018B}"/>
              </a:ext>
            </a:extLst>
          </p:cNvPr>
          <p:cNvSpPr txBox="1"/>
          <p:nvPr/>
        </p:nvSpPr>
        <p:spPr>
          <a:xfrm>
            <a:off x="361950" y="78828"/>
            <a:ext cx="5865708"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Chuẩn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a:t>
            </a:r>
            <a:endParaRPr lang="en-US" sz="3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0457DFC-9CD5-4055-AFFC-DF54067E7D56}"/>
              </a:ext>
            </a:extLst>
          </p:cNvPr>
          <p:cNvSpPr/>
          <p:nvPr/>
        </p:nvSpPr>
        <p:spPr>
          <a:xfrm>
            <a:off x="1076325" y="1543050"/>
            <a:ext cx="10525125" cy="49638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endParaRPr lang="en-US" sz="3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endParaRPr lang="en-US" sz="3200"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F267E524-8464-44DE-BA09-16C37694489C}"/>
              </a:ext>
            </a:extLst>
          </p:cNvPr>
          <p:cNvSpPr/>
          <p:nvPr/>
        </p:nvSpPr>
        <p:spPr>
          <a:xfrm rot="21309361">
            <a:off x="247651" y="952360"/>
            <a:ext cx="5408508" cy="646331"/>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22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243202-A801-4CA3-A4B4-646892CEB98C}"/>
              </a:ext>
            </a:extLst>
          </p:cNvPr>
          <p:cNvPicPr/>
          <p:nvPr/>
        </p:nvPicPr>
        <p:blipFill rotWithShape="1">
          <a:blip r:embed="rId2"/>
          <a:srcRect l="38059" t="67237" r="47655" b="20937"/>
          <a:stretch/>
        </p:blipFill>
        <p:spPr bwMode="auto">
          <a:xfrm>
            <a:off x="813594" y="1000125"/>
            <a:ext cx="10287000"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825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r:embed="rId5"/>
              </a:ext>
            </a:extLst>
          </a:blip>
          <a:srcRect/>
          <a:stretch>
            <a:fillRect/>
          </a:stretch>
        </a:blipFill>
        <a:effectLst/>
      </p:bgPr>
    </p:bg>
    <p:spTree>
      <p:nvGrpSpPr>
        <p:cNvPr id="1" name=""/>
        <p:cNvGrpSpPr/>
        <p:nvPr/>
      </p:nvGrpSpPr>
      <p:grpSpPr>
        <a:xfrm>
          <a:off x="0" y="0"/>
          <a:ext cx="0" cy="0"/>
          <a:chOff x="0" y="0"/>
          <a:chExt cx="0" cy="0"/>
        </a:xfrm>
      </p:grpSpPr>
      <p:pic>
        <p:nvPicPr>
          <p:cNvPr id="6" name="5c249dca6369b">
            <a:hlinkClick r:id="" action="ppaction://media"/>
            <a:extLst>
              <a:ext uri="{FF2B5EF4-FFF2-40B4-BE49-F238E27FC236}">
                <a16:creationId xmlns:a16="http://schemas.microsoft.com/office/drawing/2014/main" id="{42CDFC18-91B1-49DD-A67A-97A5B558E0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8212" y="0"/>
            <a:ext cx="859155" cy="859155"/>
          </a:xfrm>
          <a:prstGeom prst="rect">
            <a:avLst/>
          </a:prstGeom>
        </p:spPr>
      </p:pic>
      <p:sp>
        <p:nvSpPr>
          <p:cNvPr id="15" name="Rounded Rectangle 14"/>
          <p:cNvSpPr/>
          <p:nvPr/>
        </p:nvSpPr>
        <p:spPr>
          <a:xfrm>
            <a:off x="2774979" y="1781937"/>
            <a:ext cx="5886450" cy="3294126"/>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9126" t="3088" r="19812" b="18394"/>
          <a:stretch/>
        </p:blipFill>
        <p:spPr>
          <a:xfrm>
            <a:off x="2668230" y="2344865"/>
            <a:ext cx="5993199" cy="2168271"/>
          </a:xfrm>
          <a:prstGeom prst="rect">
            <a:avLst/>
          </a:prstGeom>
        </p:spPr>
      </p:pic>
    </p:spTree>
    <p:extLst>
      <p:ext uri="{BB962C8B-B14F-4D97-AF65-F5344CB8AC3E}">
        <p14:creationId xmlns:p14="http://schemas.microsoft.com/office/powerpoint/2010/main" val="183943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598"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1500" fill="hold"/>
                                        <p:tgtEl>
                                          <p:spTgt spid="15"/>
                                        </p:tgtEl>
                                        <p:attrNameLst>
                                          <p:attrName>ppt_w</p:attrName>
                                        </p:attrNameLst>
                                      </p:cBhvr>
                                      <p:tavLst>
                                        <p:tav tm="0">
                                          <p:val>
                                            <p:fltVal val="0"/>
                                          </p:val>
                                        </p:tav>
                                        <p:tav tm="100000">
                                          <p:val>
                                            <p:strVal val="#ppt_w"/>
                                          </p:val>
                                        </p:tav>
                                      </p:tavLst>
                                    </p:anim>
                                    <p:anim calcmode="lin" valueType="num">
                                      <p:cBhvr>
                                        <p:cTn id="10" dur="1500" fill="hold"/>
                                        <p:tgtEl>
                                          <p:spTgt spid="15"/>
                                        </p:tgtEl>
                                        <p:attrNameLst>
                                          <p:attrName>ppt_h</p:attrName>
                                        </p:attrNameLst>
                                      </p:cBhvr>
                                      <p:tavLst>
                                        <p:tav tm="0">
                                          <p:val>
                                            <p:fltVal val="0"/>
                                          </p:val>
                                        </p:tav>
                                        <p:tav tm="100000">
                                          <p:val>
                                            <p:strVal val="#ppt_h"/>
                                          </p:val>
                                        </p:tav>
                                      </p:tavLst>
                                    </p:anim>
                                    <p:animEffect transition="in" filter="fade">
                                      <p:cBhvr>
                                        <p:cTn id="11" dur="1500"/>
                                        <p:tgtEl>
                                          <p:spTgt spid="15"/>
                                        </p:tgtEl>
                                      </p:cBhvr>
                                    </p:animEffect>
                                  </p:childTnLst>
                                </p:cTn>
                              </p:par>
                              <p:par>
                                <p:cTn id="12" presetID="3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500" fill="hold"/>
                                        <p:tgtEl>
                                          <p:spTgt spid="12"/>
                                        </p:tgtEl>
                                        <p:attrNameLst>
                                          <p:attrName>ppt_w</p:attrName>
                                        </p:attrNameLst>
                                      </p:cBhvr>
                                      <p:tavLst>
                                        <p:tav tm="0">
                                          <p:val>
                                            <p:fltVal val="0"/>
                                          </p:val>
                                        </p:tav>
                                        <p:tav tm="100000">
                                          <p:val>
                                            <p:strVal val="#ppt_w"/>
                                          </p:val>
                                        </p:tav>
                                      </p:tavLst>
                                    </p:anim>
                                    <p:anim calcmode="lin" valueType="num">
                                      <p:cBhvr>
                                        <p:cTn id="15" dur="1500" fill="hold"/>
                                        <p:tgtEl>
                                          <p:spTgt spid="12"/>
                                        </p:tgtEl>
                                        <p:attrNameLst>
                                          <p:attrName>ppt_h</p:attrName>
                                        </p:attrNameLst>
                                      </p:cBhvr>
                                      <p:tavLst>
                                        <p:tav tm="0">
                                          <p:val>
                                            <p:fltVal val="0"/>
                                          </p:val>
                                        </p:tav>
                                        <p:tav tm="100000">
                                          <p:val>
                                            <p:strVal val="#ppt_h"/>
                                          </p:val>
                                        </p:tav>
                                      </p:tavLst>
                                    </p:anim>
                                    <p:anim calcmode="lin" valueType="num">
                                      <p:cBhvr>
                                        <p:cTn id="16" dur="1500" fill="hold"/>
                                        <p:tgtEl>
                                          <p:spTgt spid="12"/>
                                        </p:tgtEl>
                                        <p:attrNameLst>
                                          <p:attrName>style.rotation</p:attrName>
                                        </p:attrNameLst>
                                      </p:cBhvr>
                                      <p:tavLst>
                                        <p:tav tm="0">
                                          <p:val>
                                            <p:fltVal val="90"/>
                                          </p:val>
                                        </p:tav>
                                        <p:tav tm="100000">
                                          <p:val>
                                            <p:fltVal val="0"/>
                                          </p:val>
                                        </p:tav>
                                      </p:tavLst>
                                    </p:anim>
                                    <p:animEffect transition="in" filter="fade">
                                      <p:cBhvr>
                                        <p:cTn id="1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909">
                <p:cTn id="18" fill="remove" display="0">
                  <p:stCondLst>
                    <p:cond delay="indefinite"/>
                  </p:stCondLst>
                  <p:endCondLst>
                    <p:cond evt="onStopAudio" delay="0">
                      <p:tgtEl>
                        <p:sldTgt/>
                      </p:tgtEl>
                    </p:cond>
                  </p:endCondLst>
                </p:cTn>
                <p:tgtEl>
                  <p:spTgt spid="6"/>
                </p:tgtEl>
              </p:cMediaNode>
            </p:audio>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hlinkClick r:id="rId2"/>
            <a:extLst>
              <a:ext uri="{FF2B5EF4-FFF2-40B4-BE49-F238E27FC236}">
                <a16:creationId xmlns:a16="http://schemas.microsoft.com/office/drawing/2014/main" id="{DCD2414C-6086-4DC5-90B7-9A3C66418565}"/>
              </a:ext>
            </a:extLst>
          </p:cNvPr>
          <p:cNvSpPr/>
          <p:nvPr/>
        </p:nvSpPr>
        <p:spPr>
          <a:xfrm>
            <a:off x="2443372" y="1896979"/>
            <a:ext cx="8135654" cy="2819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Khởi</a:t>
            </a:r>
            <a:r>
              <a:rPr kumimoji="0" lang="en-US" sz="9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endParaRPr kumimoji="0" lang="en-US" sz="9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7217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FDB981-F8C3-4603-B0EB-D3649B6346C6}"/>
              </a:ext>
            </a:extLst>
          </p:cNvPr>
          <p:cNvSpPr/>
          <p:nvPr/>
        </p:nvSpPr>
        <p:spPr>
          <a:xfrm>
            <a:off x="1594114" y="85725"/>
            <a:ext cx="10597886" cy="1200329"/>
          </a:xfrm>
          <a:prstGeom prst="rect">
            <a:avLst/>
          </a:prstGeom>
        </p:spPr>
        <p:txBody>
          <a:bodyPr wrap="square">
            <a:spAutoFit/>
          </a:bodyPr>
          <a:lstStyle/>
          <a:p>
            <a:r>
              <a:rPr lang="nl-NL" sz="3200" b="1" dirty="0">
                <a:solidFill>
                  <a:srgbClr val="FF0000"/>
                </a:solidFill>
                <a:latin typeface="Times New Roman"/>
                <a:ea typeface="Times New Roman"/>
              </a:rPr>
              <a:t>1. </a:t>
            </a:r>
            <a:r>
              <a:rPr lang="nl-NL" sz="3600" b="1" dirty="0">
                <a:solidFill>
                  <a:srgbClr val="FF0000"/>
                </a:solidFill>
                <a:latin typeface="Times New Roman"/>
                <a:ea typeface="Times New Roman"/>
              </a:rPr>
              <a:t>Xử lí tình huống liên quan đến tiêu dùng tiết kiệm, bảo vệ môi trường. </a:t>
            </a:r>
            <a:endParaRPr lang="en-US" sz="3600" b="1" dirty="0">
              <a:solidFill>
                <a:srgbClr val="FF0000"/>
              </a:solidFill>
            </a:endParaRPr>
          </a:p>
        </p:txBody>
      </p:sp>
      <p:pic>
        <p:nvPicPr>
          <p:cNvPr id="4" name="Picture 3">
            <a:extLst>
              <a:ext uri="{FF2B5EF4-FFF2-40B4-BE49-F238E27FC236}">
                <a16:creationId xmlns:a16="http://schemas.microsoft.com/office/drawing/2014/main" id="{114F3879-858D-410A-A548-846C41F8BC30}"/>
              </a:ext>
            </a:extLst>
          </p:cNvPr>
          <p:cNvPicPr/>
          <p:nvPr/>
        </p:nvPicPr>
        <p:blipFill rotWithShape="1">
          <a:blip r:embed="rId2"/>
          <a:srcRect l="40349" t="54477" r="43184" b="27493"/>
          <a:stretch/>
        </p:blipFill>
        <p:spPr bwMode="auto">
          <a:xfrm>
            <a:off x="7456528" y="1495425"/>
            <a:ext cx="4735471" cy="5362575"/>
          </a:xfrm>
          <a:prstGeom prst="rect">
            <a:avLst/>
          </a:prstGeom>
          <a:ln>
            <a:noFill/>
          </a:ln>
          <a:extLst>
            <a:ext uri="{53640926-AAD7-44D8-BBD7-CCE9431645EC}">
              <a14:shadowObscured xmlns:a14="http://schemas.microsoft.com/office/drawing/2010/main"/>
            </a:ext>
          </a:extLst>
        </p:spPr>
      </p:pic>
      <p:sp>
        <p:nvSpPr>
          <p:cNvPr id="5" name="Cloud 5">
            <a:extLst>
              <a:ext uri="{FF2B5EF4-FFF2-40B4-BE49-F238E27FC236}">
                <a16:creationId xmlns:a16="http://schemas.microsoft.com/office/drawing/2014/main" id="{09B93218-B054-4889-9A9C-19710661E44E}"/>
              </a:ext>
            </a:extLst>
          </p:cNvPr>
          <p:cNvSpPr/>
          <p:nvPr/>
        </p:nvSpPr>
        <p:spPr>
          <a:xfrm rot="21221114">
            <a:off x="1101697" y="1981603"/>
            <a:ext cx="4227135" cy="257868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Times New Roman" panose="02020603050405020304" pitchFamily="18" charset="0"/>
                <a:cs typeface="Times New Roman" panose="02020603050405020304" pitchFamily="18" charset="0"/>
              </a:rPr>
              <a:t>Thảo</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luận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nhóm</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đôi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đóng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vai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xử</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lí</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tình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huống</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F72393A-E7D7-440D-BEAA-FD938DB38656}"/>
              </a:ext>
            </a:extLst>
          </p:cNvPr>
          <p:cNvSpPr txBox="1"/>
          <p:nvPr/>
        </p:nvSpPr>
        <p:spPr>
          <a:xfrm>
            <a:off x="581859" y="5046471"/>
            <a:ext cx="6903244" cy="1384995"/>
          </a:xfrm>
          <a:prstGeom prst="rect">
            <a:avLst/>
          </a:prstGeom>
          <a:noFill/>
        </p:spPr>
        <p:txBody>
          <a:bodyPr wrap="square">
            <a:spAutoFit/>
          </a:bodyPr>
          <a:lstStyle/>
          <a:p>
            <a:pPr algn="just"/>
            <a:r>
              <a:rPr lang="en-US" sz="2800" b="1" dirty="0" err="1">
                <a:solidFill>
                  <a:srgbClr val="0000CC"/>
                </a:solidFill>
                <a:latin typeface="Times New Roman"/>
                <a:ea typeface="Times New Roman"/>
              </a:rPr>
              <a:t>Khuyên</a:t>
            </a:r>
            <a:r>
              <a:rPr lang="en-US" sz="2800" b="1" dirty="0">
                <a:solidFill>
                  <a:srgbClr val="0000CC"/>
                </a:solidFill>
                <a:latin typeface="Times New Roman"/>
                <a:ea typeface="Times New Roman"/>
              </a:rPr>
              <a:t>: </a:t>
            </a:r>
            <a:r>
              <a:rPr lang="vi-VN" sz="2800" b="1" dirty="0">
                <a:solidFill>
                  <a:srgbClr val="0000CC"/>
                </a:solidFill>
                <a:latin typeface="Times New Roman"/>
                <a:ea typeface="Times New Roman"/>
              </a:rPr>
              <a:t>Mình nghĩ bạn nên lấy vừa đủ ăn để không bị rơi ra ngoài. Sau khi ăn hết mà chưa đủ bạn có thể lấy thêm nữa mà.</a:t>
            </a:r>
            <a:endParaRPr lang="en-US" sz="2800" dirty="0"/>
          </a:p>
        </p:txBody>
      </p:sp>
    </p:spTree>
    <p:extLst>
      <p:ext uri="{BB962C8B-B14F-4D97-AF65-F5344CB8AC3E}">
        <p14:creationId xmlns:p14="http://schemas.microsoft.com/office/powerpoint/2010/main" val="39108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162E0-5CBF-474C-901E-9C59653677A9}"/>
              </a:ext>
            </a:extLst>
          </p:cNvPr>
          <p:cNvSpPr txBox="1"/>
          <p:nvPr/>
        </p:nvSpPr>
        <p:spPr>
          <a:xfrm>
            <a:off x="0" y="1682053"/>
            <a:ext cx="6638925" cy="3970318"/>
          </a:xfrm>
          <a:prstGeom prst="rect">
            <a:avLst/>
          </a:prstGeom>
          <a:noFill/>
        </p:spPr>
        <p:txBody>
          <a:bodyPr wrap="square">
            <a:spAutoFit/>
          </a:bodyPr>
          <a:lstStyle/>
          <a:p>
            <a:pPr algn="just">
              <a:spcAft>
                <a:spcPts val="0"/>
              </a:spcAft>
            </a:pPr>
            <a:r>
              <a:rPr lang="en-US" sz="2800" b="1" dirty="0">
                <a:solidFill>
                  <a:srgbClr val="0000CC"/>
                </a:solidFill>
                <a:latin typeface="Times New Roman"/>
                <a:ea typeface="Times New Roman"/>
              </a:rPr>
              <a:t>- </a:t>
            </a:r>
            <a:r>
              <a:rPr lang="vi-VN" sz="2800" b="1" dirty="0">
                <a:solidFill>
                  <a:srgbClr val="0000CC"/>
                </a:solidFill>
                <a:latin typeface="Times New Roman"/>
                <a:ea typeface="Times New Roman"/>
              </a:rPr>
              <a:t>Tình huống: Một bạn nhỏ đang lấy quá nhiều thức ăn.</a:t>
            </a:r>
            <a:endParaRPr lang="en-US" sz="2800" b="1" dirty="0">
              <a:solidFill>
                <a:srgbClr val="0000CC"/>
              </a:solidFill>
              <a:latin typeface="Times New Roman"/>
              <a:ea typeface="Times New Roman"/>
            </a:endParaRPr>
          </a:p>
          <a:p>
            <a:pPr algn="just">
              <a:spcAft>
                <a:spcPts val="0"/>
              </a:spcAft>
            </a:pPr>
            <a:r>
              <a:rPr lang="en-US" sz="2800" b="1" dirty="0">
                <a:solidFill>
                  <a:srgbClr val="0000CC"/>
                </a:solidFill>
                <a:latin typeface="Times New Roman"/>
                <a:ea typeface="Times New Roman"/>
              </a:rPr>
              <a:t>- </a:t>
            </a:r>
            <a:r>
              <a:rPr lang="vi-VN" sz="2800" b="1" dirty="0">
                <a:solidFill>
                  <a:srgbClr val="0000CC"/>
                </a:solidFill>
                <a:effectLst/>
                <a:latin typeface="Times New Roman"/>
                <a:ea typeface="Times New Roman"/>
              </a:rPr>
              <a:t>Xử lí:</a:t>
            </a:r>
            <a:r>
              <a:rPr lang="en-US" sz="2800" b="1" dirty="0">
                <a:solidFill>
                  <a:srgbClr val="0000CC"/>
                </a:solidFill>
                <a:effectLst/>
                <a:latin typeface="Times New Roman"/>
                <a:ea typeface="Times New Roman"/>
              </a:rPr>
              <a:t> </a:t>
            </a:r>
            <a:r>
              <a:rPr lang="vi-VN" sz="2800" b="1" dirty="0">
                <a:solidFill>
                  <a:srgbClr val="0000CC"/>
                </a:solidFill>
                <a:effectLst/>
                <a:latin typeface="Times New Roman"/>
                <a:ea typeface="Times New Roman"/>
              </a:rPr>
              <a:t>Nên khuyên bạn nhỏ lấy vừa đủ thức ăn để không bị rơi ra ngoài. Sau khi ăn hết bạn đó có thể lấy thêm. Và mỗi lần lấy, chỉ lên lấy vừa ăn thôi. Nếu lấy nhiều quá, không ăn hết sẽ rất lãng phí. Ở một số nhà hàng, bạn có thể bị phạt khi để lại đồ ăn thừa.</a:t>
            </a:r>
            <a:endParaRPr lang="en-US" sz="2400" b="1" dirty="0">
              <a:solidFill>
                <a:srgbClr val="0000CC"/>
              </a:solidFill>
              <a:effectLst/>
              <a:latin typeface="Times New Roman"/>
              <a:ea typeface="Times New Roman"/>
            </a:endParaRPr>
          </a:p>
        </p:txBody>
      </p:sp>
      <p:pic>
        <p:nvPicPr>
          <p:cNvPr id="4" name="Picture 3">
            <a:extLst>
              <a:ext uri="{FF2B5EF4-FFF2-40B4-BE49-F238E27FC236}">
                <a16:creationId xmlns:a16="http://schemas.microsoft.com/office/drawing/2014/main" id="{654A7D5D-0366-47B6-9FFD-F5FA0417825E}"/>
              </a:ext>
            </a:extLst>
          </p:cNvPr>
          <p:cNvPicPr/>
          <p:nvPr/>
        </p:nvPicPr>
        <p:blipFill rotWithShape="1">
          <a:blip r:embed="rId2"/>
          <a:srcRect l="40349" t="54477" r="43184" b="27493"/>
          <a:stretch/>
        </p:blipFill>
        <p:spPr bwMode="auto">
          <a:xfrm>
            <a:off x="6638925" y="95250"/>
            <a:ext cx="5553075" cy="6696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2742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7F668B-A2BB-42B9-BA86-7819B8712EB9}"/>
              </a:ext>
            </a:extLst>
          </p:cNvPr>
          <p:cNvSpPr/>
          <p:nvPr/>
        </p:nvSpPr>
        <p:spPr>
          <a:xfrm>
            <a:off x="1695451" y="1514475"/>
            <a:ext cx="8782050" cy="355282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a:t>
            </a:r>
          </a:p>
        </p:txBody>
      </p:sp>
      <p:pic>
        <p:nvPicPr>
          <p:cNvPr id="1030" name="Picture 6" descr="Ông mặt trời óng ánh">
            <a:extLst>
              <a:ext uri="{FF2B5EF4-FFF2-40B4-BE49-F238E27FC236}">
                <a16:creationId xmlns:a16="http://schemas.microsoft.com/office/drawing/2014/main" id="{830C5D5C-DA30-40F6-894F-1E3EEA3D6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38184">
            <a:off x="1073905" y="1004429"/>
            <a:ext cx="1523610" cy="15191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20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57B230-FB1B-4A1A-B64B-2DF26E16FC15}"/>
              </a:ext>
            </a:extLst>
          </p:cNvPr>
          <p:cNvSpPr txBox="1"/>
          <p:nvPr/>
        </p:nvSpPr>
        <p:spPr>
          <a:xfrm>
            <a:off x="1038225" y="150810"/>
            <a:ext cx="10315575" cy="1077218"/>
          </a:xfrm>
          <a:prstGeom prst="rect">
            <a:avLst/>
          </a:prstGeom>
          <a:noFill/>
        </p:spPr>
        <p:txBody>
          <a:bodyPr wrap="square">
            <a:spAutoFit/>
          </a:bodyPr>
          <a:lstStyle/>
          <a:p>
            <a:pPr algn="just"/>
            <a:r>
              <a:rPr lang="nl-NL" sz="3200" b="1" dirty="0">
                <a:solidFill>
                  <a:srgbClr val="FF0000"/>
                </a:solidFill>
                <a:latin typeface="Times New Roman"/>
                <a:ea typeface="Times New Roman"/>
              </a:rPr>
              <a:t>Giới thiệu một số sản phẩm nông nghiệp của địa phương mà em đã sưu tầm được </a:t>
            </a:r>
            <a:endParaRPr lang="en-US" sz="3200" dirty="0"/>
          </a:p>
        </p:txBody>
      </p:sp>
      <p:pic>
        <p:nvPicPr>
          <p:cNvPr id="4" name="Picture 3">
            <a:extLst>
              <a:ext uri="{FF2B5EF4-FFF2-40B4-BE49-F238E27FC236}">
                <a16:creationId xmlns:a16="http://schemas.microsoft.com/office/drawing/2014/main" id="{CE401AA3-9975-40E2-9698-F2D5F3DC8F76}"/>
              </a:ext>
            </a:extLst>
          </p:cNvPr>
          <p:cNvPicPr>
            <a:picLocks noChangeAspect="1"/>
          </p:cNvPicPr>
          <p:nvPr/>
        </p:nvPicPr>
        <p:blipFill>
          <a:blip r:embed="rId2"/>
          <a:stretch>
            <a:fillRect/>
          </a:stretch>
        </p:blipFill>
        <p:spPr>
          <a:xfrm>
            <a:off x="131190" y="150810"/>
            <a:ext cx="973710" cy="879480"/>
          </a:xfrm>
          <a:prstGeom prst="rect">
            <a:avLst/>
          </a:prstGeom>
        </p:spPr>
      </p:pic>
      <p:pic>
        <p:nvPicPr>
          <p:cNvPr id="5" name="Picture 2" descr="Xu hướng tiêu dùng sản phẩm nông nghiệp hữu cơ">
            <a:extLst>
              <a:ext uri="{FF2B5EF4-FFF2-40B4-BE49-F238E27FC236}">
                <a16:creationId xmlns:a16="http://schemas.microsoft.com/office/drawing/2014/main" id="{D4814564-505A-458A-8FC8-6B1B2D9BA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9953"/>
            <a:ext cx="12192000" cy="560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6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úc đẩy sản xuất và phát triển thị trường sản phẩm nông nghiệp hữu cơ">
            <a:extLst>
              <a:ext uri="{FF2B5EF4-FFF2-40B4-BE49-F238E27FC236}">
                <a16:creationId xmlns:a16="http://schemas.microsoft.com/office/drawing/2014/main" id="{C54CF8BD-22E9-4DA0-8BCF-B5B948F62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879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hi tiết tin tức - Sở Nông nghiệp và Phát triển nông thôn">
            <a:extLst>
              <a:ext uri="{FF2B5EF4-FFF2-40B4-BE49-F238E27FC236}">
                <a16:creationId xmlns:a16="http://schemas.microsoft.com/office/drawing/2014/main" id="{E1D1890D-5EB4-46C1-BF98-D27C17A0D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288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ôm cá trúng giá, nông dân không có hàng bán">
            <a:extLst>
              <a:ext uri="{FF2B5EF4-FFF2-40B4-BE49-F238E27FC236}">
                <a16:creationId xmlns:a16="http://schemas.microsoft.com/office/drawing/2014/main" id="{30610F32-7890-4DA5-A1A8-5B70BC6BD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62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315</Words>
  <Application>Microsoft Office PowerPoint</Application>
  <PresentationFormat>Widescreen</PresentationFormat>
  <Paragraphs>21</Paragraphs>
  <Slides>13</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Arial</vt:lpstr>
      <vt:lpstr>Calibri</vt:lpstr>
      <vt:lpstr>Calibri Light</vt:lpstr>
      <vt:lpstr>Times New Roman</vt: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3</cp:revision>
  <dcterms:created xsi:type="dcterms:W3CDTF">2024-11-13T02:18:11Z</dcterms:created>
  <dcterms:modified xsi:type="dcterms:W3CDTF">2024-11-13T13:49:56Z</dcterms:modified>
</cp:coreProperties>
</file>