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11" r:id="rId7"/>
    <p:sldMasterId id="2147483925" r:id="rId8"/>
  </p:sldMasterIdLst>
  <p:notesMasterIdLst>
    <p:notesMasterId r:id="rId29"/>
  </p:notesMasterIdLst>
  <p:sldIdLst>
    <p:sldId id="3401" r:id="rId9"/>
    <p:sldId id="2007577095" r:id="rId10"/>
    <p:sldId id="257" r:id="rId11"/>
    <p:sldId id="258" r:id="rId12"/>
    <p:sldId id="259" r:id="rId13"/>
    <p:sldId id="260" r:id="rId14"/>
    <p:sldId id="261" r:id="rId15"/>
    <p:sldId id="262" r:id="rId16"/>
    <p:sldId id="3399" r:id="rId17"/>
    <p:sldId id="2007577107" r:id="rId18"/>
    <p:sldId id="496" r:id="rId19"/>
    <p:sldId id="2007577108" r:id="rId20"/>
    <p:sldId id="331" r:id="rId21"/>
    <p:sldId id="319" r:id="rId22"/>
    <p:sldId id="318" r:id="rId23"/>
    <p:sldId id="324" r:id="rId24"/>
    <p:sldId id="325" r:id="rId25"/>
    <p:sldId id="328" r:id="rId26"/>
    <p:sldId id="329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0.png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90.png"/><Relationship Id="rId34" Type="http://schemas.microsoft.com/office/2007/relationships/hdphoto" Target="../media/hdphoto14.wdp"/><Relationship Id="rId7" Type="http://schemas.openxmlformats.org/officeDocument/2006/relationships/image" Target="../media/image83.png"/><Relationship Id="rId12" Type="http://schemas.microsoft.com/office/2007/relationships/hdphoto" Target="../media/hdphoto6.wdp"/><Relationship Id="rId17" Type="http://schemas.openxmlformats.org/officeDocument/2006/relationships/image" Target="../media/image88.png"/><Relationship Id="rId25" Type="http://schemas.openxmlformats.org/officeDocument/2006/relationships/slide" Target="slide8.xml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11" Type="http://schemas.openxmlformats.org/officeDocument/2006/relationships/image" Target="../media/image85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23" Type="http://schemas.openxmlformats.org/officeDocument/2006/relationships/slide" Target="slide5.xml"/><Relationship Id="rId28" Type="http://schemas.openxmlformats.org/officeDocument/2006/relationships/image" Target="../media/image92.GIF"/><Relationship Id="rId36" Type="http://schemas.openxmlformats.org/officeDocument/2006/relationships/image" Target="../media/image97.png"/><Relationship Id="rId10" Type="http://schemas.microsoft.com/office/2007/relationships/hdphoto" Target="../media/hdphoto5.wdp"/><Relationship Id="rId19" Type="http://schemas.openxmlformats.org/officeDocument/2006/relationships/image" Target="../media/image89.png"/><Relationship Id="rId31" Type="http://schemas.openxmlformats.org/officeDocument/2006/relationships/image" Target="../media/image94.png"/><Relationship Id="rId4" Type="http://schemas.microsoft.com/office/2007/relationships/hdphoto" Target="../media/hdphoto2.wdp"/><Relationship Id="rId9" Type="http://schemas.openxmlformats.org/officeDocument/2006/relationships/image" Target="../media/image8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91.png"/><Relationship Id="rId30" Type="http://schemas.microsoft.com/office/2007/relationships/hdphoto" Target="../media/hdphoto12.wdp"/><Relationship Id="rId35" Type="http://schemas.openxmlformats.org/officeDocument/2006/relationships/image" Target="../media/image96.png"/><Relationship Id="rId8" Type="http://schemas.microsoft.com/office/2007/relationships/hdphoto" Target="../media/hdphoto4.wdp"/><Relationship Id="rId3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81" y="2152637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97" y="902946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20" y="2914253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66" y="4604810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83" y="2858046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147266" y="2333771"/>
            <a:ext cx="10015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Bài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10: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Phép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cộng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trong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phạm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vi 10 –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011C1-33DD-4B40-8BFC-42B91FE4B907}"/>
              </a:ext>
            </a:extLst>
          </p:cNvPr>
          <p:cNvSpPr txBox="1"/>
          <p:nvPr/>
        </p:nvSpPr>
        <p:spPr>
          <a:xfrm>
            <a:off x="3012271" y="239266"/>
            <a:ext cx="6927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QUANG 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84FE0-5D1C-4FBA-8444-0F7C204E9BEE}"/>
              </a:ext>
            </a:extLst>
          </p:cNvPr>
          <p:cNvSpPr txBox="1"/>
          <p:nvPr/>
        </p:nvSpPr>
        <p:spPr>
          <a:xfrm>
            <a:off x="6344427" y="4209323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D1254-595E-44C0-903D-B38607DF2769}"/>
              </a:ext>
            </a:extLst>
          </p:cNvPr>
          <p:cNvSpPr txBox="1"/>
          <p:nvPr/>
        </p:nvSpPr>
        <p:spPr>
          <a:xfrm>
            <a:off x="2566972" y="4199352"/>
            <a:ext cx="501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-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AAA-PDF-SGK\PNG\Bai10-KP3.png">
            <a:extLst>
              <a:ext uri="{FF2B5EF4-FFF2-40B4-BE49-F238E27FC236}">
                <a16:creationId xmlns:a16="http://schemas.microsoft.com/office/drawing/2014/main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" t="16485" r="1882" b="35636"/>
          <a:stretch>
            <a:fillRect/>
          </a:stretch>
        </p:blipFill>
        <p:spPr bwMode="auto">
          <a:xfrm>
            <a:off x="2358339" y="1405094"/>
            <a:ext cx="7764170" cy="492668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66B37F-D9DF-4F1B-B138-2188873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526220"/>
            <a:ext cx="2379768" cy="1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>
            <a:extLst>
              <a:ext uri="{FF2B5EF4-FFF2-40B4-BE49-F238E27FC236}">
                <a16:creationId xmlns:a16="http://schemas.microsoft.com/office/drawing/2014/main" id="{D6E562ED-3C49-42DF-B310-F7AFADBDDAD4}"/>
              </a:ext>
            </a:extLst>
          </p:cNvPr>
          <p:cNvGrpSpPr/>
          <p:nvPr/>
        </p:nvGrpSpPr>
        <p:grpSpPr>
          <a:xfrm>
            <a:off x="4151346" y="4930647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A8912C7F-8996-48AD-A016-6C8C3245ED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78D8D0B-21A2-4A2B-99C2-F349BDC1CF9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D225F9F-EDF7-4CD5-9C71-368145F5217E}"/>
              </a:ext>
            </a:extLst>
          </p:cNvPr>
          <p:cNvGrpSpPr/>
          <p:nvPr/>
        </p:nvGrpSpPr>
        <p:grpSpPr>
          <a:xfrm>
            <a:off x="5776384" y="4930647"/>
            <a:ext cx="798367" cy="817781"/>
            <a:chOff x="7632352" y="2681286"/>
            <a:chExt cx="405942" cy="415815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FE28F966-5875-4FCB-A149-E89D918B9E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604408C-E6CD-41CF-AE1D-D6A984EB1DE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BC326664-0D9C-428A-BDF1-6EE64D42DFCE}"/>
              </a:ext>
            </a:extLst>
          </p:cNvPr>
          <p:cNvGrpSpPr/>
          <p:nvPr/>
        </p:nvGrpSpPr>
        <p:grpSpPr>
          <a:xfrm>
            <a:off x="7346065" y="4933678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93404E4-3B18-41F6-B5E4-C5F7D20A6B0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1B4B822-A525-4567-9210-C45830F4988B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4D97557A-05F3-43F9-A2E2-B639BA9B2462}"/>
              </a:ext>
            </a:extLst>
          </p:cNvPr>
          <p:cNvGrpSpPr/>
          <p:nvPr/>
        </p:nvGrpSpPr>
        <p:grpSpPr>
          <a:xfrm>
            <a:off x="7353055" y="4930645"/>
            <a:ext cx="798367" cy="817781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85C258C-75AB-4855-A428-7859C1BB69C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16D73ED-33D9-483E-A4B6-C3BE103C97F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637668" y="2706134"/>
            <a:ext cx="6916664" cy="1998029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D9AD57-A505-438A-9B72-3025AE0F0DFB}"/>
              </a:ext>
            </a:extLst>
          </p:cNvPr>
          <p:cNvSpPr txBox="1">
            <a:spLocks/>
          </p:cNvSpPr>
          <p:nvPr/>
        </p:nvSpPr>
        <p:spPr>
          <a:xfrm>
            <a:off x="6711724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2201385" y="17358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5065127" y="5371346"/>
            <a:ext cx="798367" cy="817781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" name="Group 59"/>
          <p:cNvGrpSpPr/>
          <p:nvPr/>
        </p:nvGrpSpPr>
        <p:grpSpPr>
          <a:xfrm>
            <a:off x="6690164" y="537134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8259846" y="5374377"/>
            <a:ext cx="798367" cy="817781"/>
            <a:chOff x="7632352" y="2681286"/>
            <a:chExt cx="405942" cy="415815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8266835" y="5371345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33250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4120578" y="1077763"/>
            <a:ext cx="5789624" cy="3731064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1322460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5127" y="461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0" y="2863139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21" y="2774061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0" y="4243281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3" y="282033"/>
            <a:ext cx="2226464" cy="1113233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72310" y="139526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4.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Nối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44032" y="274220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2+3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66" y="1137683"/>
            <a:ext cx="9935813" cy="3035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79" y="334414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46253" y="1522375"/>
            <a:ext cx="8350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Số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0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trong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phép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259</Words>
  <Application>Microsoft Macintosh PowerPoint</Application>
  <PresentationFormat>Widescreen</PresentationFormat>
  <Paragraphs>124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ITC Avant Garde Std Bk</vt:lpstr>
      <vt:lpstr>Lato</vt:lpstr>
      <vt:lpstr>Lato Heavy</vt:lpstr>
      <vt:lpstr>Times New Roman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55</cp:revision>
  <dcterms:created xsi:type="dcterms:W3CDTF">2021-07-20T01:55:21Z</dcterms:created>
  <dcterms:modified xsi:type="dcterms:W3CDTF">2024-11-14T02:51:47Z</dcterms:modified>
</cp:coreProperties>
</file>