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7" r:id="rId3"/>
    <p:sldId id="300" r:id="rId4"/>
    <p:sldId id="258" r:id="rId5"/>
    <p:sldId id="260" r:id="rId6"/>
    <p:sldId id="312" r:id="rId7"/>
    <p:sldId id="313" r:id="rId8"/>
    <p:sldId id="314" r:id="rId9"/>
    <p:sldId id="315" r:id="rId10"/>
    <p:sldId id="316" r:id="rId11"/>
    <p:sldId id="306" r:id="rId1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589"/>
  </p:normalViewPr>
  <p:slideViewPr>
    <p:cSldViewPr>
      <p:cViewPr varScale="1">
        <p:scale>
          <a:sx n="113" d="100"/>
          <a:sy n="113" d="100"/>
        </p:scale>
        <p:origin x="896" y="1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17/11/24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11/17/24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11/17/24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40831" y="20574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VỀ DỰ GIỜ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62748" y="2657577"/>
            <a:ext cx="7190278" cy="1796982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lnSpc>
                <a:spcPct val="150000"/>
              </a:lnSpc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1E</a:t>
            </a:r>
          </a:p>
          <a:p>
            <a:pPr algn="ctr" defTabSz="1140619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BÀI 48: AT ĂT ÂT – TIẾT 2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28079" y="6121086"/>
            <a:ext cx="5259616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Vũ</a:t>
            </a:r>
            <a:r>
              <a:rPr lang="en-US" altLang="zh-CN" sz="3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Dung - 1979</a:t>
            </a:r>
            <a:endParaRPr lang="zh-CN" altLang="en-US" sz="3000" b="1" dirty="0">
              <a:solidFill>
                <a:srgbClr val="C00000"/>
              </a:solidFill>
              <a:latin typeface="+mj-lt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14EB7-2B72-76C8-E7FF-9B964B9935DA}"/>
              </a:ext>
            </a:extLst>
          </p:cNvPr>
          <p:cNvSpPr txBox="1"/>
          <p:nvPr/>
        </p:nvSpPr>
        <p:spPr>
          <a:xfrm>
            <a:off x="2505087" y="160041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UBND HUYỆN AN LÃO</a:t>
            </a:r>
          </a:p>
          <a:p>
            <a:pPr algn="ctr"/>
            <a:r>
              <a:rPr lang="en-US" sz="2400" b="1" dirty="0">
                <a:latin typeface="+mj-lt"/>
              </a:rPr>
              <a:t>TR</a:t>
            </a:r>
            <a:r>
              <a:rPr lang="vi-VN" sz="2400" b="1" dirty="0">
                <a:latin typeface="+mj-lt"/>
              </a:rPr>
              <a:t>Ư</a:t>
            </a:r>
            <a:r>
              <a:rPr lang="en-US" sz="2400" b="1" dirty="0">
                <a:latin typeface="+mj-lt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B0ECA-8D48-5C64-91E2-F814FBD53C16}"/>
              </a:ext>
            </a:extLst>
          </p:cNvPr>
          <p:cNvSpPr txBox="1"/>
          <p:nvPr/>
        </p:nvSpPr>
        <p:spPr>
          <a:xfrm>
            <a:off x="3293169" y="3977506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21475"/>
            <a:ext cx="9677399" cy="56458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7BD470-8475-4AAE-A265-5ECA1E09E49F}"/>
              </a:ext>
            </a:extLst>
          </p:cNvPr>
          <p:cNvCxnSpPr/>
          <p:nvPr/>
        </p:nvCxnSpPr>
        <p:spPr>
          <a:xfrm flipH="1">
            <a:off x="7848600" y="5334000"/>
            <a:ext cx="76200" cy="5334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A08F31-AD1A-4844-934B-0A220900E599}"/>
              </a:ext>
            </a:extLst>
          </p:cNvPr>
          <p:cNvSpPr txBox="1"/>
          <p:nvPr/>
        </p:nvSpPr>
        <p:spPr>
          <a:xfrm>
            <a:off x="1808480" y="538794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537137-7DAF-4D27-9F9E-CBDBF472CC2A}"/>
              </a:ext>
            </a:extLst>
          </p:cNvPr>
          <p:cNvCxnSpPr/>
          <p:nvPr/>
        </p:nvCxnSpPr>
        <p:spPr>
          <a:xfrm flipH="1">
            <a:off x="7391400" y="5788055"/>
            <a:ext cx="76200" cy="5334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8C280D-F59C-4D52-AC88-E15C8B02568C}"/>
              </a:ext>
            </a:extLst>
          </p:cNvPr>
          <p:cNvSpPr txBox="1"/>
          <p:nvPr/>
        </p:nvSpPr>
        <p:spPr>
          <a:xfrm>
            <a:off x="7447279" y="5688131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869F4C-9FC2-4165-AE50-7E33C012EFF1}"/>
              </a:ext>
            </a:extLst>
          </p:cNvPr>
          <p:cNvCxnSpPr/>
          <p:nvPr/>
        </p:nvCxnSpPr>
        <p:spPr>
          <a:xfrm flipH="1">
            <a:off x="4724400" y="6096000"/>
            <a:ext cx="76200" cy="5334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26E875-3F15-406F-AFB6-24C1622C30ED}"/>
              </a:ext>
            </a:extLst>
          </p:cNvPr>
          <p:cNvSpPr txBox="1"/>
          <p:nvPr/>
        </p:nvSpPr>
        <p:spPr>
          <a:xfrm>
            <a:off x="7886701" y="52717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B9D277-D95B-472E-BB07-60B08A98FA60}"/>
              </a:ext>
            </a:extLst>
          </p:cNvPr>
          <p:cNvCxnSpPr>
            <a:cxnSpLocks/>
          </p:cNvCxnSpPr>
          <p:nvPr/>
        </p:nvCxnSpPr>
        <p:spPr>
          <a:xfrm>
            <a:off x="6857999" y="5854095"/>
            <a:ext cx="457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8FECA5-2E82-4605-817E-1A20FE5BD0A4}"/>
              </a:ext>
            </a:extLst>
          </p:cNvPr>
          <p:cNvCxnSpPr/>
          <p:nvPr/>
        </p:nvCxnSpPr>
        <p:spPr>
          <a:xfrm flipH="1">
            <a:off x="5791200" y="5872480"/>
            <a:ext cx="609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567C9E-722B-4A31-A83E-9C8CE1E5D1CB}"/>
              </a:ext>
            </a:extLst>
          </p:cNvPr>
          <p:cNvCxnSpPr/>
          <p:nvPr/>
        </p:nvCxnSpPr>
        <p:spPr>
          <a:xfrm>
            <a:off x="5387339" y="6248400"/>
            <a:ext cx="609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32C00B-E58C-41F7-982E-6DBB237EF489}"/>
              </a:ext>
            </a:extLst>
          </p:cNvPr>
          <p:cNvCxnSpPr/>
          <p:nvPr/>
        </p:nvCxnSpPr>
        <p:spPr>
          <a:xfrm>
            <a:off x="8061960" y="6248400"/>
            <a:ext cx="609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3999FA-A6F7-44A4-A0EE-815C9961A14F}"/>
              </a:ext>
            </a:extLst>
          </p:cNvPr>
          <p:cNvSpPr txBox="1"/>
          <p:nvPr/>
        </p:nvSpPr>
        <p:spPr>
          <a:xfrm>
            <a:off x="3928110" y="5426521"/>
            <a:ext cx="72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AB2E0-F1C2-47AA-9702-0D8695B34821}"/>
              </a:ext>
            </a:extLst>
          </p:cNvPr>
          <p:cNvSpPr txBox="1"/>
          <p:nvPr/>
        </p:nvSpPr>
        <p:spPr>
          <a:xfrm>
            <a:off x="6995160" y="5824343"/>
            <a:ext cx="89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DF02D-72AE-48E9-B241-1897D30E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8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0D1F2-E4CA-414A-901D-4A274D3B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8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85849-B7E6-40E9-B1FF-EEA0B97B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60054-8913-4971-94C6-FAE77643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E50FB-65BB-42A3-BA40-93AD0E55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4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61</Words>
  <Application>Microsoft Macintosh PowerPoint</Application>
  <PresentationFormat>Custom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Calibri</vt:lpstr>
      <vt:lpstr>Segoe UI</vt:lpstr>
      <vt:lpstr>Times New Roman</vt:lpstr>
      <vt:lpstr>Office Theme</vt:lpstr>
      <vt:lpstr>Bạn nhỏ 16x9</vt:lpstr>
      <vt:lpstr>    CHÀO MỪNG CÁC THẦY CÔ VỀ DỰ GIỜ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Như</cp:lastModifiedBy>
  <cp:revision>111</cp:revision>
  <dcterms:created xsi:type="dcterms:W3CDTF">2020-07-22T10:07:09Z</dcterms:created>
  <dcterms:modified xsi:type="dcterms:W3CDTF">2024-11-17T15:47:18Z</dcterms:modified>
</cp:coreProperties>
</file>