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5" r:id="rId2"/>
    <p:sldMasterId id="2147483724" r:id="rId3"/>
  </p:sldMasterIdLst>
  <p:notesMasterIdLst>
    <p:notesMasterId r:id="rId15"/>
  </p:notesMasterIdLst>
  <p:sldIdLst>
    <p:sldId id="400" r:id="rId4"/>
    <p:sldId id="301" r:id="rId5"/>
    <p:sldId id="289" r:id="rId6"/>
    <p:sldId id="297" r:id="rId7"/>
    <p:sldId id="298" r:id="rId8"/>
    <p:sldId id="294" r:id="rId9"/>
    <p:sldId id="355" r:id="rId10"/>
    <p:sldId id="311" r:id="rId11"/>
    <p:sldId id="271" r:id="rId12"/>
    <p:sldId id="310" r:id="rId13"/>
    <p:sldId id="29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292" autoAdjust="0"/>
  </p:normalViewPr>
  <p:slideViewPr>
    <p:cSldViewPr snapToGrid="0">
      <p:cViewPr varScale="1">
        <p:scale>
          <a:sx n="113" d="100"/>
          <a:sy n="113" d="100"/>
        </p:scale>
        <p:origin x="4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72BB-78AD-4807-8726-F908E5E7D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326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51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3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228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324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780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121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7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35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79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3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1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3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83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81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79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29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4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90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0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39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37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4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jpeg"/><Relationship Id="rId17" Type="http://schemas.openxmlformats.org/officeDocument/2006/relationships/image" Target="../media/image9.png"/><Relationship Id="rId2" Type="http://schemas.openxmlformats.org/officeDocument/2006/relationships/tags" Target="../tags/tag3.xml"/><Relationship Id="rId16" Type="http://schemas.openxmlformats.org/officeDocument/2006/relationships/image" Target="../media/image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544-CF4F-41DA-94B8-8C12CFFE3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C476D-635C-406D-BB2F-E6614B24E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3EA3A-1C49-4959-9BB2-B2DA7A2F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587" y="-627580"/>
            <a:ext cx="13064168" cy="73485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EAC11D-F9B6-4183-8162-FB51C27BA2E7}"/>
              </a:ext>
            </a:extLst>
          </p:cNvPr>
          <p:cNvGrpSpPr/>
          <p:nvPr/>
        </p:nvGrpSpPr>
        <p:grpSpPr>
          <a:xfrm>
            <a:off x="412166" y="413879"/>
            <a:ext cx="11047730" cy="5773241"/>
            <a:chOff x="1809873" y="2312459"/>
            <a:chExt cx="8492576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B592C820-AF41-481D-80EA-B1C73F7A98DB}"/>
                </a:ext>
              </a:extLst>
            </p:cNvPr>
            <p:cNvSpPr/>
            <p:nvPr/>
          </p:nvSpPr>
          <p:spPr>
            <a:xfrm>
              <a:off x="1809873" y="2312459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defRPr/>
              </a:pPr>
              <a:endParaRPr lang="en-US" sz="1795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81B6-0125-474F-B186-938D6C14175D}"/>
                </a:ext>
              </a:extLst>
            </p:cNvPr>
            <p:cNvSpPr txBox="1"/>
            <p:nvPr/>
          </p:nvSpPr>
          <p:spPr>
            <a:xfrm>
              <a:off x="1993374" y="2556323"/>
              <a:ext cx="7985956" cy="667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defRPr/>
              </a:pPr>
              <a:r>
                <a:rPr lang="en-US" sz="399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 MỪNG CÁC CÔ ĐẾN DỰ  GIỜ </a:t>
              </a:r>
            </a:p>
            <a:p>
              <a:pPr algn="ctr" defTabSz="912114">
                <a:defRPr/>
              </a:pPr>
              <a:r>
                <a:rPr lang="en-US" sz="399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 TIẾNG VIỆT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FA24FE-73EF-4785-AA5D-FE94737A959A}"/>
                </a:ext>
              </a:extLst>
            </p:cNvPr>
            <p:cNvSpPr txBox="1"/>
            <p:nvPr/>
          </p:nvSpPr>
          <p:spPr>
            <a:xfrm>
              <a:off x="1924936" y="3456620"/>
              <a:ext cx="8377513" cy="605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defRPr/>
              </a:pPr>
              <a:r>
                <a:rPr lang="en-US" sz="7182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</a:rPr>
                <a:t>Bài</a:t>
              </a:r>
              <a:r>
                <a:rPr lang="en-US" sz="7182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</a:rPr>
                <a:t> 41: </a:t>
              </a:r>
              <a:r>
                <a:rPr lang="en-US" sz="7182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</a:rPr>
                <a:t>ui</a:t>
              </a:r>
              <a:r>
                <a:rPr lang="en-US" sz="7182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7182" b="1" dirty="0" err="1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</a:rPr>
                <a:t>ưi</a:t>
              </a:r>
              <a:r>
                <a:rPr lang="en-US" sz="7182" b="1" dirty="0">
                  <a:ln w="0"/>
                  <a:solidFill>
                    <a:srgbClr val="AA4A3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libri" panose="020F0502020204030204"/>
                </a:rPr>
                <a:t> </a:t>
              </a:r>
              <a:endParaRPr lang="en-US" sz="5985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D89DAB-D94B-440B-AF03-A6E4BA152FB5}"/>
              </a:ext>
            </a:extLst>
          </p:cNvPr>
          <p:cNvSpPr txBox="1"/>
          <p:nvPr/>
        </p:nvSpPr>
        <p:spPr>
          <a:xfrm>
            <a:off x="1832480" y="4693392"/>
            <a:ext cx="8356787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defRPr/>
            </a:pPr>
            <a:r>
              <a:rPr lang="en-US" sz="3591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591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591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91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591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591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Huế-Lớp1D </a:t>
            </a:r>
            <a:endParaRPr lang="en-US" sz="3591" i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2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0" y="4057233"/>
            <a:ext cx="121920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Lan. Ở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rã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sim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Lan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6AE8C0-E03F-49D0-ADEF-68983B1A5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2" y="69628"/>
            <a:ext cx="11951676" cy="3798977"/>
          </a:xfrm>
          <a:prstGeom prst="roundRect">
            <a:avLst>
              <a:gd name="adj" fmla="val 16667"/>
            </a:avLst>
          </a:prstGeom>
          <a:ln>
            <a:solidFill>
              <a:srgbClr val="ED97DD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D3D78D-A629-48F7-A85F-76C1A67761FA}"/>
              </a:ext>
            </a:extLst>
          </p:cNvPr>
          <p:cNvSpPr txBox="1"/>
          <p:nvPr/>
        </p:nvSpPr>
        <p:spPr>
          <a:xfrm>
            <a:off x="1263192" y="4076086"/>
            <a:ext cx="735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ưi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F5542-934D-4098-B5ED-ED38B4B6A201}"/>
              </a:ext>
            </a:extLst>
          </p:cNvPr>
          <p:cNvSpPr txBox="1"/>
          <p:nvPr/>
        </p:nvSpPr>
        <p:spPr>
          <a:xfrm>
            <a:off x="1838227" y="5415157"/>
            <a:ext cx="735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2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40" y="70340"/>
            <a:ext cx="2067965" cy="7848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A17D70-4251-430C-912D-CAD553642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54" y="1378501"/>
            <a:ext cx="10514492" cy="4622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8880DD-8E85-4A80-A009-6F7B10587C5B}"/>
              </a:ext>
            </a:extLst>
          </p:cNvPr>
          <p:cNvSpPr txBox="1"/>
          <p:nvPr/>
        </p:nvSpPr>
        <p:spPr>
          <a:xfrm>
            <a:off x="4649273" y="308071"/>
            <a:ext cx="46354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 </a:t>
            </a:r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600" y="677334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9600" y="0"/>
            <a:ext cx="10871200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6267" y="607906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89088" y="1702329"/>
            <a:ext cx="9010917" cy="11183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6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41: </a:t>
            </a:r>
            <a:r>
              <a:rPr kumimoji="0" lang="en-US" altLang="zh-CN" sz="66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r>
              <a:rPr kumimoji="0" lang="en-US" altLang="zh-CN" sz="6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altLang="zh-CN" sz="66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ưi</a:t>
            </a:r>
            <a:endParaRPr kumimoji="0" lang="zh-CN" altLang="en-US" sz="6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07" y="9128"/>
            <a:ext cx="1878232" cy="1691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07267"/>
            <a:ext cx="2435597" cy="375073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-699459"/>
            <a:ext cx="1237735" cy="465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-568435"/>
            <a:ext cx="1228861" cy="447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A7163A-F556-4BC4-A85B-19DB42603635}"/>
              </a:ext>
            </a:extLst>
          </p:cNvPr>
          <p:cNvSpPr txBox="1"/>
          <p:nvPr/>
        </p:nvSpPr>
        <p:spPr>
          <a:xfrm>
            <a:off x="3818801" y="5894401"/>
            <a:ext cx="732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68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C3A76E-622E-4F70-88D5-51BECACA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1244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CE3F0F-5172-45A4-95B5-E93150840A12}"/>
              </a:ext>
            </a:extLst>
          </p:cNvPr>
          <p:cNvSpPr txBox="1"/>
          <p:nvPr/>
        </p:nvSpPr>
        <p:spPr>
          <a:xfrm>
            <a:off x="2438965" y="5159537"/>
            <a:ext cx="9916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kẹo</a:t>
            </a:r>
            <a:endParaRPr lang="en-US" sz="5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196013-5E2A-47C1-A24F-B445C2D93FD6}"/>
              </a:ext>
            </a:extLst>
          </p:cNvPr>
          <p:cNvSpPr txBox="1"/>
          <p:nvPr/>
        </p:nvSpPr>
        <p:spPr>
          <a:xfrm>
            <a:off x="3742546" y="5172039"/>
            <a:ext cx="151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ưi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235355-7F9A-47A8-B5FD-B5CA4FD8F7BB}"/>
              </a:ext>
            </a:extLst>
          </p:cNvPr>
          <p:cNvSpPr txBox="1"/>
          <p:nvPr/>
        </p:nvSpPr>
        <p:spPr>
          <a:xfrm>
            <a:off x="7094278" y="5172039"/>
            <a:ext cx="151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5" y="78778"/>
            <a:ext cx="2658097" cy="9967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EE2CDF-91E9-4DDE-A1DF-7EAC3E31CBD8}"/>
              </a:ext>
            </a:extLst>
          </p:cNvPr>
          <p:cNvSpPr txBox="1"/>
          <p:nvPr/>
        </p:nvSpPr>
        <p:spPr>
          <a:xfrm>
            <a:off x="3279165" y="630025"/>
            <a:ext cx="32668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endParaRPr lang="en-US" sz="10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1311C6-9B9A-49E2-98D4-4422DB6A9AF6}"/>
              </a:ext>
            </a:extLst>
          </p:cNvPr>
          <p:cNvSpPr txBox="1"/>
          <p:nvPr/>
        </p:nvSpPr>
        <p:spPr>
          <a:xfrm>
            <a:off x="7384654" y="608310"/>
            <a:ext cx="32668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öi</a:t>
            </a:r>
            <a:endParaRPr lang="en-US" sz="10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15" name="Table 11">
            <a:extLst>
              <a:ext uri="{FF2B5EF4-FFF2-40B4-BE49-F238E27FC236}">
                <a16:creationId xmlns:a16="http://schemas.microsoft.com/office/drawing/2014/main" id="{531BD919-1F61-4D1D-B929-3639438FC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017019"/>
              </p:ext>
            </p:extLst>
          </p:nvPr>
        </p:nvGraphicFramePr>
        <p:xfrm>
          <a:off x="3152557" y="2448027"/>
          <a:ext cx="563282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16412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816412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rgbClr val="ED97DD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rgbClr val="ED97DD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rgbClr val="ED97DD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BC729D5-5C1C-4828-A1E3-E5277DE0294C}"/>
              </a:ext>
            </a:extLst>
          </p:cNvPr>
          <p:cNvSpPr txBox="1"/>
          <p:nvPr/>
        </p:nvSpPr>
        <p:spPr>
          <a:xfrm>
            <a:off x="3327368" y="2323503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3F8054-7D22-4755-8383-C1E9DF93981C}"/>
              </a:ext>
            </a:extLst>
          </p:cNvPr>
          <p:cNvSpPr txBox="1"/>
          <p:nvPr/>
        </p:nvSpPr>
        <p:spPr>
          <a:xfrm>
            <a:off x="6668801" y="2323503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endParaRPr lang="en-US" sz="10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997D14-FF23-4BDA-883F-5867D90B4BDC}"/>
              </a:ext>
            </a:extLst>
          </p:cNvPr>
          <p:cNvSpPr txBox="1"/>
          <p:nvPr/>
        </p:nvSpPr>
        <p:spPr>
          <a:xfrm>
            <a:off x="2919849" y="3954719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endParaRPr lang="en-US" sz="10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4F4034-D6C0-4EC8-A494-2437DD75EF48}"/>
              </a:ext>
            </a:extLst>
          </p:cNvPr>
          <p:cNvSpPr txBox="1"/>
          <p:nvPr/>
        </p:nvSpPr>
        <p:spPr>
          <a:xfrm>
            <a:off x="5564312" y="3954719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endParaRPr lang="en-US" sz="10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8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5BDDA5-4258-4365-ADC6-F720DB178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5" y="78778"/>
            <a:ext cx="2658097" cy="99678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C6F8E0-EE1A-49BC-8AE9-A28A2C00EBBE}"/>
              </a:ext>
            </a:extLst>
          </p:cNvPr>
          <p:cNvSpPr/>
          <p:nvPr/>
        </p:nvSpPr>
        <p:spPr>
          <a:xfrm>
            <a:off x="1937311" y="1191991"/>
            <a:ext cx="3520954" cy="1056482"/>
          </a:xfrm>
          <a:prstGeom prst="roundRect">
            <a:avLst>
              <a:gd name="adj" fmla="val 23771"/>
            </a:avLst>
          </a:prstGeom>
          <a:pattFill prst="pct70">
            <a:fgClr>
              <a:srgbClr val="ED97DD"/>
            </a:fgClr>
            <a:bgClr>
              <a:schemeClr val="bg1"/>
            </a:bgClr>
          </a:pattFill>
          <a:ln>
            <a:solidFill>
              <a:srgbClr val="ED97DD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bùi</a:t>
            </a:r>
            <a:endParaRPr lang="en-US" sz="7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1E6F349D-304F-496E-88D8-4B0B34E18875}"/>
              </a:ext>
            </a:extLst>
          </p:cNvPr>
          <p:cNvSpPr/>
          <p:nvPr/>
        </p:nvSpPr>
        <p:spPr>
          <a:xfrm>
            <a:off x="7124944" y="1191991"/>
            <a:ext cx="3520954" cy="1056482"/>
          </a:xfrm>
          <a:prstGeom prst="roundRect">
            <a:avLst>
              <a:gd name="adj" fmla="val 23771"/>
            </a:avLst>
          </a:prstGeom>
          <a:pattFill prst="pct70">
            <a:fgClr>
              <a:srgbClr val="ED97DD"/>
            </a:fgClr>
            <a:bgClr>
              <a:schemeClr val="bg1"/>
            </a:bgClr>
          </a:pattFill>
          <a:ln>
            <a:solidFill>
              <a:srgbClr val="ED97DD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cửi</a:t>
            </a:r>
            <a:endParaRPr lang="en-US" sz="7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C14E2F20-90E8-4843-B905-B25DA62AF52B}"/>
              </a:ext>
            </a:extLst>
          </p:cNvPr>
          <p:cNvSpPr/>
          <p:nvPr/>
        </p:nvSpPr>
        <p:spPr>
          <a:xfrm>
            <a:off x="1937311" y="2686690"/>
            <a:ext cx="3520954" cy="1056482"/>
          </a:xfrm>
          <a:prstGeom prst="roundRect">
            <a:avLst>
              <a:gd name="adj" fmla="val 23771"/>
            </a:avLst>
          </a:prstGeom>
          <a:pattFill prst="pct70">
            <a:fgClr>
              <a:srgbClr val="ED97DD"/>
            </a:fgClr>
            <a:bgClr>
              <a:schemeClr val="bg1"/>
            </a:bgClr>
          </a:pattFill>
          <a:ln>
            <a:solidFill>
              <a:srgbClr val="ED97DD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endParaRPr lang="en-US" sz="7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63D0C615-4FEF-4F69-9DE0-09CEA47FDC45}"/>
              </a:ext>
            </a:extLst>
          </p:cNvPr>
          <p:cNvSpPr/>
          <p:nvPr/>
        </p:nvSpPr>
        <p:spPr>
          <a:xfrm>
            <a:off x="7124943" y="2686689"/>
            <a:ext cx="3520954" cy="1056482"/>
          </a:xfrm>
          <a:prstGeom prst="roundRect">
            <a:avLst>
              <a:gd name="adj" fmla="val 23771"/>
            </a:avLst>
          </a:prstGeom>
          <a:pattFill prst="pct70">
            <a:fgClr>
              <a:srgbClr val="ED97DD"/>
            </a:fgClr>
            <a:bgClr>
              <a:schemeClr val="bg1"/>
            </a:bgClr>
          </a:pattFill>
          <a:ln>
            <a:solidFill>
              <a:srgbClr val="ED97DD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endParaRPr lang="en-US" sz="7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7">
            <a:extLst>
              <a:ext uri="{FF2B5EF4-FFF2-40B4-BE49-F238E27FC236}">
                <a16:creationId xmlns:a16="http://schemas.microsoft.com/office/drawing/2014/main" id="{E3CF9080-8D04-4DCC-9141-E93A9D1774E7}"/>
              </a:ext>
            </a:extLst>
          </p:cNvPr>
          <p:cNvSpPr/>
          <p:nvPr/>
        </p:nvSpPr>
        <p:spPr>
          <a:xfrm>
            <a:off x="1937311" y="4181387"/>
            <a:ext cx="3520954" cy="1056482"/>
          </a:xfrm>
          <a:prstGeom prst="roundRect">
            <a:avLst>
              <a:gd name="adj" fmla="val 23771"/>
            </a:avLst>
          </a:prstGeom>
          <a:pattFill prst="pct70">
            <a:fgClr>
              <a:srgbClr val="ED97DD"/>
            </a:fgClr>
            <a:bgClr>
              <a:schemeClr val="bg1"/>
            </a:bgClr>
          </a:pattFill>
          <a:ln>
            <a:solidFill>
              <a:srgbClr val="ED97DD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sủi</a:t>
            </a:r>
            <a:endParaRPr lang="en-US" sz="7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9">
            <a:extLst>
              <a:ext uri="{FF2B5EF4-FFF2-40B4-BE49-F238E27FC236}">
                <a16:creationId xmlns:a16="http://schemas.microsoft.com/office/drawing/2014/main" id="{81248522-41D8-49A8-A6D1-664E207B1363}"/>
              </a:ext>
            </a:extLst>
          </p:cNvPr>
          <p:cNvSpPr/>
          <p:nvPr/>
        </p:nvSpPr>
        <p:spPr>
          <a:xfrm>
            <a:off x="7124943" y="4181387"/>
            <a:ext cx="3520954" cy="1056482"/>
          </a:xfrm>
          <a:prstGeom prst="roundRect">
            <a:avLst>
              <a:gd name="adj" fmla="val 23771"/>
            </a:avLst>
          </a:prstGeom>
          <a:pattFill prst="pct70">
            <a:fgClr>
              <a:srgbClr val="ED97DD"/>
            </a:fgClr>
            <a:bgClr>
              <a:schemeClr val="bg1"/>
            </a:bgClr>
          </a:pattFill>
          <a:ln>
            <a:solidFill>
              <a:srgbClr val="ED97DD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ngửi</a:t>
            </a:r>
            <a:endParaRPr lang="en-US" sz="70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042A347-449B-43F6-9CCC-24EED4ED9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5" y="78778"/>
            <a:ext cx="2658097" cy="9967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D9ECD1-A482-409A-B3D4-E4E195221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42" y="2050089"/>
            <a:ext cx="2625692" cy="19592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AAFD0B8-CA0D-40E4-970B-42831D6B92FD}"/>
              </a:ext>
            </a:extLst>
          </p:cNvPr>
          <p:cNvSpPr txBox="1"/>
          <p:nvPr/>
        </p:nvSpPr>
        <p:spPr>
          <a:xfrm>
            <a:off x="469294" y="4522190"/>
            <a:ext cx="2924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dãy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endParaRPr lang="en-US" sz="5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5357465-2B86-43EE-8055-D7B2D1C6A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02" y="2142707"/>
            <a:ext cx="2116795" cy="186662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DE0E9D8-C9D1-4239-9A94-32E321EB6187}"/>
              </a:ext>
            </a:extLst>
          </p:cNvPr>
          <p:cNvSpPr txBox="1"/>
          <p:nvPr/>
        </p:nvSpPr>
        <p:spPr>
          <a:xfrm>
            <a:off x="4887674" y="4521143"/>
            <a:ext cx="270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bụi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5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FE65911-D159-4A47-AC30-56E965699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4419" y="1424469"/>
            <a:ext cx="3112539" cy="248664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E7D8C48-3ED3-4BE7-9CF4-3573358AE8C0}"/>
              </a:ext>
            </a:extLst>
          </p:cNvPr>
          <p:cNvSpPr txBox="1"/>
          <p:nvPr/>
        </p:nvSpPr>
        <p:spPr>
          <a:xfrm>
            <a:off x="8755694" y="4510201"/>
            <a:ext cx="274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endParaRPr lang="en-US" sz="5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140677"/>
            <a:ext cx="2683618" cy="97067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l="3854" r="1776" b="5201"/>
          <a:stretch/>
        </p:blipFill>
        <p:spPr>
          <a:xfrm>
            <a:off x="1397977" y="1708638"/>
            <a:ext cx="10178138" cy="311833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6511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6AE8C0-E03F-49D0-ADEF-68983B1A5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74" y="312452"/>
            <a:ext cx="10855657" cy="5516848"/>
          </a:xfrm>
          <a:prstGeom prst="roundRect">
            <a:avLst>
              <a:gd name="adj" fmla="val 16667"/>
            </a:avLst>
          </a:prstGeom>
          <a:ln>
            <a:solidFill>
              <a:srgbClr val="ED97DD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19621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B562A-73DF-456F-8666-D3FF222AECC3}:4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116</Words>
  <Application>Microsoft Macintosh PowerPoint</Application>
  <PresentationFormat>Widescreen</PresentationFormat>
  <Paragraphs>30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HP-211</vt:lpstr>
      <vt:lpstr>Times New Roman</vt:lpstr>
      <vt:lpstr>VNI-Avo</vt:lpstr>
      <vt:lpstr>Office Theme</vt:lpstr>
      <vt:lpstr>1_Office 主题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Nguyễn Thị Như</cp:lastModifiedBy>
  <cp:revision>110</cp:revision>
  <dcterms:created xsi:type="dcterms:W3CDTF">2020-08-07T01:41:03Z</dcterms:created>
  <dcterms:modified xsi:type="dcterms:W3CDTF">2024-11-17T15:40:22Z</dcterms:modified>
</cp:coreProperties>
</file>