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15" r:id="rId2"/>
    <p:sldMasterId id="2147483724" r:id="rId3"/>
  </p:sldMasterIdLst>
  <p:notesMasterIdLst>
    <p:notesMasterId r:id="rId20"/>
  </p:notesMasterIdLst>
  <p:sldIdLst>
    <p:sldId id="339" r:id="rId4"/>
    <p:sldId id="256" r:id="rId5"/>
    <p:sldId id="289" r:id="rId6"/>
    <p:sldId id="297" r:id="rId7"/>
    <p:sldId id="314" r:id="rId8"/>
    <p:sldId id="257" r:id="rId9"/>
    <p:sldId id="258" r:id="rId10"/>
    <p:sldId id="261" r:id="rId11"/>
    <p:sldId id="315" r:id="rId12"/>
    <p:sldId id="263" r:id="rId13"/>
    <p:sldId id="316" r:id="rId14"/>
    <p:sldId id="265" r:id="rId15"/>
    <p:sldId id="266" r:id="rId16"/>
    <p:sldId id="317" r:id="rId17"/>
    <p:sldId id="337" r:id="rId18"/>
    <p:sldId id="268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97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94291" autoAdjust="0"/>
  </p:normalViewPr>
  <p:slideViewPr>
    <p:cSldViewPr snapToGrid="0">
      <p:cViewPr varScale="1">
        <p:scale>
          <a:sx n="68" d="100"/>
          <a:sy n="68" d="100"/>
        </p:scale>
        <p:origin x="68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968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86C101-9CC2-4662-B835-2A331E364EF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2527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3" name="Google Shape;1893;g34c0061c5aec0b71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4" name="Google Shape;1894;g34c0061c5aec0b71_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7279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8" name="Google Shape;1928;g4ca88d59575087_1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9" name="Google Shape;1929;g4ca88d59575087_1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Google Shape;2076;gba4facb9c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7" name="Google Shape;2077;gba4facb9c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07AB927-42BB-4505-9EDE-3A59CF2143BF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9253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7" name="Google Shape;2117;g34c0061c5aec0b7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8" name="Google Shape;2118;g34c0061c5aec0b7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102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chú</a:t>
            </a:r>
            <a:r>
              <a:rPr lang="en-US" baseline="0"/>
              <a:t> ý giải thích cho HS hiểu tác dụng của dấu ngoặc kép.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1939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8599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ba4facb9c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ba4facb9c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gba70751a2f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9" name="Google Shape;1149;gba70751a2f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Google Shape;1553;gba4facb9c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4" name="Google Shape;1554;gba4facb9c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580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2644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4780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5121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90348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5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0800000">
            <a:off x="7024335" y="-65256"/>
            <a:ext cx="5235397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" name="Google Shape;11;p2"/>
          <p:cNvSpPr/>
          <p:nvPr/>
        </p:nvSpPr>
        <p:spPr>
          <a:xfrm>
            <a:off x="-100966" y="2086172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" name="Google Shape;12;p2"/>
          <p:cNvSpPr/>
          <p:nvPr/>
        </p:nvSpPr>
        <p:spPr>
          <a:xfrm>
            <a:off x="2078400" y="811036"/>
            <a:ext cx="8035200" cy="3618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192167" y="1407002"/>
            <a:ext cx="7829600" cy="2123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552333" y="3327403"/>
            <a:ext cx="5098000" cy="520399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Regular"/>
              <a:buNone/>
              <a:defRPr>
                <a:latin typeface="Karla Regular"/>
                <a:ea typeface="Karla Regular"/>
                <a:cs typeface="Karla Regular"/>
                <a:sym typeface="Karla Regular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72607" y="15441"/>
            <a:ext cx="5338637" cy="5394029"/>
            <a:chOff x="54455" y="11580"/>
            <a:chExt cx="4003978" cy="4045522"/>
          </a:xfrm>
        </p:grpSpPr>
        <p:sp>
          <p:nvSpPr>
            <p:cNvPr id="16" name="Google Shape;16;p2"/>
            <p:cNvSpPr/>
            <p:nvPr/>
          </p:nvSpPr>
          <p:spPr>
            <a:xfrm>
              <a:off x="239090" y="79161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71062" y="3469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036492" y="592423"/>
              <a:ext cx="238804" cy="155477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868815" y="93356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671574" y="86500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" name="Google Shape;30;p2"/>
            <p:cNvSpPr/>
            <p:nvPr/>
          </p:nvSpPr>
          <p:spPr>
            <a:xfrm rot="3312740">
              <a:off x="144886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" name="Google Shape;32;p2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" name="Google Shape;33;p2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11037" y="1434104"/>
              <a:ext cx="324090" cy="33977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" name="Google Shape;39;p2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" name="Google Shape;40;p2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982144" y="1117744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4" name="Google Shape;44;p2"/>
          <p:cNvGrpSpPr/>
          <p:nvPr/>
        </p:nvGrpSpPr>
        <p:grpSpPr>
          <a:xfrm rot="10800000">
            <a:off x="6640206" y="1258374"/>
            <a:ext cx="5338637" cy="5394029"/>
            <a:chOff x="54455" y="11580"/>
            <a:chExt cx="4003978" cy="4045522"/>
          </a:xfrm>
        </p:grpSpPr>
        <p:sp>
          <p:nvSpPr>
            <p:cNvPr id="45" name="Google Shape;45;p2"/>
            <p:cNvSpPr/>
            <p:nvPr/>
          </p:nvSpPr>
          <p:spPr>
            <a:xfrm>
              <a:off x="239090" y="79161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71062" y="3469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036492" y="592423"/>
              <a:ext cx="238804" cy="155477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868815" y="93356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671574" y="86500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" name="Google Shape;59;p2"/>
            <p:cNvSpPr/>
            <p:nvPr/>
          </p:nvSpPr>
          <p:spPr>
            <a:xfrm rot="3312740">
              <a:off x="144886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" name="Google Shape;61;p2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" name="Google Shape;62;p2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811037" y="1434104"/>
              <a:ext cx="324090" cy="33977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" name="Google Shape;68;p2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" name="Google Shape;69;p2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982144" y="1117744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5373925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6467" y="560934"/>
            <a:ext cx="7886800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9600" y="1571767"/>
            <a:ext cx="10412800" cy="4475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marL="608429" lvl="0" indent="-42252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6857" lvl="1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5288" lvl="2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3717" lvl="3" indent="-422521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2145" lvl="4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0575" lvl="5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59005" lvl="6" indent="-422521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7433" lvl="7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5862" lvl="8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967" y="5553940"/>
            <a:ext cx="1474899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45037" y="-91480"/>
            <a:ext cx="1448331" cy="133261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868" y="15433"/>
            <a:ext cx="4687196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96106" y="1373909"/>
            <a:ext cx="116554" cy="76854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54140" y="2346809"/>
            <a:ext cx="4461187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6116029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5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4015" y="-38686"/>
            <a:ext cx="3327063" cy="305964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52200" y="410333"/>
            <a:ext cx="4368800" cy="1007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965" y="1290835"/>
            <a:ext cx="6186529" cy="568927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52200" y="1523202"/>
            <a:ext cx="4368800" cy="381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59230" y="4257204"/>
            <a:ext cx="2654262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5507262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4"/>
        </a:solid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8"/>
          <p:cNvSpPr/>
          <p:nvPr/>
        </p:nvSpPr>
        <p:spPr>
          <a:xfrm>
            <a:off x="2083667" y="1419602"/>
            <a:ext cx="8035200" cy="4018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9" name="Google Shape;259;p8"/>
          <p:cNvSpPr txBox="1">
            <a:spLocks noGrp="1"/>
          </p:cNvSpPr>
          <p:nvPr>
            <p:ph type="title"/>
          </p:nvPr>
        </p:nvSpPr>
        <p:spPr>
          <a:xfrm>
            <a:off x="2912267" y="1977401"/>
            <a:ext cx="6378000" cy="2903200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3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60" name="Google Shape;260;p8"/>
          <p:cNvSpPr/>
          <p:nvPr/>
        </p:nvSpPr>
        <p:spPr>
          <a:xfrm>
            <a:off x="-100967" y="5250832"/>
            <a:ext cx="1804342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1" name="Google Shape;261;p8"/>
          <p:cNvSpPr/>
          <p:nvPr/>
        </p:nvSpPr>
        <p:spPr>
          <a:xfrm rot="10800000">
            <a:off x="10489033" y="-91137"/>
            <a:ext cx="1804342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2" name="Google Shape;262;p8"/>
          <p:cNvSpPr/>
          <p:nvPr/>
        </p:nvSpPr>
        <p:spPr>
          <a:xfrm rot="10800000">
            <a:off x="11555765" y="3694388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3" name="Google Shape;263;p8"/>
          <p:cNvSpPr/>
          <p:nvPr/>
        </p:nvSpPr>
        <p:spPr>
          <a:xfrm rot="10800000">
            <a:off x="9996840" y="6182999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4" name="Google Shape;264;p8"/>
          <p:cNvSpPr/>
          <p:nvPr/>
        </p:nvSpPr>
        <p:spPr>
          <a:xfrm rot="10800000">
            <a:off x="10576606" y="1582699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5" name="Google Shape;265;p8"/>
          <p:cNvSpPr/>
          <p:nvPr/>
        </p:nvSpPr>
        <p:spPr>
          <a:xfrm rot="10800000">
            <a:off x="9244927" y="6640031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6" name="Google Shape;266;p8"/>
          <p:cNvSpPr/>
          <p:nvPr/>
        </p:nvSpPr>
        <p:spPr>
          <a:xfrm rot="10800000">
            <a:off x="10778226" y="2873564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7" name="Google Shape;267;p8"/>
          <p:cNvSpPr/>
          <p:nvPr/>
        </p:nvSpPr>
        <p:spPr>
          <a:xfrm rot="10800000">
            <a:off x="10970460" y="2548231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8" name="Google Shape;268;p8"/>
          <p:cNvSpPr/>
          <p:nvPr/>
        </p:nvSpPr>
        <p:spPr>
          <a:xfrm rot="10800000">
            <a:off x="11555777" y="664231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9" name="Google Shape;269;p8"/>
          <p:cNvSpPr/>
          <p:nvPr/>
        </p:nvSpPr>
        <p:spPr>
          <a:xfrm rot="10800000">
            <a:off x="7957560" y="6507398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0" name="Google Shape;270;p8"/>
          <p:cNvSpPr/>
          <p:nvPr/>
        </p:nvSpPr>
        <p:spPr>
          <a:xfrm rot="10800000">
            <a:off x="10300293" y="5226264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1" name="Google Shape;271;p8"/>
          <p:cNvSpPr/>
          <p:nvPr/>
        </p:nvSpPr>
        <p:spPr>
          <a:xfrm rot="10800000">
            <a:off x="10576594" y="5159132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72" name="Google Shape;272;p8"/>
          <p:cNvGrpSpPr/>
          <p:nvPr/>
        </p:nvGrpSpPr>
        <p:grpSpPr>
          <a:xfrm flipH="1">
            <a:off x="218594" y="407533"/>
            <a:ext cx="4030323" cy="6042945"/>
            <a:chOff x="230395" y="498172"/>
            <a:chExt cx="3022742" cy="4532209"/>
          </a:xfrm>
        </p:grpSpPr>
        <p:sp>
          <p:nvSpPr>
            <p:cNvPr id="273" name="Google Shape;273;p8"/>
            <p:cNvSpPr/>
            <p:nvPr/>
          </p:nvSpPr>
          <p:spPr>
            <a:xfrm rot="10800000">
              <a:off x="2929047" y="2770789"/>
              <a:ext cx="324090" cy="33977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4" name="Google Shape;274;p8"/>
            <p:cNvSpPr/>
            <p:nvPr/>
          </p:nvSpPr>
          <p:spPr>
            <a:xfrm rot="10800000">
              <a:off x="1759851" y="4637247"/>
              <a:ext cx="227595" cy="24330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5" name="Google Shape;275;p8"/>
            <p:cNvSpPr/>
            <p:nvPr/>
          </p:nvSpPr>
          <p:spPr>
            <a:xfrm rot="10800000">
              <a:off x="2194676" y="1187022"/>
              <a:ext cx="227595" cy="24330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6" name="Google Shape;276;p8"/>
            <p:cNvSpPr/>
            <p:nvPr/>
          </p:nvSpPr>
          <p:spPr>
            <a:xfrm rot="10800000">
              <a:off x="1195920" y="498002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7" name="Google Shape;277;p8"/>
            <p:cNvSpPr/>
            <p:nvPr/>
          </p:nvSpPr>
          <p:spPr>
            <a:xfrm rot="10800000">
              <a:off x="2345895" y="2155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8" name="Google Shape;278;p8"/>
            <p:cNvSpPr/>
            <p:nvPr/>
          </p:nvSpPr>
          <p:spPr>
            <a:xfrm rot="10800000">
              <a:off x="2490070" y="1911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9" name="Google Shape;279;p8"/>
            <p:cNvSpPr/>
            <p:nvPr/>
          </p:nvSpPr>
          <p:spPr>
            <a:xfrm rot="10800000">
              <a:off x="2929058" y="498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0" name="Google Shape;280;p8"/>
            <p:cNvSpPr/>
            <p:nvPr/>
          </p:nvSpPr>
          <p:spPr>
            <a:xfrm rot="10800000">
              <a:off x="230395" y="488054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1" name="Google Shape;281;p8"/>
            <p:cNvSpPr/>
            <p:nvPr/>
          </p:nvSpPr>
          <p:spPr>
            <a:xfrm rot="10800000">
              <a:off x="1987445" y="391969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2" name="Google Shape;282;p8"/>
            <p:cNvSpPr/>
            <p:nvPr/>
          </p:nvSpPr>
          <p:spPr>
            <a:xfrm rot="10800000">
              <a:off x="2194670" y="386934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9502756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5"/>
        </a:solid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3"/>
          <p:cNvSpPr txBox="1">
            <a:spLocks noGrp="1"/>
          </p:cNvSpPr>
          <p:nvPr>
            <p:ph type="subTitle" idx="1"/>
          </p:nvPr>
        </p:nvSpPr>
        <p:spPr>
          <a:xfrm>
            <a:off x="2683967" y="2763034"/>
            <a:ext cx="34868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9" name="Google Shape;339;p13"/>
          <p:cNvSpPr txBox="1">
            <a:spLocks noGrp="1"/>
          </p:cNvSpPr>
          <p:nvPr>
            <p:ph type="subTitle" idx="2"/>
          </p:nvPr>
        </p:nvSpPr>
        <p:spPr>
          <a:xfrm>
            <a:off x="2683967" y="2229667"/>
            <a:ext cx="34868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13"/>
          <p:cNvSpPr txBox="1">
            <a:spLocks noGrp="1"/>
          </p:cNvSpPr>
          <p:nvPr>
            <p:ph type="title"/>
          </p:nvPr>
        </p:nvSpPr>
        <p:spPr>
          <a:xfrm>
            <a:off x="2146467" y="560934"/>
            <a:ext cx="7886800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13"/>
          <p:cNvSpPr txBox="1">
            <a:spLocks noGrp="1"/>
          </p:cNvSpPr>
          <p:nvPr>
            <p:ph type="title" idx="3" hasCustomPrompt="1"/>
          </p:nvPr>
        </p:nvSpPr>
        <p:spPr>
          <a:xfrm>
            <a:off x="1133869" y="2150100"/>
            <a:ext cx="1413600" cy="1383600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2" name="Google Shape;342;p13"/>
          <p:cNvSpPr txBox="1">
            <a:spLocks noGrp="1"/>
          </p:cNvSpPr>
          <p:nvPr>
            <p:ph type="subTitle" idx="4"/>
          </p:nvPr>
        </p:nvSpPr>
        <p:spPr>
          <a:xfrm>
            <a:off x="2683967" y="4639267"/>
            <a:ext cx="34868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3" name="Google Shape;343;p13"/>
          <p:cNvSpPr txBox="1">
            <a:spLocks noGrp="1"/>
          </p:cNvSpPr>
          <p:nvPr>
            <p:ph type="subTitle" idx="5"/>
          </p:nvPr>
        </p:nvSpPr>
        <p:spPr>
          <a:xfrm>
            <a:off x="2683967" y="4105900"/>
            <a:ext cx="34868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13"/>
          <p:cNvSpPr txBox="1">
            <a:spLocks noGrp="1"/>
          </p:cNvSpPr>
          <p:nvPr>
            <p:ph type="title" idx="6" hasCustomPrompt="1"/>
          </p:nvPr>
        </p:nvSpPr>
        <p:spPr>
          <a:xfrm>
            <a:off x="1206969" y="3969234"/>
            <a:ext cx="1413600" cy="1383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5" name="Google Shape;345;p13"/>
          <p:cNvSpPr txBox="1">
            <a:spLocks noGrp="1"/>
          </p:cNvSpPr>
          <p:nvPr>
            <p:ph type="subTitle" idx="7"/>
          </p:nvPr>
        </p:nvSpPr>
        <p:spPr>
          <a:xfrm>
            <a:off x="7857367" y="2765851"/>
            <a:ext cx="34868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6" name="Google Shape;346;p13"/>
          <p:cNvSpPr txBox="1">
            <a:spLocks noGrp="1"/>
          </p:cNvSpPr>
          <p:nvPr>
            <p:ph type="subTitle" idx="8"/>
          </p:nvPr>
        </p:nvSpPr>
        <p:spPr>
          <a:xfrm>
            <a:off x="7857367" y="2232484"/>
            <a:ext cx="34868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3"/>
          <p:cNvSpPr txBox="1">
            <a:spLocks noGrp="1"/>
          </p:cNvSpPr>
          <p:nvPr>
            <p:ph type="title" idx="9" hasCustomPrompt="1"/>
          </p:nvPr>
        </p:nvSpPr>
        <p:spPr>
          <a:xfrm>
            <a:off x="6368134" y="2168085"/>
            <a:ext cx="1413600" cy="13040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8" name="Google Shape;348;p13"/>
          <p:cNvSpPr txBox="1">
            <a:spLocks noGrp="1"/>
          </p:cNvSpPr>
          <p:nvPr>
            <p:ph type="subTitle" idx="13"/>
          </p:nvPr>
        </p:nvSpPr>
        <p:spPr>
          <a:xfrm>
            <a:off x="7875500" y="4644467"/>
            <a:ext cx="34868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9" name="Google Shape;349;p13"/>
          <p:cNvSpPr txBox="1">
            <a:spLocks noGrp="1"/>
          </p:cNvSpPr>
          <p:nvPr>
            <p:ph type="subTitle" idx="14"/>
          </p:nvPr>
        </p:nvSpPr>
        <p:spPr>
          <a:xfrm>
            <a:off x="7875500" y="4111085"/>
            <a:ext cx="34868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13"/>
          <p:cNvSpPr txBox="1">
            <a:spLocks noGrp="1"/>
          </p:cNvSpPr>
          <p:nvPr>
            <p:ph type="title" idx="15" hasCustomPrompt="1"/>
          </p:nvPr>
        </p:nvSpPr>
        <p:spPr>
          <a:xfrm>
            <a:off x="6403100" y="3998434"/>
            <a:ext cx="1359600" cy="13544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51" name="Google Shape;351;p13"/>
          <p:cNvSpPr/>
          <p:nvPr/>
        </p:nvSpPr>
        <p:spPr>
          <a:xfrm flipH="1">
            <a:off x="10489033" y="5250832"/>
            <a:ext cx="1804342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2" name="Google Shape;352;p13"/>
          <p:cNvSpPr/>
          <p:nvPr/>
        </p:nvSpPr>
        <p:spPr>
          <a:xfrm rot="10800000" flipH="1">
            <a:off x="-100967" y="-91137"/>
            <a:ext cx="1804342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3" name="Google Shape;353;p13"/>
          <p:cNvSpPr/>
          <p:nvPr/>
        </p:nvSpPr>
        <p:spPr>
          <a:xfrm rot="10800000">
            <a:off x="11555765" y="3694388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4" name="Google Shape;354;p13"/>
          <p:cNvSpPr/>
          <p:nvPr/>
        </p:nvSpPr>
        <p:spPr>
          <a:xfrm rot="10800000">
            <a:off x="9923307" y="6277566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5" name="Google Shape;355;p13"/>
          <p:cNvSpPr/>
          <p:nvPr/>
        </p:nvSpPr>
        <p:spPr>
          <a:xfrm rot="10800000">
            <a:off x="1830047" y="107910"/>
            <a:ext cx="399720" cy="419056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6" name="Google Shape;356;p13"/>
          <p:cNvSpPr/>
          <p:nvPr/>
        </p:nvSpPr>
        <p:spPr>
          <a:xfrm rot="10800000">
            <a:off x="160673" y="2940699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7" name="Google Shape;357;p13"/>
          <p:cNvSpPr/>
          <p:nvPr/>
        </p:nvSpPr>
        <p:spPr>
          <a:xfrm rot="-7769342">
            <a:off x="670702" y="4592382"/>
            <a:ext cx="281621" cy="301020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8" name="Google Shape;358;p13"/>
          <p:cNvSpPr/>
          <p:nvPr/>
        </p:nvSpPr>
        <p:spPr>
          <a:xfrm rot="-6939360">
            <a:off x="11419820" y="1813829"/>
            <a:ext cx="303447" cy="324403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9" name="Google Shape;359;p13"/>
          <p:cNvSpPr/>
          <p:nvPr/>
        </p:nvSpPr>
        <p:spPr>
          <a:xfrm>
            <a:off x="127619" y="1687805"/>
            <a:ext cx="343035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0" name="Google Shape;360;p13"/>
          <p:cNvSpPr/>
          <p:nvPr/>
        </p:nvSpPr>
        <p:spPr>
          <a:xfrm>
            <a:off x="381620" y="5311444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1" name="Google Shape;361;p13"/>
          <p:cNvSpPr/>
          <p:nvPr/>
        </p:nvSpPr>
        <p:spPr>
          <a:xfrm>
            <a:off x="245977" y="5588966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2" name="Google Shape;362;p13"/>
          <p:cNvSpPr/>
          <p:nvPr/>
        </p:nvSpPr>
        <p:spPr>
          <a:xfrm>
            <a:off x="470641" y="5502940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3" name="Google Shape;363;p13"/>
          <p:cNvSpPr/>
          <p:nvPr/>
        </p:nvSpPr>
        <p:spPr>
          <a:xfrm>
            <a:off x="3561201" y="198090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4" name="Google Shape;364;p13"/>
          <p:cNvSpPr/>
          <p:nvPr/>
        </p:nvSpPr>
        <p:spPr>
          <a:xfrm>
            <a:off x="-215391" y="3996391"/>
            <a:ext cx="343035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5" name="Google Shape;365;p13"/>
          <p:cNvSpPr/>
          <p:nvPr/>
        </p:nvSpPr>
        <p:spPr>
          <a:xfrm>
            <a:off x="139656" y="4244470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6" name="Google Shape;366;p13"/>
          <p:cNvSpPr/>
          <p:nvPr/>
        </p:nvSpPr>
        <p:spPr>
          <a:xfrm>
            <a:off x="3166037" y="-91125"/>
            <a:ext cx="343035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7" name="Google Shape;367;p13"/>
          <p:cNvSpPr/>
          <p:nvPr/>
        </p:nvSpPr>
        <p:spPr>
          <a:xfrm>
            <a:off x="2371321" y="198090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8" name="Google Shape;368;p13"/>
          <p:cNvSpPr/>
          <p:nvPr/>
        </p:nvSpPr>
        <p:spPr>
          <a:xfrm rot="10800000">
            <a:off x="11687838" y="4622363"/>
            <a:ext cx="343035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9" name="Google Shape;369;p13"/>
          <p:cNvSpPr/>
          <p:nvPr/>
        </p:nvSpPr>
        <p:spPr>
          <a:xfrm rot="10800000">
            <a:off x="11670563" y="1544748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0" name="Google Shape;370;p13"/>
          <p:cNvSpPr/>
          <p:nvPr/>
        </p:nvSpPr>
        <p:spPr>
          <a:xfrm rot="10800000">
            <a:off x="11806207" y="1267228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1" name="Google Shape;371;p13"/>
          <p:cNvSpPr/>
          <p:nvPr/>
        </p:nvSpPr>
        <p:spPr>
          <a:xfrm rot="10800000">
            <a:off x="11670569" y="654867"/>
            <a:ext cx="106312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2" name="Google Shape;372;p13"/>
          <p:cNvSpPr/>
          <p:nvPr/>
        </p:nvSpPr>
        <p:spPr>
          <a:xfrm rot="10800000">
            <a:off x="11581542" y="1353252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3" name="Google Shape;373;p13"/>
          <p:cNvSpPr/>
          <p:nvPr/>
        </p:nvSpPr>
        <p:spPr>
          <a:xfrm rot="10800000">
            <a:off x="8490982" y="6658103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4" name="Google Shape;374;p13"/>
          <p:cNvSpPr/>
          <p:nvPr/>
        </p:nvSpPr>
        <p:spPr>
          <a:xfrm rot="10800000">
            <a:off x="12030848" y="2688878"/>
            <a:ext cx="343035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5" name="Google Shape;375;p13"/>
          <p:cNvSpPr/>
          <p:nvPr/>
        </p:nvSpPr>
        <p:spPr>
          <a:xfrm rot="10800000">
            <a:off x="11912527" y="2611723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6" name="Google Shape;376;p13"/>
          <p:cNvSpPr/>
          <p:nvPr/>
        </p:nvSpPr>
        <p:spPr>
          <a:xfrm rot="10800000">
            <a:off x="8649420" y="6776394"/>
            <a:ext cx="343035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7" name="Google Shape;377;p13"/>
          <p:cNvSpPr/>
          <p:nvPr/>
        </p:nvSpPr>
        <p:spPr>
          <a:xfrm rot="10800000">
            <a:off x="9680862" y="6658103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2612480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solidFill>
          <a:schemeClr val="accent5"/>
        </a:solidFill>
        <a:effectLst/>
      </p:bgPr>
    </p:bg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5"/>
          <p:cNvSpPr/>
          <p:nvPr/>
        </p:nvSpPr>
        <p:spPr>
          <a:xfrm rot="-5400000">
            <a:off x="10607411" y="5179830"/>
            <a:ext cx="1886323" cy="1734704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0" name="Google Shape;410;p15"/>
          <p:cNvSpPr/>
          <p:nvPr/>
        </p:nvSpPr>
        <p:spPr>
          <a:xfrm rot="10800000" flipH="1">
            <a:off x="-184264" y="-129665"/>
            <a:ext cx="1818764" cy="167257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1" name="Google Shape;411;p15"/>
          <p:cNvSpPr txBox="1">
            <a:spLocks noGrp="1"/>
          </p:cNvSpPr>
          <p:nvPr>
            <p:ph type="title"/>
          </p:nvPr>
        </p:nvSpPr>
        <p:spPr>
          <a:xfrm>
            <a:off x="1170034" y="560937"/>
            <a:ext cx="9825200" cy="661599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5"/>
          <p:cNvSpPr txBox="1">
            <a:spLocks noGrp="1"/>
          </p:cNvSpPr>
          <p:nvPr>
            <p:ph type="subTitle" idx="1"/>
          </p:nvPr>
        </p:nvSpPr>
        <p:spPr>
          <a:xfrm>
            <a:off x="1015600" y="2161733"/>
            <a:ext cx="26800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3" name="Google Shape;413;p15"/>
          <p:cNvSpPr txBox="1">
            <a:spLocks noGrp="1"/>
          </p:cNvSpPr>
          <p:nvPr>
            <p:ph type="subTitle" idx="2"/>
          </p:nvPr>
        </p:nvSpPr>
        <p:spPr>
          <a:xfrm>
            <a:off x="1015600" y="1628367"/>
            <a:ext cx="26800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15"/>
          <p:cNvSpPr txBox="1">
            <a:spLocks noGrp="1"/>
          </p:cNvSpPr>
          <p:nvPr>
            <p:ph type="subTitle" idx="3"/>
          </p:nvPr>
        </p:nvSpPr>
        <p:spPr>
          <a:xfrm>
            <a:off x="1044375" y="5232001"/>
            <a:ext cx="26800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5" name="Google Shape;415;p15"/>
          <p:cNvSpPr txBox="1">
            <a:spLocks noGrp="1"/>
          </p:cNvSpPr>
          <p:nvPr>
            <p:ph type="subTitle" idx="4"/>
          </p:nvPr>
        </p:nvSpPr>
        <p:spPr>
          <a:xfrm>
            <a:off x="1044384" y="4698634"/>
            <a:ext cx="26800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15"/>
          <p:cNvSpPr txBox="1">
            <a:spLocks noGrp="1"/>
          </p:cNvSpPr>
          <p:nvPr>
            <p:ph type="subTitle" idx="5"/>
          </p:nvPr>
        </p:nvSpPr>
        <p:spPr>
          <a:xfrm>
            <a:off x="8476600" y="2161733"/>
            <a:ext cx="26800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7" name="Google Shape;417;p15"/>
          <p:cNvSpPr txBox="1">
            <a:spLocks noGrp="1"/>
          </p:cNvSpPr>
          <p:nvPr>
            <p:ph type="subTitle" idx="6"/>
          </p:nvPr>
        </p:nvSpPr>
        <p:spPr>
          <a:xfrm>
            <a:off x="8476600" y="1628367"/>
            <a:ext cx="26800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15"/>
          <p:cNvSpPr txBox="1">
            <a:spLocks noGrp="1"/>
          </p:cNvSpPr>
          <p:nvPr>
            <p:ph type="subTitle" idx="7"/>
          </p:nvPr>
        </p:nvSpPr>
        <p:spPr>
          <a:xfrm>
            <a:off x="1015600" y="3696868"/>
            <a:ext cx="26800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9" name="Google Shape;419;p15"/>
          <p:cNvSpPr txBox="1">
            <a:spLocks noGrp="1"/>
          </p:cNvSpPr>
          <p:nvPr>
            <p:ph type="subTitle" idx="8"/>
          </p:nvPr>
        </p:nvSpPr>
        <p:spPr>
          <a:xfrm>
            <a:off x="1015600" y="3163501"/>
            <a:ext cx="26800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15"/>
          <p:cNvSpPr txBox="1">
            <a:spLocks noGrp="1"/>
          </p:cNvSpPr>
          <p:nvPr>
            <p:ph type="subTitle" idx="9"/>
          </p:nvPr>
        </p:nvSpPr>
        <p:spPr>
          <a:xfrm>
            <a:off x="8476600" y="5232001"/>
            <a:ext cx="26800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1" name="Google Shape;421;p15"/>
          <p:cNvSpPr txBox="1">
            <a:spLocks noGrp="1"/>
          </p:cNvSpPr>
          <p:nvPr>
            <p:ph type="subTitle" idx="13"/>
          </p:nvPr>
        </p:nvSpPr>
        <p:spPr>
          <a:xfrm>
            <a:off x="8476600" y="4698634"/>
            <a:ext cx="26800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15"/>
          <p:cNvSpPr txBox="1">
            <a:spLocks noGrp="1"/>
          </p:cNvSpPr>
          <p:nvPr>
            <p:ph type="subTitle" idx="14"/>
          </p:nvPr>
        </p:nvSpPr>
        <p:spPr>
          <a:xfrm>
            <a:off x="8476600" y="3696868"/>
            <a:ext cx="26800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3" name="Google Shape;423;p15"/>
          <p:cNvSpPr txBox="1">
            <a:spLocks noGrp="1"/>
          </p:cNvSpPr>
          <p:nvPr>
            <p:ph type="subTitle" idx="15"/>
          </p:nvPr>
        </p:nvSpPr>
        <p:spPr>
          <a:xfrm>
            <a:off x="8476600" y="3163501"/>
            <a:ext cx="26800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5"/>
          <p:cNvGrpSpPr/>
          <p:nvPr/>
        </p:nvGrpSpPr>
        <p:grpSpPr>
          <a:xfrm rot="5400000">
            <a:off x="9547637" y="171174"/>
            <a:ext cx="2654262" cy="2466446"/>
            <a:chOff x="817100" y="238125"/>
            <a:chExt cx="5912375" cy="5495644"/>
          </a:xfrm>
        </p:grpSpPr>
        <p:sp>
          <p:nvSpPr>
            <p:cNvPr id="425" name="Google Shape;425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6" name="Google Shape;426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7" name="Google Shape;427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8" name="Google Shape;428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9" name="Google Shape;429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0" name="Google Shape;430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1" name="Google Shape;431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2" name="Google Shape;432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3" name="Google Shape;433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4" name="Google Shape;434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5" name="Google Shape;435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6" name="Google Shape;436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42" name="Google Shape;442;p15"/>
          <p:cNvGrpSpPr/>
          <p:nvPr/>
        </p:nvGrpSpPr>
        <p:grpSpPr>
          <a:xfrm rot="10800000" flipH="1">
            <a:off x="90373" y="4316778"/>
            <a:ext cx="2654262" cy="2466445"/>
            <a:chOff x="817100" y="238125"/>
            <a:chExt cx="5912375" cy="5495644"/>
          </a:xfrm>
        </p:grpSpPr>
        <p:sp>
          <p:nvSpPr>
            <p:cNvPr id="443" name="Google Shape;443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4" name="Google Shape;444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5" name="Google Shape;445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6" name="Google Shape;446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7" name="Google Shape;457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8" name="Google Shape;458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404735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accent5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21"/>
          <p:cNvSpPr/>
          <p:nvPr/>
        </p:nvSpPr>
        <p:spPr>
          <a:xfrm flipH="1">
            <a:off x="10674242" y="5421040"/>
            <a:ext cx="1619126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5" name="Google Shape;605;p21"/>
          <p:cNvSpPr/>
          <p:nvPr/>
        </p:nvSpPr>
        <p:spPr>
          <a:xfrm rot="10800000" flipH="1">
            <a:off x="-100964" y="-90837"/>
            <a:ext cx="1688201" cy="1552508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6" name="Google Shape;606;p21"/>
          <p:cNvSpPr txBox="1">
            <a:spLocks noGrp="1"/>
          </p:cNvSpPr>
          <p:nvPr>
            <p:ph type="title"/>
          </p:nvPr>
        </p:nvSpPr>
        <p:spPr>
          <a:xfrm>
            <a:off x="415600" y="559833"/>
            <a:ext cx="11360800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07" name="Google Shape;607;p21"/>
          <p:cNvGrpSpPr/>
          <p:nvPr/>
        </p:nvGrpSpPr>
        <p:grpSpPr>
          <a:xfrm rot="5400000">
            <a:off x="9547637" y="171174"/>
            <a:ext cx="2654262" cy="2466446"/>
            <a:chOff x="817100" y="238125"/>
            <a:chExt cx="5912375" cy="5495644"/>
          </a:xfrm>
        </p:grpSpPr>
        <p:sp>
          <p:nvSpPr>
            <p:cNvPr id="608" name="Google Shape;608;p21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9" name="Google Shape;609;p21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0" name="Google Shape;610;p21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1" name="Google Shape;611;p21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2" name="Google Shape;612;p21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3" name="Google Shape;613;p21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4" name="Google Shape;614;p21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5" name="Google Shape;615;p21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6" name="Google Shape;616;p21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7" name="Google Shape;617;p21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8" name="Google Shape;618;p21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9" name="Google Shape;619;p21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0" name="Google Shape;620;p21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1" name="Google Shape;621;p21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2" name="Google Shape;622;p21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3" name="Google Shape;623;p21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4" name="Google Shape;624;p21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625" name="Google Shape;625;p21"/>
          <p:cNvGrpSpPr/>
          <p:nvPr/>
        </p:nvGrpSpPr>
        <p:grpSpPr>
          <a:xfrm rot="10800000" flipH="1">
            <a:off x="90373" y="4316778"/>
            <a:ext cx="2654262" cy="2466445"/>
            <a:chOff x="817100" y="238125"/>
            <a:chExt cx="5912375" cy="5495644"/>
          </a:xfrm>
        </p:grpSpPr>
        <p:sp>
          <p:nvSpPr>
            <p:cNvPr id="626" name="Google Shape;626;p21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7" name="Google Shape;627;p21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8" name="Google Shape;628;p21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9" name="Google Shape;629;p21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0" name="Google Shape;630;p21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1" name="Google Shape;631;p21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2" name="Google Shape;632;p21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3" name="Google Shape;633;p21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4" name="Google Shape;634;p21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5" name="Google Shape;635;p21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6" name="Google Shape;636;p21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7" name="Google Shape;637;p21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8" name="Google Shape;638;p21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9" name="Google Shape;639;p21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0" name="Google Shape;640;p21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1" name="Google Shape;641;p21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2" name="Google Shape;642;p21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388844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11/10/2024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5884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solidFill>
          <a:schemeClr val="accent5"/>
        </a:solidFill>
        <a:effectLst/>
      </p:bgPr>
    </p:bg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23"/>
          <p:cNvSpPr/>
          <p:nvPr/>
        </p:nvSpPr>
        <p:spPr>
          <a:xfrm flipH="1">
            <a:off x="10674242" y="5421040"/>
            <a:ext cx="1619126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5" name="Google Shape;685;p23"/>
          <p:cNvSpPr/>
          <p:nvPr/>
        </p:nvSpPr>
        <p:spPr>
          <a:xfrm rot="10800000" flipH="1">
            <a:off x="-100966" y="-90926"/>
            <a:ext cx="1654043" cy="1521094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6" name="Google Shape;686;p23"/>
          <p:cNvSpPr txBox="1">
            <a:spLocks noGrp="1"/>
          </p:cNvSpPr>
          <p:nvPr>
            <p:ph type="title"/>
          </p:nvPr>
        </p:nvSpPr>
        <p:spPr>
          <a:xfrm>
            <a:off x="1978034" y="559767"/>
            <a:ext cx="8211600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7" name="Google Shape;687;p23"/>
          <p:cNvGrpSpPr/>
          <p:nvPr/>
        </p:nvGrpSpPr>
        <p:grpSpPr>
          <a:xfrm rot="5400000">
            <a:off x="9547637" y="171174"/>
            <a:ext cx="2654262" cy="2466446"/>
            <a:chOff x="817100" y="238125"/>
            <a:chExt cx="5912375" cy="5495644"/>
          </a:xfrm>
        </p:grpSpPr>
        <p:sp>
          <p:nvSpPr>
            <p:cNvPr id="688" name="Google Shape;688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9" name="Google Shape;689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0" name="Google Shape;690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1" name="Google Shape;691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2" name="Google Shape;692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3" name="Google Shape;693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4" name="Google Shape;694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5" name="Google Shape;695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6" name="Google Shape;696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7" name="Google Shape;697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8" name="Google Shape;698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9" name="Google Shape;699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0" name="Google Shape;700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1" name="Google Shape;701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2" name="Google Shape;702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3" name="Google Shape;703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4" name="Google Shape;704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05" name="Google Shape;705;p23"/>
          <p:cNvGrpSpPr/>
          <p:nvPr/>
        </p:nvGrpSpPr>
        <p:grpSpPr>
          <a:xfrm rot="10800000" flipH="1">
            <a:off x="90373" y="4316778"/>
            <a:ext cx="2654262" cy="2466445"/>
            <a:chOff x="817100" y="238125"/>
            <a:chExt cx="5912375" cy="5495644"/>
          </a:xfrm>
        </p:grpSpPr>
        <p:sp>
          <p:nvSpPr>
            <p:cNvPr id="706" name="Google Shape;706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7" name="Google Shape;707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8" name="Google Shape;708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9" name="Google Shape;709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0" name="Google Shape;710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1" name="Google Shape;711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2" name="Google Shape;712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3" name="Google Shape;713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4" name="Google Shape;714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5" name="Google Shape;715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6" name="Google Shape;716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7" name="Google Shape;717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8" name="Google Shape;718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9" name="Google Shape;719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0" name="Google Shape;720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1" name="Google Shape;721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2" name="Google Shape;722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4294580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5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28136" y="15433"/>
            <a:ext cx="4687196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864" y="2346809"/>
            <a:ext cx="4461187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55604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24335" y="-93795"/>
            <a:ext cx="5235397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8" name="Google Shape;948;p28"/>
          <p:cNvSpPr/>
          <p:nvPr/>
        </p:nvSpPr>
        <p:spPr>
          <a:xfrm>
            <a:off x="-100966" y="2057629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93012" y="2140321"/>
            <a:ext cx="278024" cy="291558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55765" y="3694388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96840" y="6182999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51496" y="363855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673" y="2940699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81473" y="4203632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300306" y="1859932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6417" y="2616865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9617" y="2820064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1484" y="1697214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40251" y="556814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4550" y="4933032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3151" y="5154848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3284" y="5579881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52150" y="6115847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97884" y="3887347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30417" y="1493213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55751" y="1141081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53951" y="5438414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8073466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5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47637" y="171174"/>
            <a:ext cx="2654262" cy="2466446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373" y="4316778"/>
            <a:ext cx="2654262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24335" y="2137207"/>
            <a:ext cx="5235397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966" y="-93793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0824903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fld id="{D59D0918-B3BC-4D15-9AF8-385E8378AD06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3" y="6356354"/>
            <a:ext cx="3860800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1884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645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8351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273358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E8294-FE4E-45A6-25E6-BB0B3CE04A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38BC33-7CAE-ECB8-BE35-00C6555510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0C4ECF-585F-ACB7-B118-0A62ECEEA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D7663-CB0C-4EDB-BD65-E6E169A92F68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9E705C-0268-EAC1-0824-8AC2F9AAF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9910FF-C4C2-A1DA-8837-8CE5577A2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F88AE-D9E7-4CF7-A015-CB28CF7E8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505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326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838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7228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2324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0729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9" r:id="rId2"/>
    <p:sldLayoutId id="2147483700" r:id="rId3"/>
    <p:sldLayoutId id="2147483701" r:id="rId4"/>
    <p:sldLayoutId id="2147483739" r:id="rId5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9392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6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2397868"/>
            <a:ext cx="11360800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5"/>
            <a:ext cx="731600" cy="52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592255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2.xml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3.xml"/><Relationship Id="rId6" Type="http://schemas.openxmlformats.org/officeDocument/2006/relationships/image" Target="../media/image19.jpg"/><Relationship Id="rId5" Type="http://schemas.openxmlformats.org/officeDocument/2006/relationships/image" Target="../media/image17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6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7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3.xml"/><Relationship Id="rId7" Type="http://schemas.microsoft.com/office/2007/relationships/hdphoto" Target="../media/hdphoto2.wdp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12.png"/><Relationship Id="rId2" Type="http://schemas.microsoft.com/office/2007/relationships/media" Target="../media/media1.mp4"/><Relationship Id="rId1" Type="http://schemas.openxmlformats.org/officeDocument/2006/relationships/tags" Target="../tags/tag6.xml"/><Relationship Id="rId6" Type="http://schemas.openxmlformats.org/officeDocument/2006/relationships/image" Target="../media/image11.jp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9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0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0+ hình nền PowerPoint cute siêu dễ thương, ấn tượng nhấ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78"/>
            <a:ext cx="12192000" cy="684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61AAE4-E382-42FC-843C-4FBD564D3940}"/>
              </a:ext>
            </a:extLst>
          </p:cNvPr>
          <p:cNvSpPr txBox="1"/>
          <p:nvPr/>
        </p:nvSpPr>
        <p:spPr>
          <a:xfrm>
            <a:off x="1559719" y="544969"/>
            <a:ext cx="9144000" cy="9492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ỦY BAN NHÂN DÂN HUYỆN AN LÃO</a:t>
            </a:r>
          </a:p>
          <a:p>
            <a:pPr algn="ctr" defTabSz="685800">
              <a:lnSpc>
                <a:spcPct val="150000"/>
              </a:lnSpc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ỜNG 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TIỂU HỌC QUANG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6CF9F5-97EE-45B0-863F-419561FD079F}"/>
              </a:ext>
            </a:extLst>
          </p:cNvPr>
          <p:cNvSpPr txBox="1"/>
          <p:nvPr/>
        </p:nvSpPr>
        <p:spPr>
          <a:xfrm>
            <a:off x="1295400" y="2209800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MÔN TIẾNG VIỆT- LỚP 1</a:t>
            </a:r>
          </a:p>
          <a:p>
            <a:pPr algn="ctr" defTabSz="685800">
              <a:defRPr/>
            </a:pP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41: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ui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A26F87-1110-4648-AE1E-9E50D2B304F1}"/>
              </a:ext>
            </a:extLst>
          </p:cNvPr>
          <p:cNvSpPr txBox="1"/>
          <p:nvPr/>
        </p:nvSpPr>
        <p:spPr>
          <a:xfrm>
            <a:off x="1371600" y="4366842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Thu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Huyền</a:t>
            </a:r>
            <a:endParaRPr lang="en-US" sz="24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 defTabSz="685800">
              <a:defRPr/>
            </a:pP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2024 -2025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46532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1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632538" y="5495926"/>
            <a:ext cx="6587662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128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bụi cỏ</a:t>
            </a:r>
          </a:p>
        </p:txBody>
      </p:sp>
      <p:sp>
        <p:nvSpPr>
          <p:cNvPr id="7" name="AutoShape 2" descr="hình ảnh : cây, thực vật, trắng, Bãi cỏ, chuông, Cây bụi, món ăn, màu xanh  lá, Cây cỏ, Sản xuất, rau, nhỏ bé, Thực vật học, chất độc, hẹ, Lá thật,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buClr>
                <a:srgbClr val="000000"/>
              </a:buClr>
            </a:pPr>
            <a:endParaRPr lang="en-US"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AutoShape 4" descr="hình ảnh : cây, thực vật, trắng, Bãi cỏ, chuông, Cây bụi, món ăn, màu xanh  lá, Cây cỏ, Sản xuất, rau, nhỏ bé, Thực vật học, chất độc, hẹ, Lá thật,"/>
          <p:cNvSpPr>
            <a:spLocks noChangeAspect="1" noChangeArrowheads="1"/>
          </p:cNvSpPr>
          <p:nvPr/>
        </p:nvSpPr>
        <p:spPr bwMode="auto">
          <a:xfrm>
            <a:off x="3230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buClr>
                <a:srgbClr val="000000"/>
              </a:buClr>
            </a:pPr>
            <a:endParaRPr lang="en-US"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102" name="Picture 6" descr="Cỏ Nhật: Đặc điểm sống và cách chăm sóc cỏ nhật thuỷ sinh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84"/>
          <a:stretch/>
        </p:blipFill>
        <p:spPr bwMode="auto">
          <a:xfrm>
            <a:off x="627856" y="1150170"/>
            <a:ext cx="5635246" cy="327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Loại cỏ ở Việt Nam cho bò ăn nhưng thực ra lại rất có giá: Chuyê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79"/>
          <a:stretch/>
        </p:blipFill>
        <p:spPr bwMode="auto">
          <a:xfrm>
            <a:off x="6912215" y="1134930"/>
            <a:ext cx="4615970" cy="327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632538" y="5353669"/>
            <a:ext cx="6587662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128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gửi thư</a:t>
            </a:r>
          </a:p>
        </p:txBody>
      </p:sp>
      <p:pic>
        <p:nvPicPr>
          <p:cNvPr id="5122" name="Picture 2" descr="Năm 2015 Sài Gòn còn có người đi xe đạp gửi thư t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171" y="450274"/>
            <a:ext cx="2935432" cy="443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28"/>
          <a:stretch/>
        </p:blipFill>
        <p:spPr>
          <a:xfrm>
            <a:off x="5921120" y="450273"/>
            <a:ext cx="3827010" cy="44334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61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1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228600" y="4604812"/>
            <a:ext cx="393954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dãy núi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468088" y="4495801"/>
            <a:ext cx="3380513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bụi cỏ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225332" y="4504008"/>
            <a:ext cx="3738068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 dirty="0" err="1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gửi</a:t>
            </a:r>
            <a:r>
              <a:rPr lang="en-US" sz="8000" dirty="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8000" dirty="0" err="1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thư</a:t>
            </a:r>
            <a:endParaRPr lang="en-US" sz="8000" dirty="0">
              <a:solidFill>
                <a:srgbClr val="422C46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1" name="Picture 2" descr="DỌC NGANG MỘT DÃY HOÀNG LIÊN | Vietnam Adventure &amp; Culture Trav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54" y="2057401"/>
            <a:ext cx="3001447" cy="200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Loại cỏ ở Việt Nam cho bò ăn nhưng thực ra lại rất có giá: Chuyê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79"/>
          <a:stretch/>
        </p:blipFill>
        <p:spPr bwMode="auto">
          <a:xfrm>
            <a:off x="4746533" y="2069691"/>
            <a:ext cx="2822954" cy="200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28"/>
          <a:stretch/>
        </p:blipFill>
        <p:spPr>
          <a:xfrm>
            <a:off x="9132428" y="2133601"/>
            <a:ext cx="1727256" cy="200096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2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255306" y="5711495"/>
            <a:ext cx="393954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dãy núi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494794" y="5602484"/>
            <a:ext cx="3380513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bụi cỏ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982939" y="5602484"/>
            <a:ext cx="3730081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 dirty="0" err="1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gửi</a:t>
            </a:r>
            <a:r>
              <a:rPr lang="en-US" sz="8000" dirty="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8000" dirty="0" err="1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thư</a:t>
            </a:r>
            <a:endParaRPr lang="en-US" sz="8000" dirty="0">
              <a:solidFill>
                <a:srgbClr val="422C46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410" y="-381000"/>
            <a:ext cx="4168529" cy="47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3733800"/>
            <a:ext cx="13595351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-69277" y="76201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</a:pPr>
              <a:r>
                <a:rPr lang="en-US" sz="4800" kern="0" dirty="0" err="1">
                  <a:solidFill>
                    <a:srgbClr val="FFF6E5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Viết</a:t>
              </a:r>
              <a:r>
                <a:rPr lang="en-US" sz="4800" kern="0" dirty="0">
                  <a:solidFill>
                    <a:srgbClr val="FFF6E5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lang="en-US" sz="4800" kern="0" dirty="0" err="1">
                  <a:solidFill>
                    <a:srgbClr val="FFF6E5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bảng</a:t>
              </a:r>
              <a:endParaRPr lang="en-US" sz="4800" kern="0" dirty="0">
                <a:solidFill>
                  <a:srgbClr val="FFF6E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</a:pPr>
              <a:r>
                <a:rPr lang="en-US" sz="4800" kern="0" dirty="0">
                  <a:solidFill>
                    <a:srgbClr val="422C46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3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092542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826550"/>
            <a:ext cx="7400440" cy="2821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66879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033" y="2133601"/>
            <a:ext cx="9567879" cy="310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750370" y="1929997"/>
            <a:ext cx="4866872" cy="1138834"/>
          </a:xfrm>
          <a:prstGeom prst="roundRect">
            <a:avLst/>
          </a:pr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r>
              <a:rPr lang="en-US" sz="5400" kern="0">
                <a:solidFill>
                  <a:srgbClr val="FFF6E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Khởi động</a:t>
            </a: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550906" y="-129989"/>
            <a:ext cx="10904041" cy="6973173"/>
            <a:chOff x="535824" y="-129989"/>
            <a:chExt cx="10904041" cy="697317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3" t="50000"/>
            <a:stretch/>
          </p:blipFill>
          <p:spPr>
            <a:xfrm>
              <a:off x="1314450" y="0"/>
              <a:ext cx="9459935" cy="684318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1111" b="85741" l="7000" r="93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8" t="10555" r="8362" b="15833"/>
            <a:stretch/>
          </p:blipFill>
          <p:spPr>
            <a:xfrm>
              <a:off x="993389" y="122156"/>
              <a:ext cx="2967685" cy="285976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1111" b="85741" l="7000" r="93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8" t="10555" r="8362" b="15833"/>
            <a:stretch/>
          </p:blipFill>
          <p:spPr>
            <a:xfrm>
              <a:off x="3080992" y="150196"/>
              <a:ext cx="2967685" cy="285976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1111" b="85741" l="7000" r="93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8" t="10555" r="8362" b="15833"/>
            <a:stretch/>
          </p:blipFill>
          <p:spPr>
            <a:xfrm>
              <a:off x="5168595" y="-129989"/>
              <a:ext cx="2967685" cy="285976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1111" b="85741" l="7000" r="93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8" t="10555" r="8362" b="15833"/>
            <a:stretch/>
          </p:blipFill>
          <p:spPr>
            <a:xfrm>
              <a:off x="8472180" y="327211"/>
              <a:ext cx="2967685" cy="285976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1111" b="85741" l="7000" r="93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8" t="10555" r="8362" b="15833"/>
            <a:stretch/>
          </p:blipFill>
          <p:spPr>
            <a:xfrm>
              <a:off x="6708024" y="1150856"/>
              <a:ext cx="2967685" cy="285976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1111" b="85741" l="7000" r="93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8" t="10555" r="8362" b="15833"/>
            <a:stretch/>
          </p:blipFill>
          <p:spPr>
            <a:xfrm>
              <a:off x="7941595" y="2927001"/>
              <a:ext cx="2967685" cy="285976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1111" b="85741" l="7000" r="93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8" t="10555" r="8362" b="15833"/>
            <a:stretch/>
          </p:blipFill>
          <p:spPr>
            <a:xfrm>
              <a:off x="5858325" y="3233383"/>
              <a:ext cx="2967685" cy="285976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1111" b="85741" l="7000" r="93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8" t="10555" r="8362" b="15833"/>
            <a:stretch/>
          </p:blipFill>
          <p:spPr>
            <a:xfrm>
              <a:off x="3975998" y="1991708"/>
              <a:ext cx="2967685" cy="285976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1111" b="85741" l="7000" r="93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8" t="10555" r="8362" b="15833"/>
            <a:stretch/>
          </p:blipFill>
          <p:spPr>
            <a:xfrm>
              <a:off x="535824" y="1933488"/>
              <a:ext cx="2967685" cy="285976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1111" b="85741" l="7000" r="93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8" t="10555" r="8362" b="15833"/>
            <a:stretch/>
          </p:blipFill>
          <p:spPr>
            <a:xfrm>
              <a:off x="1884771" y="3300035"/>
              <a:ext cx="2967685" cy="2859769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5187" b="75294" l="22171" r="706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88" t="28025" r="28912" b="34018"/>
            <a:stretch/>
          </p:blipFill>
          <p:spPr>
            <a:xfrm>
              <a:off x="8286957" y="3319962"/>
              <a:ext cx="2159312" cy="1962681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5187" b="75294" l="22171" r="706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88" t="28025" r="28912" b="34018"/>
            <a:stretch/>
          </p:blipFill>
          <p:spPr>
            <a:xfrm>
              <a:off x="8826010" y="753568"/>
              <a:ext cx="2159312" cy="196268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5187" b="75294" l="22171" r="706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88" t="28025" r="28912" b="34018"/>
            <a:stretch/>
          </p:blipFill>
          <p:spPr>
            <a:xfrm>
              <a:off x="7056624" y="1515220"/>
              <a:ext cx="2159312" cy="196268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5187" b="75294" l="22171" r="706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88" t="28025" r="28912" b="34018"/>
            <a:stretch/>
          </p:blipFill>
          <p:spPr>
            <a:xfrm>
              <a:off x="4362459" y="2455763"/>
              <a:ext cx="2159312" cy="1962681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5187" b="75294" l="22171" r="706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88" t="28025" r="28912" b="34018"/>
            <a:stretch/>
          </p:blipFill>
          <p:spPr>
            <a:xfrm>
              <a:off x="2203147" y="3748578"/>
              <a:ext cx="2159312" cy="1962681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5187" b="75294" l="22171" r="706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88" t="28025" r="28912" b="34018"/>
            <a:stretch/>
          </p:blipFill>
          <p:spPr>
            <a:xfrm>
              <a:off x="6178836" y="3600707"/>
              <a:ext cx="2159312" cy="1962681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5187" b="75294" l="22171" r="706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88" t="28025" r="28912" b="34018"/>
            <a:stretch/>
          </p:blipFill>
          <p:spPr>
            <a:xfrm>
              <a:off x="5517758" y="282816"/>
              <a:ext cx="2159312" cy="1962681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5187" b="75294" l="22171" r="706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88" t="28025" r="28912" b="34018"/>
            <a:stretch/>
          </p:blipFill>
          <p:spPr>
            <a:xfrm>
              <a:off x="3368613" y="608167"/>
              <a:ext cx="2159312" cy="1962681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5187" b="75294" l="22171" r="706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88" t="28025" r="28912" b="34018"/>
            <a:stretch/>
          </p:blipFill>
          <p:spPr>
            <a:xfrm>
              <a:off x="1345973" y="514857"/>
              <a:ext cx="2159312" cy="1962681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5187" b="75294" l="22171" r="706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88" t="28025" r="28912" b="34018"/>
            <a:stretch/>
          </p:blipFill>
          <p:spPr>
            <a:xfrm>
              <a:off x="881625" y="2318694"/>
              <a:ext cx="2159312" cy="1962681"/>
            </a:xfrm>
            <a:prstGeom prst="rect">
              <a:avLst/>
            </a:prstGeom>
          </p:spPr>
        </p:pic>
      </p:grpSp>
      <p:sp>
        <p:nvSpPr>
          <p:cNvPr id="14" name="Title 1"/>
          <p:cNvSpPr txBox="1">
            <a:spLocks/>
          </p:cNvSpPr>
          <p:nvPr/>
        </p:nvSpPr>
        <p:spPr>
          <a:xfrm>
            <a:off x="1707963" y="1181941"/>
            <a:ext cx="1421087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chói</a:t>
            </a:r>
            <a:endParaRPr lang="en-US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lọi</a:t>
            </a:r>
            <a:endParaRPr lang="en-US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565664" y="3578666"/>
            <a:ext cx="400751" cy="400751"/>
          </a:xfrm>
          <a:prstGeom prst="ellipse">
            <a:avLst/>
          </a:prstGeom>
          <a:solidFill>
            <a:srgbClr val="71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schemeClr val="tx1"/>
                </a:solidFill>
                <a:latin typeface=".VnArial" pitchFamily="34" charset="0"/>
              </a:rPr>
              <a:t>8</a:t>
            </a:r>
          </a:p>
        </p:txBody>
      </p:sp>
      <p:sp>
        <p:nvSpPr>
          <p:cNvPr id="17" name="Oval 16"/>
          <p:cNvSpPr/>
          <p:nvPr/>
        </p:nvSpPr>
        <p:spPr>
          <a:xfrm>
            <a:off x="6914488" y="3448882"/>
            <a:ext cx="400751" cy="400751"/>
          </a:xfrm>
          <a:prstGeom prst="ellipse">
            <a:avLst/>
          </a:prstGeom>
          <a:solidFill>
            <a:srgbClr val="71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schemeClr val="tx1"/>
                </a:solidFill>
                <a:latin typeface=".VnArial" pitchFamily="34" charset="0"/>
              </a:rPr>
              <a:t>6</a:t>
            </a:r>
          </a:p>
        </p:txBody>
      </p:sp>
      <p:sp>
        <p:nvSpPr>
          <p:cNvPr id="18" name="Oval 17"/>
          <p:cNvSpPr/>
          <p:nvPr/>
        </p:nvSpPr>
        <p:spPr>
          <a:xfrm>
            <a:off x="8124561" y="1295822"/>
            <a:ext cx="400751" cy="400751"/>
          </a:xfrm>
          <a:prstGeom prst="ellipse">
            <a:avLst/>
          </a:prstGeom>
          <a:solidFill>
            <a:srgbClr val="71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schemeClr val="tx1"/>
                </a:solidFill>
                <a:latin typeface=".VnArial" pitchFamily="34" charset="0"/>
              </a:rPr>
              <a:t>5</a:t>
            </a:r>
          </a:p>
        </p:txBody>
      </p:sp>
      <p:sp>
        <p:nvSpPr>
          <p:cNvPr id="19" name="Oval 18"/>
          <p:cNvSpPr/>
          <p:nvPr/>
        </p:nvSpPr>
        <p:spPr>
          <a:xfrm>
            <a:off x="4393333" y="3177974"/>
            <a:ext cx="400751" cy="400751"/>
          </a:xfrm>
          <a:prstGeom prst="ellipse">
            <a:avLst/>
          </a:prstGeom>
          <a:solidFill>
            <a:srgbClr val="71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schemeClr val="tx1"/>
                </a:solidFill>
                <a:latin typeface=".VnArial" pitchFamily="34" charset="0"/>
              </a:rPr>
              <a:t>7</a:t>
            </a:r>
          </a:p>
        </p:txBody>
      </p:sp>
      <p:sp>
        <p:nvSpPr>
          <p:cNvPr id="20" name="Oval 19"/>
          <p:cNvSpPr/>
          <p:nvPr/>
        </p:nvSpPr>
        <p:spPr>
          <a:xfrm>
            <a:off x="6193918" y="191270"/>
            <a:ext cx="400751" cy="400751"/>
          </a:xfrm>
          <a:prstGeom prst="ellipse">
            <a:avLst/>
          </a:prstGeom>
          <a:solidFill>
            <a:srgbClr val="71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schemeClr val="tx1"/>
                </a:solidFill>
                <a:latin typeface=".VnArial" pitchFamily="34" charset="0"/>
              </a:rPr>
              <a:t>4</a:t>
            </a:r>
          </a:p>
        </p:txBody>
      </p:sp>
      <p:sp>
        <p:nvSpPr>
          <p:cNvPr id="21" name="Oval 20"/>
          <p:cNvSpPr/>
          <p:nvPr/>
        </p:nvSpPr>
        <p:spPr>
          <a:xfrm>
            <a:off x="1027887" y="2734093"/>
            <a:ext cx="400751" cy="400751"/>
          </a:xfrm>
          <a:prstGeom prst="ellipse">
            <a:avLst/>
          </a:prstGeom>
          <a:solidFill>
            <a:srgbClr val="71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schemeClr val="tx1"/>
                </a:solidFill>
                <a:latin typeface=".VnArial" pitchFamily="34" charset="0"/>
              </a:rPr>
              <a:t>2</a:t>
            </a:r>
          </a:p>
        </p:txBody>
      </p:sp>
      <p:sp>
        <p:nvSpPr>
          <p:cNvPr id="22" name="Oval 21"/>
          <p:cNvSpPr/>
          <p:nvPr/>
        </p:nvSpPr>
        <p:spPr>
          <a:xfrm>
            <a:off x="1361055" y="608168"/>
            <a:ext cx="400751" cy="400751"/>
          </a:xfrm>
          <a:prstGeom prst="ellipse">
            <a:avLst/>
          </a:prstGeom>
          <a:solidFill>
            <a:srgbClr val="71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schemeClr val="tx1"/>
                </a:solidFill>
                <a:latin typeface=".VnArial" pitchFamily="34" charset="0"/>
              </a:rPr>
              <a:t>1</a:t>
            </a:r>
          </a:p>
        </p:txBody>
      </p:sp>
      <p:sp>
        <p:nvSpPr>
          <p:cNvPr id="23" name="Oval 22"/>
          <p:cNvSpPr/>
          <p:nvPr/>
        </p:nvSpPr>
        <p:spPr>
          <a:xfrm>
            <a:off x="3679191" y="702351"/>
            <a:ext cx="400751" cy="400751"/>
          </a:xfrm>
          <a:prstGeom prst="ellipse">
            <a:avLst/>
          </a:prstGeom>
          <a:solidFill>
            <a:srgbClr val="71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schemeClr val="tx1"/>
                </a:solidFill>
                <a:latin typeface=".VnArial" pitchFamily="34" charset="0"/>
              </a:rPr>
              <a:t>3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3943943" y="1181941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cày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cấy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1333659" y="2962030"/>
            <a:ext cx="1318506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gió nồm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2676552" y="4393396"/>
            <a:ext cx="1318506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bơi 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lội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4659501" y="2993990"/>
            <a:ext cx="159539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lom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khom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6555969" y="4293380"/>
            <a:ext cx="159539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êm 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đềm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5869822" y="894270"/>
            <a:ext cx="159539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chúm 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chím</a:t>
            </a: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7357249" y="2088839"/>
            <a:ext cx="159539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ngõ 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hẻm</a:t>
            </a: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8626862" y="3941429"/>
            <a:ext cx="159539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bãi </a:t>
            </a:r>
          </a:p>
          <a:p>
            <a:pPr algn="ctr"/>
            <a:r>
              <a:rPr lang="en-US" sz="48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bồi</a:t>
            </a: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9173407" y="1371121"/>
            <a:ext cx="159539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sớm </a:t>
            </a:r>
          </a:p>
          <a:p>
            <a:pPr algn="ctr"/>
            <a:r>
              <a:rPr lang="en-US" sz="48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tối</a:t>
            </a:r>
          </a:p>
        </p:txBody>
      </p:sp>
      <p:sp>
        <p:nvSpPr>
          <p:cNvPr id="43" name="Oval 42"/>
          <p:cNvSpPr/>
          <p:nvPr/>
        </p:nvSpPr>
        <p:spPr>
          <a:xfrm>
            <a:off x="9490415" y="608168"/>
            <a:ext cx="400751" cy="400751"/>
          </a:xfrm>
          <a:prstGeom prst="ellipse">
            <a:avLst/>
          </a:prstGeom>
          <a:solidFill>
            <a:srgbClr val="71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schemeClr val="tx1"/>
                </a:solidFill>
                <a:latin typeface=".VnArial" pitchFamily="34" charset="0"/>
              </a:rPr>
              <a:t>9</a:t>
            </a:r>
          </a:p>
        </p:txBody>
      </p:sp>
      <p:sp>
        <p:nvSpPr>
          <p:cNvPr id="44" name="Oval 43"/>
          <p:cNvSpPr/>
          <p:nvPr/>
        </p:nvSpPr>
        <p:spPr>
          <a:xfrm>
            <a:off x="9198920" y="3149455"/>
            <a:ext cx="709955" cy="400751"/>
          </a:xfrm>
          <a:prstGeom prst="ellipse">
            <a:avLst/>
          </a:prstGeom>
          <a:solidFill>
            <a:srgbClr val="71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schemeClr val="tx1"/>
                </a:solidFill>
                <a:latin typeface=".VnArial" pitchFamily="34" charset="0"/>
              </a:rPr>
              <a:t>10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24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4" grpId="0"/>
      <p:bldP spid="25" grpId="0"/>
      <p:bldP spid="26" grpId="0"/>
      <p:bldP spid="27" grpId="0"/>
      <p:bldP spid="28" grpId="0"/>
      <p:bldP spid="29" grpId="0"/>
      <p:bldP spid="40" grpId="0"/>
      <p:bldP spid="41" grpId="0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90550" y="685800"/>
            <a:ext cx="10972800" cy="5439918"/>
          </a:xfrm>
          <a:prstGeom prst="roundRect">
            <a:avLst/>
          </a:prstGeom>
          <a:solidFill>
            <a:srgbClr val="FAE1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5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   </a:t>
            </a:r>
            <a:r>
              <a:rPr lang="en-US" sz="5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Nhím</a:t>
            </a:r>
            <a:r>
              <a:rPr lang="en-US" sz="5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ra </a:t>
            </a:r>
            <a:r>
              <a:rPr lang="en-US" sz="5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bãi</a:t>
            </a:r>
            <a:r>
              <a:rPr lang="en-US" sz="5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cỏ</a:t>
            </a:r>
            <a:r>
              <a:rPr lang="en-US" sz="5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5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cái</a:t>
            </a:r>
            <a:r>
              <a:rPr lang="en-US" sz="5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</a:t>
            </a:r>
            <a:r>
              <a:rPr lang="en-US" sz="5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5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sz="5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phấn</a:t>
            </a:r>
            <a:r>
              <a:rPr lang="en-US" sz="5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chấn</a:t>
            </a:r>
            <a:r>
              <a:rPr lang="en-US" sz="5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5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5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vô</a:t>
            </a:r>
            <a:r>
              <a:rPr lang="en-US" sz="5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số</a:t>
            </a:r>
            <a:r>
              <a:rPr lang="en-US" sz="5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sz="5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chín</a:t>
            </a:r>
            <a:r>
              <a:rPr lang="en-US" sz="5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thơm</a:t>
            </a:r>
            <a:r>
              <a:rPr lang="en-US" sz="5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ngon</a:t>
            </a:r>
            <a:r>
              <a:rPr lang="en-US" sz="5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5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Nhím</a:t>
            </a:r>
            <a:r>
              <a:rPr lang="en-US" sz="5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vội</a:t>
            </a:r>
            <a:r>
              <a:rPr lang="en-US" sz="5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chạy</a:t>
            </a:r>
            <a:r>
              <a:rPr lang="en-US" sz="5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5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5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5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chồn</a:t>
            </a:r>
            <a:r>
              <a:rPr lang="en-US" sz="5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5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</a:t>
            </a:r>
            <a:r>
              <a:rPr lang="en-US" sz="5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hai</a:t>
            </a:r>
            <a:r>
              <a:rPr lang="en-US" sz="5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quay </a:t>
            </a:r>
            <a:r>
              <a:rPr lang="en-US" sz="5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lang="en-US" sz="5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5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</a:t>
            </a:r>
            <a:r>
              <a:rPr lang="en-US" sz="5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5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no </a:t>
            </a:r>
            <a:r>
              <a:rPr lang="en-US" sz="5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</a:t>
            </a:r>
            <a:r>
              <a:rPr lang="en-US" sz="5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9123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" b="66364"/>
          <a:stretch/>
        </p:blipFill>
        <p:spPr>
          <a:xfrm>
            <a:off x="-58064" y="-1702191"/>
            <a:ext cx="12246293" cy="7292720"/>
          </a:xfrm>
          <a:prstGeom prst="rect">
            <a:avLst/>
          </a:prstGeom>
        </p:spPr>
      </p:pic>
      <p:sp>
        <p:nvSpPr>
          <p:cNvPr id="34" name="Title 1"/>
          <p:cNvSpPr txBox="1">
            <a:spLocks/>
          </p:cNvSpPr>
          <p:nvPr/>
        </p:nvSpPr>
        <p:spPr>
          <a:xfrm>
            <a:off x="-50323" y="5264726"/>
            <a:ext cx="12246294" cy="1501087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buClr>
                <a:srgbClr val="000000"/>
              </a:buClr>
            </a:pPr>
            <a:r>
              <a:rPr lang="en-US" sz="5100" b="1" dirty="0" err="1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Bà</a:t>
            </a:r>
            <a:r>
              <a:rPr lang="en-US" sz="5100" b="1" dirty="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5100" b="1" dirty="0" err="1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gửi</a:t>
            </a:r>
            <a:r>
              <a:rPr lang="en-US" sz="5100" b="1" dirty="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5100" b="1" dirty="0" err="1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cho</a:t>
            </a:r>
            <a:r>
              <a:rPr lang="en-US" sz="5100" b="1" dirty="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5100" b="1" dirty="0" err="1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Hà</a:t>
            </a:r>
            <a:r>
              <a:rPr lang="en-US" sz="5100" b="1" dirty="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51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tui</a:t>
            </a:r>
            <a:r>
              <a:rPr lang="en-US" sz="5100" b="1" dirty="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5100" b="1" dirty="0" err="1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kẹo</a:t>
            </a:r>
            <a:r>
              <a:rPr lang="en-US" sz="5100" b="1" dirty="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6563756" y="5254066"/>
            <a:ext cx="2095334" cy="1501087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buClr>
                <a:srgbClr val="000000"/>
              </a:buClr>
            </a:pPr>
            <a:r>
              <a:rPr lang="en-US" sz="5100" b="1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́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3325369" y="5254063"/>
            <a:ext cx="2095334" cy="1501087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buClr>
                <a:srgbClr val="000000"/>
              </a:buClr>
            </a:pPr>
            <a:r>
              <a:rPr lang="en-US" sz="51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ưi</a:t>
            </a:r>
            <a:endParaRPr lang="en-US" sz="51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F05AE62-C43D-426B-BC50-61F6FD54D50B}"/>
              </a:ext>
            </a:extLst>
          </p:cNvPr>
          <p:cNvSpPr txBox="1">
            <a:spLocks/>
          </p:cNvSpPr>
          <p:nvPr/>
        </p:nvSpPr>
        <p:spPr>
          <a:xfrm>
            <a:off x="6640466" y="5254064"/>
            <a:ext cx="2095334" cy="1501087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buClr>
                <a:srgbClr val="000000"/>
              </a:buClr>
            </a:pPr>
            <a:r>
              <a:rPr lang="en-US" sz="51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ui</a:t>
            </a:r>
            <a:endParaRPr lang="en-US" sz="51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7" name="ĐẾM NGƯỢC 1 PHÚT - BÓNG SỐ.mp4">
            <a:hlinkClick r:id="" action="ppaction://media"/>
            <a:extLst>
              <a:ext uri="{FF2B5EF4-FFF2-40B4-BE49-F238E27FC236}">
                <a16:creationId xmlns:a16="http://schemas.microsoft.com/office/drawing/2014/main" id="{130B71E7-64C4-486A-A37F-97971E2AE36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94516" y="0"/>
            <a:ext cx="2397484" cy="9847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17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20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34" grpId="0"/>
      <p:bldP spid="17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511816" y="814918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ui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543123" y="2443881"/>
            <a:ext cx="2441825" cy="13306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54"/>
              </a:spcBef>
              <a:buClr>
                <a:srgbClr val="000000"/>
              </a:buClr>
            </a:pPr>
            <a:r>
              <a:rPr lang="en-US" sz="106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20461" y="2443881"/>
            <a:ext cx="2441825" cy="13306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54"/>
              </a:spcBef>
              <a:buClr>
                <a:srgbClr val="000000"/>
              </a:buClr>
            </a:pPr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ui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11816" y="3800970"/>
            <a:ext cx="4939019" cy="13306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54"/>
              </a:spcBef>
              <a:buClr>
                <a:srgbClr val="000000"/>
              </a:buClr>
            </a:pPr>
            <a:r>
              <a:rPr lang="en-US" sz="10600" dirty="0" err="1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</a:t>
            </a:r>
            <a:r>
              <a:rPr lang="en-US" sz="10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ui</a:t>
            </a:r>
            <a:endParaRPr lang="en-US" sz="10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10576" y="90328"/>
            <a:ext cx="1946824" cy="824073"/>
            <a:chOff x="63500" y="1429216"/>
            <a:chExt cx="1970813" cy="705889"/>
          </a:xfrm>
        </p:grpSpPr>
        <p:sp>
          <p:nvSpPr>
            <p:cNvPr id="7" name="Rounded Rectangle 6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</a:pPr>
              <a:r>
                <a:rPr lang="en-US" sz="4400" kern="0">
                  <a:solidFill>
                    <a:srgbClr val="FFF6E5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Đọc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</a:pPr>
              <a:r>
                <a:rPr lang="en-US" sz="4400" kern="0" dirty="0">
                  <a:solidFill>
                    <a:srgbClr val="422C46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2</a:t>
              </a:r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>
          <a:xfrm>
            <a:off x="6444247" y="814918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ưi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208253" y="4364140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10600">
                <a:solidFill>
                  <a:srgbClr val="422C46"/>
                </a:solidFill>
                <a:latin typeface="Arial-Rounded"/>
                <a:ea typeface="Arial-Rounded"/>
                <a:cs typeface="Arial-Rounded"/>
                <a:sym typeface="Arial"/>
              </a:rPr>
              <a:t>́</a:t>
            </a:r>
            <a:endParaRPr lang="en-US" sz="10600">
              <a:solidFill>
                <a:srgbClr val="422C46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699332" y="3210208"/>
            <a:ext cx="3932584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 dirty="0" err="1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bùi</a:t>
            </a:r>
            <a:endParaRPr lang="en-US" sz="8000" dirty="0">
              <a:solidFill>
                <a:srgbClr val="422C46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347120" y="3215605"/>
            <a:ext cx="1834579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 dirty="0" err="1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mũi</a:t>
            </a:r>
            <a:endParaRPr lang="en-US" sz="8000" dirty="0">
              <a:solidFill>
                <a:srgbClr val="422C46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005937" y="3215605"/>
            <a:ext cx="2441825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 dirty="0" err="1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sủi</a:t>
            </a:r>
            <a:endParaRPr lang="en-US" sz="8000" dirty="0">
              <a:solidFill>
                <a:srgbClr val="422C46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864875" y="3215605"/>
            <a:ext cx="2441825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 dirty="0" err="1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cửi</a:t>
            </a:r>
            <a:endParaRPr lang="en-US" sz="8000" dirty="0">
              <a:solidFill>
                <a:srgbClr val="422C46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129221" y="3215605"/>
            <a:ext cx="3575076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 dirty="0" err="1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gửi</a:t>
            </a:r>
            <a:endParaRPr lang="en-US" sz="8000" dirty="0">
              <a:solidFill>
                <a:srgbClr val="422C46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916759" y="3205423"/>
            <a:ext cx="3932584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 dirty="0" err="1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ngửi</a:t>
            </a:r>
            <a:endParaRPr lang="en-US" sz="8000" dirty="0">
              <a:solidFill>
                <a:srgbClr val="422C46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065146" y="3087107"/>
            <a:ext cx="1253044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ui</a:t>
            </a:r>
            <a:endParaRPr lang="en-US" sz="8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07373" y="3076932"/>
            <a:ext cx="1834582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ui</a:t>
            </a:r>
            <a:endParaRPr lang="en-US" sz="8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139849" y="3076932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ui</a:t>
            </a:r>
            <a:endParaRPr lang="en-US" sz="8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011353" y="3066752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ưi</a:t>
            </a:r>
            <a:endParaRPr lang="en-US" sz="8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880699" y="3074719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ưi</a:t>
            </a:r>
            <a:endParaRPr lang="en-US" sz="8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0112769" y="3066752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ưi</a:t>
            </a:r>
            <a:endParaRPr lang="en-US" sz="8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410" y="1"/>
            <a:ext cx="4168529" cy="47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4343400"/>
            <a:ext cx="13595351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87181" y="5439506"/>
            <a:ext cx="697913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115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dãy núi</a:t>
            </a:r>
          </a:p>
        </p:txBody>
      </p:sp>
      <p:pic>
        <p:nvPicPr>
          <p:cNvPr id="3074" name="Picture 2" descr="DỌC NGANG MỘT DÃY HOÀNG LIÊN | Vietnam Adventure &amp; Culture Trav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300" y="586491"/>
            <a:ext cx="6002895" cy="400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922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A4CB1AD-1C62-431D-8E06-53362FA27522"/>
  <p:tag name="ISPRING_CMI5_LAUNCH_METHOD" val="any window"/>
  <p:tag name="ISPRING_SCORM_RATE_SLIDES" val="1"/>
  <p:tag name="ISPRINGCLOUDFOLDERID" val="1"/>
  <p:tag name="ISPRINGONLINEFOLDERID" val="1"/>
  <p:tag name="ISPRING_OUTPUT_FOLDER" val="[[&quot;\uFFFD\uFFFD\uFFFD&gt;{63219867-361B-457A-8917-9C1440E9AD15}&quot;,&quot;C:\\Users\\admin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PASSING_SCORE" val="100.000000"/>
  <p:tag name="ISPRING_PRESENTATION_TITLE" val="Bài 41 ui ưi"/>
  <p:tag name="ISPRING_FIRST_PUBLISH" val="1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832FFF4-535A-4D80-A3D7-0C6CBC48F01D}:31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3F3D5F0-56F4-4AAD-9C2B-D9E27328649B}:26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BCB4353-A893-472C-AD5F-4A97C3B2E19A}:31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2726097-9048-4B4C-921F-EA62823D18B3}:26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4E01D36-9095-4762-8955-AB038EA5333A}:26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8576033-40C7-4761-83AA-D0F945FB68C6}:31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104684D-8054-43F2-ABEF-75587AD93F4D}:33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6726A39-8BD1-4EBB-A65A-5966ECB6C897}:26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F395748-BD0F-4C60-BF05-BAC9CDD3A5D4}:33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E13E95C-84C6-455B-939F-6AF78B5138C0}:25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2924D80-E480-488B-8EB8-CFB65C854C5A}:28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E72F00F-5AAE-4B4D-B567-23D77DFEBC59}:29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5C4A0F8-2EA5-4222-996B-7973C7328EC4}:31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F22D340-FEFC-408B-9D1B-F644DB259AC9}:25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6B01261-5502-49B4-8862-5C3E2EC11620}:25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5D29709-128E-4707-BD68-DCA79DB0A622}:26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532</TotalTime>
  <Words>187</Words>
  <Application>Microsoft Office PowerPoint</Application>
  <PresentationFormat>Widescreen</PresentationFormat>
  <Paragraphs>79</Paragraphs>
  <Slides>16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宋体</vt:lpstr>
      <vt:lpstr>宋体</vt:lpstr>
      <vt:lpstr>.VnArial</vt:lpstr>
      <vt:lpstr>Arial</vt:lpstr>
      <vt:lpstr>Arial Rounded MT Bold</vt:lpstr>
      <vt:lpstr>Arial-Rounded</vt:lpstr>
      <vt:lpstr>Calibri</vt:lpstr>
      <vt:lpstr>Calibri Light</vt:lpstr>
      <vt:lpstr>Cambria</vt:lpstr>
      <vt:lpstr>Karla</vt:lpstr>
      <vt:lpstr>Karla Regular</vt:lpstr>
      <vt:lpstr>Luckiest Guy</vt:lpstr>
      <vt:lpstr>Times New Roman</vt:lpstr>
      <vt:lpstr>Office 主题</vt:lpstr>
      <vt:lpstr>1_Office 主题</vt:lpstr>
      <vt:lpstr>Building Siblings Relationships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41 ui ưi</dc:title>
  <dc:creator>Kim Duyen</dc:creator>
  <cp:lastModifiedBy>Administrator</cp:lastModifiedBy>
  <cp:revision>130</cp:revision>
  <dcterms:created xsi:type="dcterms:W3CDTF">2020-08-07T01:41:03Z</dcterms:created>
  <dcterms:modified xsi:type="dcterms:W3CDTF">2024-11-10T13:16:33Z</dcterms:modified>
</cp:coreProperties>
</file>