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50" r:id="rId1"/>
    <p:sldMasterId id="2147484964" r:id="rId2"/>
    <p:sldMasterId id="2147485006" r:id="rId3"/>
  </p:sldMasterIdLst>
  <p:notesMasterIdLst>
    <p:notesMasterId r:id="rId21"/>
  </p:notesMasterIdLst>
  <p:sldIdLst>
    <p:sldId id="297" r:id="rId4"/>
    <p:sldId id="446" r:id="rId5"/>
    <p:sldId id="330" r:id="rId6"/>
    <p:sldId id="314" r:id="rId7"/>
    <p:sldId id="257" r:id="rId8"/>
    <p:sldId id="258" r:id="rId9"/>
    <p:sldId id="261" r:id="rId10"/>
    <p:sldId id="315" r:id="rId11"/>
    <p:sldId id="435" r:id="rId12"/>
    <p:sldId id="316" r:id="rId13"/>
    <p:sldId id="356" r:id="rId14"/>
    <p:sldId id="447" r:id="rId15"/>
    <p:sldId id="265" r:id="rId16"/>
    <p:sldId id="266" r:id="rId17"/>
    <p:sldId id="327" r:id="rId18"/>
    <p:sldId id="337" r:id="rId19"/>
    <p:sldId id="437" r:id="rId20"/>
  </p:sldIdLst>
  <p:sldSz cx="12192000" cy="6858000"/>
  <p:notesSz cx="6858000" cy="9144000"/>
  <p:custDataLst>
    <p:tags r:id="rId2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05" autoAdjust="0"/>
    <p:restoredTop sz="94340" autoAdjust="0"/>
  </p:normalViewPr>
  <p:slideViewPr>
    <p:cSldViewPr>
      <p:cViewPr varScale="1">
        <p:scale>
          <a:sx n="112" d="100"/>
          <a:sy n="112" d="100"/>
        </p:scale>
        <p:origin x="408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48A784-5A66-418C-AE55-5F2B9EA61E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0B0F4-B1EC-4E92-98E2-9406CF590F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044317-2025-4E1C-9816-9736A96646B6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9507A6B-3B05-4993-9992-80281BE241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1C9DC42-3940-4B12-B445-2828197CC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B0049-700D-4826-9254-15CC924F81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4CCA-EFC7-4FEF-B4A3-8E65F7866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F92B04-D84A-41A9-BE1A-307C437958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6C101-9CC2-4662-B835-2A331E364E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2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8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4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78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0617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7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8294-FE4E-45A6-25E6-BB0B3CE04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8BC33-7CAE-ECB8-BE35-00C655551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C4ECF-585F-ACB7-B118-0A62ECEE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E705C-0268-EAC1-0824-8AC2F9AA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910FF-C4C2-A1DA-8837-8CE5577A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00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9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5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9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3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28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5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9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3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0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1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8569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7734" y="562300"/>
            <a:ext cx="98832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3541" y="171174"/>
            <a:ext cx="2654262" cy="2466446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53729" y="4316778"/>
            <a:ext cx="2654262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24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7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224757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83667" y="1419602"/>
            <a:ext cx="803520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967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89033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76606" y="1582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44927" y="66400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78226" y="28735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70460" y="2548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55777" y="664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57560" y="650739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300293" y="52262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76594" y="51591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594" y="407533"/>
            <a:ext cx="4030323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9931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9" y="2150100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4" y="2168085"/>
            <a:ext cx="141360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3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7" y="6277566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10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702" y="4592382"/>
            <a:ext cx="281621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20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4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977" y="558896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70641" y="550294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6120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91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7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7132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8" y="4622363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9" y="654867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8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4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544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3395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2628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8859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3742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287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122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6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2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8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6" y="440967"/>
            <a:ext cx="102904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2" y="1884733"/>
            <a:ext cx="38768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2" y="4119933"/>
            <a:ext cx="38768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2" y="2576433"/>
            <a:ext cx="4118400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2" y="4811633"/>
            <a:ext cx="4120800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033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6" y="440967"/>
            <a:ext cx="102904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9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47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4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6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8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3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  <p:sldLayoutId id="2147484962" r:id="rId12"/>
    <p:sldLayoutId id="2147484963" r:id="rId13"/>
    <p:sldLayoutId id="2147485023" r:id="rId14"/>
    <p:sldLayoutId id="2147485024" r:id="rId15"/>
    <p:sldLayoutId id="2147485025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58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1074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008" r:id="rId1"/>
    <p:sldLayoutId id="2147485009" r:id="rId2"/>
    <p:sldLayoutId id="2147485010" r:id="rId3"/>
    <p:sldLayoutId id="2147485011" r:id="rId4"/>
    <p:sldLayoutId id="2147485012" r:id="rId5"/>
    <p:sldLayoutId id="2147485013" r:id="rId6"/>
    <p:sldLayoutId id="2147485014" r:id="rId7"/>
    <p:sldLayoutId id="2147485015" r:id="rId8"/>
    <p:sldLayoutId id="2147485016" r:id="rId9"/>
    <p:sldLayoutId id="2147485017" r:id="rId10"/>
    <p:sldLayoutId id="2147485018" r:id="rId11"/>
    <p:sldLayoutId id="2147485019" r:id="rId12"/>
    <p:sldLayoutId id="2147485020" r:id="rId13"/>
    <p:sldLayoutId id="2147485021" r:id="rId14"/>
    <p:sldLayoutId id="214748502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3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4.xml"/><Relationship Id="rId6" Type="http://schemas.openxmlformats.org/officeDocument/2006/relationships/image" Target="../media/image9.jpeg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0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PowerPoint cute siêu dễ thương, ấn t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78"/>
            <a:ext cx="12192000" cy="684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61AAE4-E382-42FC-843C-4FBD564D3940}"/>
              </a:ext>
            </a:extLst>
          </p:cNvPr>
          <p:cNvSpPr txBox="1"/>
          <p:nvPr/>
        </p:nvSpPr>
        <p:spPr>
          <a:xfrm>
            <a:off x="1329690" y="552589"/>
            <a:ext cx="9144000" cy="1092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 HỌC QUANG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CF9F5-97EE-45B0-863F-419561FD079F}"/>
              </a:ext>
            </a:extLst>
          </p:cNvPr>
          <p:cNvSpPr txBox="1"/>
          <p:nvPr/>
        </p:nvSpPr>
        <p:spPr>
          <a:xfrm>
            <a:off x="1371600" y="2546124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 TIẾNG VIỆT - LỚP 1</a:t>
            </a:r>
          </a:p>
          <a:p>
            <a:pPr algn="ctr" defTabSz="685800">
              <a:defRPr/>
            </a:pPr>
            <a:r>
              <a:rPr lang="en-US" sz="4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42: </a:t>
            </a:r>
            <a:r>
              <a:rPr lang="en-US" sz="4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ao</a:t>
            </a:r>
            <a:r>
              <a:rPr lang="en-US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eo</a:t>
            </a:r>
            <a:endParaRPr lang="en-US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26F87-1110-4648-AE1E-9E50D2B304F1}"/>
              </a:ext>
            </a:extLst>
          </p:cNvPr>
          <p:cNvSpPr txBox="1"/>
          <p:nvPr/>
        </p:nvSpPr>
        <p:spPr>
          <a:xfrm>
            <a:off x="1363980" y="5044530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Huyền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2024 -2025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653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cái kẹo</a:t>
            </a:r>
          </a:p>
        </p:txBody>
      </p:sp>
      <p:pic>
        <p:nvPicPr>
          <p:cNvPr id="5" name="Picture 2" descr="Kẹo Alpenliebe Hương Dâu Kem (Gói 40 Viên) - banhKeoGiaRe.com - Chuyên phân  phối bánh kẹo giá sỉ,giá thùng, giá bán buôn trên toàn quố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52" y="177801"/>
            <a:ext cx="4847435" cy="48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  <a:r>
              <a:rPr lang="en-US" sz="128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128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bèo</a:t>
            </a:r>
            <a:endParaRPr lang="en-US" sz="128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052" name="Picture 4" descr="Ao Bèo Chùa Đồng Kỵ | Xanh quá trời ạh! | Nguyễn Thị Nguyệt | Flick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9220200" cy="484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07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2F60F-2AC2-DF98-5001-1CA6664A3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3" name="Bèo Cái hay Bèo Tai Tượng có tác dụng gì ? Mua ở đâu ?.mp4">
            <a:hlinkClick r:id="" action="ppaction://media"/>
            <a:extLst>
              <a:ext uri="{FF2B5EF4-FFF2-40B4-BE49-F238E27FC236}">
                <a16:creationId xmlns:a16="http://schemas.microsoft.com/office/drawing/2014/main" id="{DF394889-3D87-0643-2531-1176AFB9B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02283.18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57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66420" y="4419601"/>
            <a:ext cx="325581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 sao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45750" y="4310588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 táo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330602" y="4289019"/>
            <a:ext cx="285262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cái</a:t>
            </a:r>
            <a:r>
              <a:rPr lang="en-US" sz="60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kẹo</a:t>
            </a:r>
            <a:endParaRPr lang="en-US" sz="6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915400" y="4310589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 bèo</a:t>
            </a:r>
          </a:p>
        </p:txBody>
      </p:sp>
      <p:pic>
        <p:nvPicPr>
          <p:cNvPr id="18" name="Picture 2" descr="Kẹo Alpenliebe Hương Dâu Kem (Gói 40 Viên) - banhKeoGiaRe.com - Chuyên phân  phối bánh kẹo giá sỉ,giá thùng, giá bán buôn trên toàn quố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784" y="1956482"/>
            <a:ext cx="2139466" cy="21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ơ thấy quả táo đánh con gì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56483"/>
            <a:ext cx="2873256" cy="21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3"/>
          <a:stretch/>
        </p:blipFill>
        <p:spPr bwMode="auto">
          <a:xfrm>
            <a:off x="596168" y="1956482"/>
            <a:ext cx="2176256" cy="21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o Bèo Chùa Đồng Kỵ | Xanh quá trời ạh! | Nguyễn Thị Nguyệt | Flick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6" y="1956482"/>
            <a:ext cx="2852620" cy="21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66420" y="5635295"/>
            <a:ext cx="325581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lang="en-US" sz="60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endParaRPr lang="en-US" sz="6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45750" y="5526284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 táo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81414" y="5510410"/>
            <a:ext cx="286294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cái</a:t>
            </a:r>
            <a:r>
              <a:rPr lang="en-US" sz="60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kẹo</a:t>
            </a:r>
            <a:endParaRPr lang="en-US" sz="6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15400" y="5526284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 bèo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14" y="-381000"/>
            <a:ext cx="4507259" cy="486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8" y="3757729"/>
            <a:ext cx="11024597" cy="17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6550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33" y="2133601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5306" y="5711495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dãy</a:t>
            </a:r>
            <a:r>
              <a:rPr lang="en-US" sz="8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núi</a:t>
            </a:r>
            <a:endParaRPr lang="en-US" sz="8000" dirty="0">
              <a:solidFill>
                <a:srgbClr val="422C46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94794" y="5602484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982939" y="5602484"/>
            <a:ext cx="3730081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gửi</a:t>
            </a:r>
            <a:r>
              <a:rPr lang="en-US" sz="8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thư</a:t>
            </a:r>
            <a:endParaRPr lang="en-US" sz="8000" dirty="0">
              <a:solidFill>
                <a:srgbClr val="422C46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0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03AF95-FCC7-E4F4-0E9C-596C5312C0E4}"/>
              </a:ext>
            </a:extLst>
          </p:cNvPr>
          <p:cNvSpPr txBox="1">
            <a:spLocks/>
          </p:cNvSpPr>
          <p:nvPr/>
        </p:nvSpPr>
        <p:spPr>
          <a:xfrm>
            <a:off x="-880323" y="4495347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bùi</a:t>
            </a:r>
            <a:endParaRPr lang="en-US" sz="8000" dirty="0">
              <a:solidFill>
                <a:srgbClr val="422C46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6302B9-55BF-43E1-2361-355FAF57F648}"/>
              </a:ext>
            </a:extLst>
          </p:cNvPr>
          <p:cNvSpPr txBox="1">
            <a:spLocks/>
          </p:cNvSpPr>
          <p:nvPr/>
        </p:nvSpPr>
        <p:spPr>
          <a:xfrm>
            <a:off x="2189587" y="4495347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mũi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1466CB8-58A9-163D-F3F0-B87A220A2086}"/>
              </a:ext>
            </a:extLst>
          </p:cNvPr>
          <p:cNvSpPr txBox="1">
            <a:spLocks/>
          </p:cNvSpPr>
          <p:nvPr/>
        </p:nvSpPr>
        <p:spPr>
          <a:xfrm>
            <a:off x="3848404" y="4495347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sủi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9C2BDB3-BB42-30EE-133E-A883C604BB39}"/>
              </a:ext>
            </a:extLst>
          </p:cNvPr>
          <p:cNvSpPr txBox="1">
            <a:spLocks/>
          </p:cNvSpPr>
          <p:nvPr/>
        </p:nvSpPr>
        <p:spPr>
          <a:xfrm>
            <a:off x="5707342" y="4495347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cửi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74EF753-09E9-D4A9-D7DA-AEDB9AB8CDB2}"/>
              </a:ext>
            </a:extLst>
          </p:cNvPr>
          <p:cNvSpPr txBox="1">
            <a:spLocks/>
          </p:cNvSpPr>
          <p:nvPr/>
        </p:nvSpPr>
        <p:spPr>
          <a:xfrm>
            <a:off x="6971688" y="4495347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gửi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81DEAF5-A1E7-894B-121C-FA9E9EA33281}"/>
              </a:ext>
            </a:extLst>
          </p:cNvPr>
          <p:cNvSpPr txBox="1">
            <a:spLocks/>
          </p:cNvSpPr>
          <p:nvPr/>
        </p:nvSpPr>
        <p:spPr>
          <a:xfrm>
            <a:off x="8782175" y="4495347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ngửi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139910" y="2043766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Lan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gửi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quê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Lan.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Ở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sàn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ven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đồi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ca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rộn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rã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, sim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nở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rộ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tím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đồi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Lan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quê</a:t>
            </a:r>
            <a:r>
              <a:rPr lang="en-US" sz="6000" dirty="0">
                <a:solidFill>
                  <a:srgbClr val="422C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Lan.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2"/>
          <a:stretch/>
        </p:blipFill>
        <p:spPr>
          <a:xfrm>
            <a:off x="-14990" y="-2374275"/>
            <a:ext cx="12192000" cy="775303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04800" y="5365956"/>
            <a:ext cx="12246294" cy="1526693"/>
            <a:chOff x="1005795" y="5507533"/>
            <a:chExt cx="10717370" cy="1526694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1005795" y="55331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  <a:buClr>
                  <a:srgbClr val="000000"/>
                </a:buClr>
              </a:pP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Ao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thu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lạnh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leo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nước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trong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veo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4740243" y="5507533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  <a:buClr>
                  <a:srgbClr val="000000"/>
                </a:buClr>
              </a:pP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͂</a:t>
              </a:r>
            </a:p>
          </p:txBody>
        </p:sp>
      </p:grpSp>
      <p:pic>
        <p:nvPicPr>
          <p:cNvPr id="6" name="ĐẾM NGƯỢC 1 PHÚT - BÓNG SỐ.mp4">
            <a:hlinkClick r:id="" action="ppaction://media"/>
            <a:extLst>
              <a:ext uri="{FF2B5EF4-FFF2-40B4-BE49-F238E27FC236}">
                <a16:creationId xmlns:a16="http://schemas.microsoft.com/office/drawing/2014/main" id="{C7E7812C-125B-9EB3-73BA-BE8C45854D0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4516" y="0"/>
            <a:ext cx="2397484" cy="13485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1B0CF6E-BAB5-542E-5463-D9F899B92329}"/>
              </a:ext>
            </a:extLst>
          </p:cNvPr>
          <p:cNvSpPr txBox="1">
            <a:spLocks/>
          </p:cNvSpPr>
          <p:nvPr/>
        </p:nvSpPr>
        <p:spPr>
          <a:xfrm>
            <a:off x="304800" y="5376883"/>
            <a:ext cx="12246294" cy="150108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</a:pPr>
            <a:r>
              <a:rPr lang="en-US" sz="51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100" b="1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100" b="1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lạnh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100" b="1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</a:t>
            </a:r>
            <a:r>
              <a:rPr lang="en-US" sz="51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100" b="1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100" b="1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100" b="1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</a:t>
            </a:r>
            <a:r>
              <a:rPr lang="en-US" sz="51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  <a:r>
              <a:rPr lang="en-US" sz="5100" b="1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1816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43123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2046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3269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576" y="90327"/>
            <a:ext cx="2023024" cy="724590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800" kern="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44247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21169" y="446573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/>
                <a:ea typeface="Arial-Rounded"/>
                <a:cs typeface="Arial-Rounded"/>
                <a:sym typeface="Arial"/>
              </a:rPr>
              <a:t>̃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48065" y="3002205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chào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66985" y="3002205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dao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54830" y="3002205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sáo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00852" y="3002205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dẻo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82908" y="3002205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đẽo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007136" y="3002205"/>
            <a:ext cx="2219841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kẹo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41186" y="2863532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0480" y="2863532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53407" y="2863532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18737" y="2863532"/>
            <a:ext cx="1378349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46792" y="2863532"/>
            <a:ext cx="2018040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78860" y="2863532"/>
            <a:ext cx="151618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31" y="-304800"/>
            <a:ext cx="5453784" cy="589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4718050"/>
            <a:ext cx="133397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4395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15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lang="en-US" sz="115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115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endParaRPr lang="en-US" sz="115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" name="Picture 2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3"/>
          <a:stretch/>
        </p:blipFill>
        <p:spPr bwMode="auto">
          <a:xfrm>
            <a:off x="3819365" y="279834"/>
            <a:ext cx="4443484" cy="436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32538" y="5495926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 táo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Mơ thấy quả táo đánh con gì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03" y="338139"/>
            <a:ext cx="6269132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215C967-08DB-4F5D-A802-EE57A870128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&gt;{63219867-361B-457A-8917-9C1440E9AD15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42 ao eo -T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9BD727-535D-493A-84CB-EAA1598A4853}:4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7962EF-0173-4BF5-9243-EFF69116054E}: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4CEB95-E7D7-4CA2-A37C-07DEAC1E93A9}:3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11EC9E-5C3C-4A9D-BE8E-04C8938E61F3}:4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34099-3F4E-443C-9D59-C0D094A8B15B}:26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8B5267-C527-4437-846A-633E5A3DEF66}:26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31D669-0247-4C25-AE48-2E3687B3B97B}:3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0DB28C-7046-44A0-90C9-D5F99948CDE7}:33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CE61DC-0214-48A7-8BF4-219DB2FBB6A1}:4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72F2D3-6203-4633-A500-7AC0344829B2}:2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B2E43E-BFDF-4C68-B7D1-C0046C3141DB}:4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5BC320-C328-439A-B674-0A0C4C142D7B}:3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ED6DFE-411A-437B-9109-FF9DF657D922}:3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6A59EB-8028-4E34-98EC-24405CF62C27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7F1EE2-0D0E-4607-9DE9-CB65E7C26AC8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1DEBB4-2FCA-47CB-95EC-F263573D667F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F12BFB-04B1-4CCA-BB92-784311688C16}:315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</TotalTime>
  <Words>160</Words>
  <Application>Microsoft Macintosh PowerPoint</Application>
  <PresentationFormat>Widescreen</PresentationFormat>
  <Paragraphs>54</Paragraphs>
  <Slides>17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Alfa Slab One</vt:lpstr>
      <vt:lpstr>Arial</vt:lpstr>
      <vt:lpstr>Arial Rounded MT Bold</vt:lpstr>
      <vt:lpstr>Arial-Rounded</vt:lpstr>
      <vt:lpstr>Calibri</vt:lpstr>
      <vt:lpstr>Karla</vt:lpstr>
      <vt:lpstr>Lato Hairline</vt:lpstr>
      <vt:lpstr>Lato Light</vt:lpstr>
      <vt:lpstr>Lato Regular</vt:lpstr>
      <vt:lpstr>Luckiest Guy</vt:lpstr>
      <vt:lpstr>Mouse Memoirs</vt:lpstr>
      <vt:lpstr>Times New Roman</vt:lpstr>
      <vt:lpstr>2_Office 主题​​</vt:lpstr>
      <vt:lpstr>3_Office 主题​​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42 ao eo -T1</dc:title>
  <dc:creator>Admin</dc:creator>
  <cp:lastModifiedBy>Nguyễn Thị Như</cp:lastModifiedBy>
  <cp:revision>154</cp:revision>
  <dcterms:created xsi:type="dcterms:W3CDTF">2020-10-20T15:02:58Z</dcterms:created>
  <dcterms:modified xsi:type="dcterms:W3CDTF">2024-11-14T02:57:06Z</dcterms:modified>
</cp:coreProperties>
</file>