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1" r:id="rId4"/>
    <p:sldMasterId id="2147483747" r:id="rId5"/>
    <p:sldMasterId id="2147483777" r:id="rId6"/>
    <p:sldMasterId id="2147483795" r:id="rId7"/>
  </p:sldMasterIdLst>
  <p:notesMasterIdLst>
    <p:notesMasterId r:id="rId28"/>
  </p:notesMasterIdLst>
  <p:sldIdLst>
    <p:sldId id="386" r:id="rId8"/>
    <p:sldId id="2904" r:id="rId9"/>
    <p:sldId id="2898" r:id="rId10"/>
    <p:sldId id="256" r:id="rId11"/>
    <p:sldId id="257" r:id="rId12"/>
    <p:sldId id="2899" r:id="rId13"/>
    <p:sldId id="2900" r:id="rId14"/>
    <p:sldId id="2901" r:id="rId15"/>
    <p:sldId id="2902" r:id="rId16"/>
    <p:sldId id="2903" r:id="rId17"/>
    <p:sldId id="260" r:id="rId18"/>
    <p:sldId id="333" r:id="rId19"/>
    <p:sldId id="334" r:id="rId20"/>
    <p:sldId id="326" r:id="rId21"/>
    <p:sldId id="328" r:id="rId22"/>
    <p:sldId id="327" r:id="rId23"/>
    <p:sldId id="335" r:id="rId24"/>
    <p:sldId id="305" r:id="rId25"/>
    <p:sldId id="321" r:id="rId26"/>
    <p:sldId id="28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9187" autoAdjust="0"/>
  </p:normalViewPr>
  <p:slideViewPr>
    <p:cSldViewPr snapToGrid="0">
      <p:cViewPr varScale="1">
        <p:scale>
          <a:sx n="106" d="100"/>
          <a:sy n="106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08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64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0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92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2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63269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4410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9612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990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00536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7489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777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8717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2241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8198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601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5379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0065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1510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429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0338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75898000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7644873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5463822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7508490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6229704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8460956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1957250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984244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269560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5218720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1934850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88404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86196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8441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7661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843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268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645604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08850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84749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59091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75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88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slideLayout" Target="../slideLayouts/slideLayout33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microsoft.com/office/2007/relationships/hdphoto" Target="../media/hdphoto6.wdp"/><Relationship Id="rId10" Type="http://schemas.microsoft.com/office/2007/relationships/hdphoto" Target="../media/hdphoto9.wdp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5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microsoft.com/office/2007/relationships/hdphoto" Target="../media/hdphoto13.wdp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5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22.png"/><Relationship Id="rId22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microsoft.com/office/2007/relationships/hdphoto" Target="../media/hdphoto14.wdp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microsoft.com/office/2007/relationships/hdphoto" Target="../media/hdphoto6.wdp"/><Relationship Id="rId22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-981501" y="-685799"/>
            <a:ext cx="13173501" cy="6966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3404937" y="4811046"/>
            <a:ext cx="4816442" cy="2046954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9D008B39-0FB4-1907-D601-416918B83DE2}"/>
              </a:ext>
            </a:extLst>
          </p:cNvPr>
          <p:cNvSpPr txBox="1">
            <a:spLocks/>
          </p:cNvSpPr>
          <p:nvPr/>
        </p:nvSpPr>
        <p:spPr>
          <a:xfrm>
            <a:off x="2270961" y="2829466"/>
            <a:ext cx="7634113" cy="2209800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THẦY CÔ VỀ DỰ GIỜ</a:t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98875E7C-5AA6-E046-9825-E0F90CDB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111" y="7064893"/>
            <a:ext cx="5259616" cy="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095" tIns="57047" rIns="114095" bIns="5704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140619"/>
            <a:r>
              <a:rPr lang="en-US" altLang="zh-CN" sz="3000" b="1" dirty="0" err="1">
                <a:solidFill>
                  <a:srgbClr val="C00000"/>
                </a:solidFill>
                <a:latin typeface="+mj-lt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000" b="1" dirty="0">
                <a:solidFill>
                  <a:srgbClr val="C00000"/>
                </a:solidFill>
                <a:latin typeface="+mj-lt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+mj-lt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000" b="1" dirty="0">
                <a:solidFill>
                  <a:srgbClr val="C00000"/>
                </a:solidFill>
                <a:latin typeface="+mj-lt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C00000"/>
                </a:solidFill>
                <a:latin typeface="+mj-lt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Vũ</a:t>
            </a:r>
            <a:r>
              <a:rPr lang="en-US" altLang="zh-CN" sz="3000" b="1" dirty="0">
                <a:solidFill>
                  <a:srgbClr val="C00000"/>
                </a:solidFill>
                <a:latin typeface="+mj-lt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+mj-lt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000" b="1" dirty="0">
                <a:solidFill>
                  <a:srgbClr val="C00000"/>
                </a:solidFill>
                <a:latin typeface="+mj-lt"/>
                <a:ea typeface="黑体" panose="020B0503020204020204" pitchFamily="49" charset="-122"/>
                <a:cs typeface="Tahoma" panose="020B0604030504040204" pitchFamily="34" charset="0"/>
                <a:sym typeface="+mn-lt"/>
              </a:rPr>
              <a:t> Dung - 1979</a:t>
            </a:r>
            <a:endParaRPr lang="zh-CN" altLang="en-US" sz="3000" b="1" dirty="0">
              <a:solidFill>
                <a:srgbClr val="C00000"/>
              </a:solidFill>
              <a:latin typeface="+mj-lt"/>
              <a:ea typeface="黑体" panose="020B0503020204020204" pitchFamily="49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E1D71-E089-8CAF-4556-ED963DBC6EB7}"/>
              </a:ext>
            </a:extLst>
          </p:cNvPr>
          <p:cNvSpPr txBox="1"/>
          <p:nvPr/>
        </p:nvSpPr>
        <p:spPr>
          <a:xfrm>
            <a:off x="2517119" y="1185268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QUANG TRUNG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4E8EE3-F2DA-C3D7-236A-6760EF804AA5}"/>
              </a:ext>
            </a:extLst>
          </p:cNvPr>
          <p:cNvSpPr txBox="1"/>
          <p:nvPr/>
        </p:nvSpPr>
        <p:spPr>
          <a:xfrm>
            <a:off x="1194134" y="2681998"/>
            <a:ext cx="9841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      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1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PHÉP CỘNG TRONG PHẠM VI 10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C1F8A-40EF-1EA6-830C-B9989FEC7A23}"/>
              </a:ext>
            </a:extLst>
          </p:cNvPr>
          <p:cNvSpPr txBox="1"/>
          <p:nvPr/>
        </p:nvSpPr>
        <p:spPr>
          <a:xfrm>
            <a:off x="4099837" y="4063893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      </a:t>
            </a:r>
          </a:p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DAF02-E472-82C0-C36B-9DF42D568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76" y="1339957"/>
            <a:ext cx="7927962" cy="3973812"/>
          </a:xfrm>
          <a:prstGeom prst="rect">
            <a:avLst/>
          </a:prstGeom>
        </p:spPr>
      </p:pic>
      <p:sp>
        <p:nvSpPr>
          <p:cNvPr id="7" name="Rounded Rectangle 22">
            <a:extLst>
              <a:ext uri="{FF2B5EF4-FFF2-40B4-BE49-F238E27FC236}">
                <a16:creationId xmlns:a16="http://schemas.microsoft.com/office/drawing/2014/main" id="{94984DA5-7380-7A9C-24E1-B273B0FB05D0}"/>
              </a:ext>
            </a:extLst>
          </p:cNvPr>
          <p:cNvSpPr/>
          <p:nvPr/>
        </p:nvSpPr>
        <p:spPr>
          <a:xfrm>
            <a:off x="6988629" y="5241709"/>
            <a:ext cx="2747453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Trang 64, 65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1"/>
          <p:cNvGrpSpPr/>
          <p:nvPr/>
        </p:nvGrpSpPr>
        <p:grpSpPr>
          <a:xfrm>
            <a:off x="2950435" y="5151473"/>
            <a:ext cx="740835" cy="794376"/>
            <a:chOff x="7632352" y="2681286"/>
            <a:chExt cx="405942" cy="435283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36" name="Group 21"/>
          <p:cNvGrpSpPr/>
          <p:nvPr/>
        </p:nvGrpSpPr>
        <p:grpSpPr>
          <a:xfrm>
            <a:off x="6096460" y="5151473"/>
            <a:ext cx="740835" cy="794376"/>
            <a:chOff x="7632352" y="2681286"/>
            <a:chExt cx="405942" cy="435283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67" name="Group 21"/>
          <p:cNvGrpSpPr/>
          <p:nvPr/>
        </p:nvGrpSpPr>
        <p:grpSpPr>
          <a:xfrm>
            <a:off x="10074820" y="4155635"/>
            <a:ext cx="740835" cy="794378"/>
            <a:chOff x="7632352" y="2681286"/>
            <a:chExt cx="405942" cy="435284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2957661" y="5148927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139" name="Group 21"/>
          <p:cNvGrpSpPr/>
          <p:nvPr/>
        </p:nvGrpSpPr>
        <p:grpSpPr>
          <a:xfrm>
            <a:off x="6103686" y="5148928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10082046" y="4145664"/>
            <a:ext cx="740833" cy="760139"/>
            <a:chOff x="7632352" y="2681286"/>
            <a:chExt cx="405942" cy="41652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899381" y="2882234"/>
            <a:ext cx="10343552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470" y="530431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159856" y="1466304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51215" y="5191166"/>
            <a:ext cx="20526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6 + 2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4525" y="3108335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4525" y="3965443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771" y="3108335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771" y="3965443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969" y="3108335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6216" y="3108335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3505" y="3108335"/>
            <a:ext cx="854061" cy="854061"/>
          </a:xfrm>
          <a:prstGeom prst="rect">
            <a:avLst/>
          </a:prstGeom>
          <a:noFill/>
        </p:spPr>
      </p:pic>
      <p:pic>
        <p:nvPicPr>
          <p:cNvPr id="133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751" y="3108335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39367" y="5191168"/>
            <a:ext cx="2188984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2 + 6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695827" y="5520508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8437190" y="3419849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6</a:t>
                </a:r>
              </a:p>
            </p:txBody>
          </p:sp>
        </p:grpSp>
        <p:grpSp>
          <p:nvGrpSpPr>
            <p:cNvPr id="164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2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82524" y="208506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2969519" y="5050062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6115544" y="5050068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2976744" y="5047521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</a:t>
              </a: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6122769" y="5047522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</a:t>
              </a: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918465" y="2750541"/>
            <a:ext cx="10253174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977" y="520556"/>
            <a:ext cx="2230362" cy="991397"/>
          </a:xfrm>
          <a:prstGeom prst="rect">
            <a:avLst/>
          </a:prstGeom>
          <a:noFill/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12425" y="5089761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5 + 4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3609" y="3006929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3609" y="3861560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5855" y="3006929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5855" y="3861560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3053" y="3006929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5299" y="3006929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589" y="3006929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8450" y="5089761"/>
            <a:ext cx="1901672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4 + 5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714911" y="5419102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2"/>
          <p:cNvGrpSpPr/>
          <p:nvPr/>
        </p:nvGrpSpPr>
        <p:grpSpPr>
          <a:xfrm>
            <a:off x="8456273" y="3318443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5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4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7796" y="202611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3053" y="3861560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5299" y="3861560"/>
            <a:ext cx="854061" cy="854061"/>
          </a:xfrm>
          <a:prstGeom prst="rect">
            <a:avLst/>
          </a:prstGeom>
          <a:noFill/>
        </p:spPr>
      </p:pic>
      <p:grpSp>
        <p:nvGrpSpPr>
          <p:cNvPr id="51" name="Group 21"/>
          <p:cNvGrpSpPr/>
          <p:nvPr/>
        </p:nvGrpSpPr>
        <p:grpSpPr>
          <a:xfrm>
            <a:off x="10093904" y="4054233"/>
            <a:ext cx="740835" cy="809240"/>
            <a:chOff x="7632352" y="2681286"/>
            <a:chExt cx="405942" cy="443428"/>
          </a:xfrm>
        </p:grpSpPr>
        <p:sp>
          <p:nvSpPr>
            <p:cNvPr id="5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1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7" name="Group 21"/>
          <p:cNvGrpSpPr/>
          <p:nvPr/>
        </p:nvGrpSpPr>
        <p:grpSpPr>
          <a:xfrm>
            <a:off x="10101129" y="4044258"/>
            <a:ext cx="740833" cy="760139"/>
            <a:chOff x="7632352" y="2681286"/>
            <a:chExt cx="405942" cy="41652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99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12425" y="1375858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33301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ounded Rectangle 126"/>
          <p:cNvSpPr/>
          <p:nvPr/>
        </p:nvSpPr>
        <p:spPr>
          <a:xfrm>
            <a:off x="950021" y="2640117"/>
            <a:ext cx="10113816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2985258" y="4939639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6131283" y="4939644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898313" y="4937095"/>
            <a:ext cx="921515" cy="819587"/>
            <a:chOff x="7580754" y="2681288"/>
            <a:chExt cx="504947" cy="449099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80754" y="2735472"/>
              <a:ext cx="50494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6019569" y="4937094"/>
            <a:ext cx="980966" cy="804733"/>
            <a:chOff x="7567188" y="2681286"/>
            <a:chExt cx="537524" cy="440959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7188" y="2727330"/>
              <a:ext cx="53752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28164" y="4979338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4 + 6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348" y="2896506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348" y="3756091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1594" y="2896506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1594" y="3756091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8792" y="2896506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1038" y="2896506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74189" y="4979338"/>
            <a:ext cx="20082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6 + 4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730649" y="5308679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72"/>
          <p:cNvGrpSpPr/>
          <p:nvPr/>
        </p:nvGrpSpPr>
        <p:grpSpPr>
          <a:xfrm>
            <a:off x="8472012" y="3208020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4</a:t>
                </a: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6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05392" y="2030008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8792" y="3756091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1038" y="3756091"/>
            <a:ext cx="854061" cy="854061"/>
          </a:xfrm>
          <a:prstGeom prst="rect">
            <a:avLst/>
          </a:prstGeom>
          <a:noFill/>
        </p:spPr>
      </p:pic>
      <p:pic>
        <p:nvPicPr>
          <p:cNvPr id="44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374" y="3756091"/>
            <a:ext cx="854061" cy="854061"/>
          </a:xfrm>
          <a:prstGeom prst="rect">
            <a:avLst/>
          </a:prstGeom>
          <a:noFill/>
        </p:spPr>
      </p:pic>
      <p:pic>
        <p:nvPicPr>
          <p:cNvPr id="45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758" y="3756091"/>
            <a:ext cx="854061" cy="854061"/>
          </a:xfrm>
          <a:prstGeom prst="rect">
            <a:avLst/>
          </a:prstGeom>
          <a:noFill/>
        </p:spPr>
      </p:pic>
      <p:grpSp>
        <p:nvGrpSpPr>
          <p:cNvPr id="46" name="Group 21"/>
          <p:cNvGrpSpPr/>
          <p:nvPr/>
        </p:nvGrpSpPr>
        <p:grpSpPr>
          <a:xfrm>
            <a:off x="10109643" y="3943812"/>
            <a:ext cx="740835" cy="809239"/>
            <a:chOff x="7632352" y="2681286"/>
            <a:chExt cx="405942" cy="443427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6" name="Group 21"/>
          <p:cNvGrpSpPr/>
          <p:nvPr/>
        </p:nvGrpSpPr>
        <p:grpSpPr>
          <a:xfrm>
            <a:off x="10002889" y="3933834"/>
            <a:ext cx="951240" cy="804731"/>
            <a:chOff x="7569895" y="2681286"/>
            <a:chExt cx="521235" cy="440958"/>
          </a:xfrm>
        </p:grpSpPr>
        <p:sp>
          <p:nvSpPr>
            <p:cNvPr id="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9895" y="2727329"/>
              <a:ext cx="521235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pic>
        <p:nvPicPr>
          <p:cNvPr id="5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940" y="503862"/>
            <a:ext cx="2230362" cy="991397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>
          <a:xfrm>
            <a:off x="950021" y="1380777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41857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3" descr="F:\AAA-PDF-SGK\PNG\Bai10-LT2-2.png"/>
          <p:cNvPicPr>
            <a:picLocks noChangeAspect="1" noChangeArrowheads="1"/>
          </p:cNvPicPr>
          <p:nvPr/>
        </p:nvPicPr>
        <p:blipFill>
          <a:blip r:embed="rId3"/>
          <a:srcRect t="65455" b="30303"/>
          <a:stretch>
            <a:fillRect/>
          </a:stretch>
        </p:blipFill>
        <p:spPr bwMode="auto">
          <a:xfrm>
            <a:off x="466236" y="4214657"/>
            <a:ext cx="10243726" cy="592556"/>
          </a:xfrm>
          <a:prstGeom prst="rect">
            <a:avLst/>
          </a:prstGeom>
          <a:noFill/>
        </p:spPr>
      </p:pic>
      <p:pic>
        <p:nvPicPr>
          <p:cNvPr id="5123" name="Picture 3" descr="F:\AAA-PDF-SGK\PNG\Bai10-LT2-2.png"/>
          <p:cNvPicPr>
            <a:picLocks noChangeAspect="1" noChangeArrowheads="1"/>
          </p:cNvPicPr>
          <p:nvPr/>
        </p:nvPicPr>
        <p:blipFill>
          <a:blip r:embed="rId3"/>
          <a:srcRect t="59394" b="36364"/>
          <a:stretch>
            <a:fillRect/>
          </a:stretch>
        </p:blipFill>
        <p:spPr bwMode="auto">
          <a:xfrm>
            <a:off x="466236" y="2936750"/>
            <a:ext cx="10243726" cy="592629"/>
          </a:xfrm>
          <a:prstGeom prst="rect">
            <a:avLst/>
          </a:prstGeom>
          <a:noFill/>
        </p:spPr>
      </p:pic>
      <p:grpSp>
        <p:nvGrpSpPr>
          <p:cNvPr id="118" name="Group 21"/>
          <p:cNvGrpSpPr/>
          <p:nvPr/>
        </p:nvGrpSpPr>
        <p:grpSpPr>
          <a:xfrm>
            <a:off x="2177062" y="2932098"/>
            <a:ext cx="657051" cy="683225"/>
            <a:chOff x="7632352" y="2681286"/>
            <a:chExt cx="405942" cy="422117"/>
          </a:xfrm>
        </p:grpSpPr>
        <p:sp>
          <p:nvSpPr>
            <p:cNvPr id="1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21" name="Group 21"/>
          <p:cNvGrpSpPr/>
          <p:nvPr/>
        </p:nvGrpSpPr>
        <p:grpSpPr>
          <a:xfrm>
            <a:off x="2177062" y="2933266"/>
            <a:ext cx="657051" cy="680890"/>
            <a:chOff x="7632352" y="2681286"/>
            <a:chExt cx="405942" cy="420673"/>
          </a:xfrm>
        </p:grpSpPr>
        <p:sp>
          <p:nvSpPr>
            <p:cNvPr id="1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48549" y="299049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25" name="Group 21"/>
          <p:cNvGrpSpPr/>
          <p:nvPr/>
        </p:nvGrpSpPr>
        <p:grpSpPr>
          <a:xfrm>
            <a:off x="2177062" y="4160777"/>
            <a:ext cx="657051" cy="683225"/>
            <a:chOff x="7632352" y="2681286"/>
            <a:chExt cx="405942" cy="422117"/>
          </a:xfrm>
        </p:grpSpPr>
        <p:sp>
          <p:nvSpPr>
            <p:cNvPr id="1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28" name="Group 21"/>
          <p:cNvGrpSpPr/>
          <p:nvPr/>
        </p:nvGrpSpPr>
        <p:grpSpPr>
          <a:xfrm>
            <a:off x="2076459" y="4161945"/>
            <a:ext cx="800102" cy="709466"/>
            <a:chOff x="7570191" y="2681286"/>
            <a:chExt cx="494322" cy="438328"/>
          </a:xfrm>
        </p:grpSpPr>
        <p:sp>
          <p:nvSpPr>
            <p:cNvPr id="1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0191" y="2724700"/>
              <a:ext cx="494322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48549" y="4219175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39" name="Group 21"/>
          <p:cNvGrpSpPr/>
          <p:nvPr/>
        </p:nvGrpSpPr>
        <p:grpSpPr>
          <a:xfrm>
            <a:off x="5157164" y="2932098"/>
            <a:ext cx="657051" cy="683225"/>
            <a:chOff x="7632352" y="2681286"/>
            <a:chExt cx="405942" cy="422117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42" name="Group 21"/>
          <p:cNvGrpSpPr/>
          <p:nvPr/>
        </p:nvGrpSpPr>
        <p:grpSpPr>
          <a:xfrm>
            <a:off x="5157164" y="2933266"/>
            <a:ext cx="657051" cy="680890"/>
            <a:chOff x="7632352" y="2681286"/>
            <a:chExt cx="405942" cy="420673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57198" y="301017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46" name="Group 21"/>
          <p:cNvGrpSpPr/>
          <p:nvPr/>
        </p:nvGrpSpPr>
        <p:grpSpPr>
          <a:xfrm>
            <a:off x="5157164" y="4160777"/>
            <a:ext cx="657051" cy="683225"/>
            <a:chOff x="7632352" y="2681286"/>
            <a:chExt cx="405942" cy="422117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49" name="Group 21"/>
          <p:cNvGrpSpPr/>
          <p:nvPr/>
        </p:nvGrpSpPr>
        <p:grpSpPr>
          <a:xfrm>
            <a:off x="5157164" y="4161944"/>
            <a:ext cx="657051" cy="680890"/>
            <a:chOff x="7632352" y="2681286"/>
            <a:chExt cx="405942" cy="420673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5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57198" y="423885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60" name="Group 21"/>
          <p:cNvGrpSpPr/>
          <p:nvPr/>
        </p:nvGrpSpPr>
        <p:grpSpPr>
          <a:xfrm>
            <a:off x="7988508" y="2923170"/>
            <a:ext cx="657051" cy="683225"/>
            <a:chOff x="7632352" y="2681286"/>
            <a:chExt cx="405942" cy="422117"/>
          </a:xfrm>
        </p:grpSpPr>
        <p:sp>
          <p:nvSpPr>
            <p:cNvPr id="1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63" name="Group 21"/>
          <p:cNvGrpSpPr/>
          <p:nvPr/>
        </p:nvGrpSpPr>
        <p:grpSpPr>
          <a:xfrm>
            <a:off x="7988508" y="2924338"/>
            <a:ext cx="657051" cy="680890"/>
            <a:chOff x="7632352" y="2681286"/>
            <a:chExt cx="405942" cy="420673"/>
          </a:xfrm>
        </p:grpSpPr>
        <p:sp>
          <p:nvSpPr>
            <p:cNvPr id="1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96" y="298156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67" name="Group 21"/>
          <p:cNvGrpSpPr/>
          <p:nvPr/>
        </p:nvGrpSpPr>
        <p:grpSpPr>
          <a:xfrm>
            <a:off x="7988508" y="4151849"/>
            <a:ext cx="657051" cy="683225"/>
            <a:chOff x="7632352" y="2681286"/>
            <a:chExt cx="405942" cy="422117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7988508" y="4153016"/>
            <a:ext cx="657051" cy="680890"/>
            <a:chOff x="7632352" y="2681286"/>
            <a:chExt cx="405942" cy="42067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96" y="4210247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81" name="Group 21"/>
          <p:cNvGrpSpPr/>
          <p:nvPr/>
        </p:nvGrpSpPr>
        <p:grpSpPr>
          <a:xfrm>
            <a:off x="10915005" y="2933265"/>
            <a:ext cx="657051" cy="683225"/>
            <a:chOff x="7632352" y="2681286"/>
            <a:chExt cx="405942" cy="422117"/>
          </a:xfrm>
        </p:grpSpPr>
        <p:sp>
          <p:nvSpPr>
            <p:cNvPr id="1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84" name="Group 21"/>
          <p:cNvGrpSpPr/>
          <p:nvPr/>
        </p:nvGrpSpPr>
        <p:grpSpPr>
          <a:xfrm>
            <a:off x="10915005" y="2934433"/>
            <a:ext cx="657051" cy="680890"/>
            <a:chOff x="7632352" y="2681286"/>
            <a:chExt cx="405942" cy="420673"/>
          </a:xfrm>
        </p:grpSpPr>
        <p:sp>
          <p:nvSpPr>
            <p:cNvPr id="1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8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86492" y="2991663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88" name="Group 21"/>
          <p:cNvGrpSpPr/>
          <p:nvPr/>
        </p:nvGrpSpPr>
        <p:grpSpPr>
          <a:xfrm>
            <a:off x="10915005" y="4161944"/>
            <a:ext cx="657051" cy="683225"/>
            <a:chOff x="7632352" y="2681286"/>
            <a:chExt cx="405942" cy="422117"/>
          </a:xfrm>
        </p:grpSpPr>
        <p:sp>
          <p:nvSpPr>
            <p:cNvPr id="18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91" name="Group 21"/>
          <p:cNvGrpSpPr/>
          <p:nvPr/>
        </p:nvGrpSpPr>
        <p:grpSpPr>
          <a:xfrm>
            <a:off x="10915005" y="4163111"/>
            <a:ext cx="657051" cy="680890"/>
            <a:chOff x="7632352" y="2681286"/>
            <a:chExt cx="405942" cy="420673"/>
          </a:xfrm>
        </p:grpSpPr>
        <p:sp>
          <p:nvSpPr>
            <p:cNvPr id="19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86492" y="4220342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pic>
        <p:nvPicPr>
          <p:cNvPr id="6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697" y="790610"/>
            <a:ext cx="2230362" cy="991397"/>
          </a:xfrm>
          <a:prstGeom prst="rect">
            <a:avLst/>
          </a:prstGeom>
          <a:noFill/>
        </p:spPr>
      </p:pic>
      <p:sp>
        <p:nvSpPr>
          <p:cNvPr id="66" name="Rectangle 65"/>
          <p:cNvSpPr/>
          <p:nvPr/>
        </p:nvSpPr>
        <p:spPr>
          <a:xfrm>
            <a:off x="4891252" y="1433664"/>
            <a:ext cx="259379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endParaRPr lang="en-GB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7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49881" r="33411"/>
          <a:stretch>
            <a:fillRect/>
          </a:stretch>
        </p:blipFill>
        <p:spPr bwMode="auto">
          <a:xfrm>
            <a:off x="6132421" y="2567161"/>
            <a:ext cx="1731112" cy="2862857"/>
          </a:xfrm>
          <a:prstGeom prst="rect">
            <a:avLst/>
          </a:prstGeom>
          <a:noFill/>
        </p:spPr>
      </p:pic>
      <p:pic>
        <p:nvPicPr>
          <p:cNvPr id="120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66351" r="16470"/>
          <a:stretch>
            <a:fillRect/>
          </a:stretch>
        </p:blipFill>
        <p:spPr bwMode="auto">
          <a:xfrm>
            <a:off x="7838597" y="2567161"/>
            <a:ext cx="1779673" cy="2862857"/>
          </a:xfrm>
          <a:prstGeom prst="rect">
            <a:avLst/>
          </a:prstGeom>
          <a:noFill/>
        </p:spPr>
      </p:pic>
      <p:pic>
        <p:nvPicPr>
          <p:cNvPr id="121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83527"/>
          <a:stretch>
            <a:fillRect/>
          </a:stretch>
        </p:blipFill>
        <p:spPr bwMode="auto">
          <a:xfrm>
            <a:off x="9618064" y="2567161"/>
            <a:ext cx="1706497" cy="2862857"/>
          </a:xfrm>
          <a:prstGeom prst="rect">
            <a:avLst/>
          </a:prstGeom>
          <a:noFill/>
        </p:spPr>
      </p:pic>
      <p:pic>
        <p:nvPicPr>
          <p:cNvPr id="6147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r="49881"/>
          <a:stretch>
            <a:fillRect/>
          </a:stretch>
        </p:blipFill>
        <p:spPr bwMode="auto">
          <a:xfrm>
            <a:off x="964958" y="2567161"/>
            <a:ext cx="5192161" cy="2862857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4646782" y="4525208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321362" y="4520256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045486" y="4520252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9769610" y="452025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58" y="716660"/>
            <a:ext cx="2230362" cy="991397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565072" y="1427982"/>
            <a:ext cx="167392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76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437836" y="3625939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548693" y="3625939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541172" y="3625939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44826" y="3625939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179231" y="213610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052" name="Picture 4" descr="F:\AAA-LÀM ẢNH SLIDE\Bai10-LT2-4a.png"/>
          <p:cNvPicPr>
            <a:picLocks noChangeAspect="1" noChangeArrowheads="1"/>
          </p:cNvPicPr>
          <p:nvPr/>
        </p:nvPicPr>
        <p:blipFill>
          <a:blip r:embed="rId2"/>
          <a:srcRect t="23365" b="24381"/>
          <a:stretch>
            <a:fillRect/>
          </a:stretch>
        </p:blipFill>
        <p:spPr bwMode="auto">
          <a:xfrm>
            <a:off x="478359" y="2919374"/>
            <a:ext cx="5834554" cy="3048692"/>
          </a:xfrm>
          <a:prstGeom prst="rect">
            <a:avLst/>
          </a:prstGeom>
          <a:noFill/>
        </p:spPr>
      </p:pic>
      <p:grpSp>
        <p:nvGrpSpPr>
          <p:cNvPr id="68" name="Group 67"/>
          <p:cNvGrpSpPr/>
          <p:nvPr/>
        </p:nvGrpSpPr>
        <p:grpSpPr>
          <a:xfrm>
            <a:off x="6670983" y="3625939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663461" y="3625939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607362" y="3625939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496507" y="3625939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</a:p>
          </p:txBody>
        </p:sp>
      </p:grp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430" y="553124"/>
            <a:ext cx="2230362" cy="991397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1792324" y="1489778"/>
            <a:ext cx="141900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02388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498775" y="3818981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609632" y="3818981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602111" y="3818981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505765" y="3818981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1260" y="268998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7"/>
          <p:cNvGrpSpPr/>
          <p:nvPr/>
        </p:nvGrpSpPr>
        <p:grpSpPr>
          <a:xfrm>
            <a:off x="6731922" y="3818981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6724400" y="3818981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9" name="Group 73"/>
          <p:cNvGrpSpPr/>
          <p:nvPr/>
        </p:nvGrpSpPr>
        <p:grpSpPr>
          <a:xfrm>
            <a:off x="7668300" y="3818981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10" name="Group 79"/>
          <p:cNvGrpSpPr/>
          <p:nvPr/>
        </p:nvGrpSpPr>
        <p:grpSpPr>
          <a:xfrm>
            <a:off x="9557446" y="3818981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</a:p>
          </p:txBody>
        </p:sp>
      </p:grpSp>
      <p:pic>
        <p:nvPicPr>
          <p:cNvPr id="33" name="Picture 5" descr="F:\AAA-LÀM ẢNH SLIDE\Bai10-LT2-4b.png"/>
          <p:cNvPicPr>
            <a:picLocks noChangeAspect="1" noChangeArrowheads="1"/>
          </p:cNvPicPr>
          <p:nvPr/>
        </p:nvPicPr>
        <p:blipFill>
          <a:blip r:embed="rId2"/>
          <a:srcRect t="34540" b="30476"/>
          <a:stretch>
            <a:fillRect/>
          </a:stretch>
        </p:blipFill>
        <p:spPr bwMode="auto">
          <a:xfrm>
            <a:off x="740428" y="3389387"/>
            <a:ext cx="5690372" cy="1990585"/>
          </a:xfrm>
          <a:prstGeom prst="rect">
            <a:avLst/>
          </a:prstGeom>
          <a:noFill/>
        </p:spPr>
      </p:pic>
      <p:pic>
        <p:nvPicPr>
          <p:cNvPr id="2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751" y="643979"/>
            <a:ext cx="2230362" cy="991397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867292" y="1866050"/>
            <a:ext cx="141900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62222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4617" y="196485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574795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21072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613259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51723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690187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D4B7E-3A6A-444A-8483-2240D7409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1"/>
            <a:ext cx="2531472" cy="11416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380831" y="304800"/>
            <a:ext cx="6796088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70C0"/>
                </a:solidFill>
                <a:latin typeface="UTM God's Word" pitchFamily="18" charset="0"/>
              </a:rPr>
              <a:t>CẶP TẤM THẺ ANH 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 + 0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 + 3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7 + 3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+ 2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 + 1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 + 4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35268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45854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296541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rgbClr val="EA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rgbClr val="ECF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135268" y="4637315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45854" y="5972623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296541" y="5987138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41137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87414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79601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18065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56529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11746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522" y="189831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592" y="1744345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74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52135" y="1407634"/>
            <a:ext cx="7680309" cy="11036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hẹn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CHUỘT NHẮT ĐƯA THƯ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22332" y="1512649"/>
            <a:ext cx="1191872" cy="68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Rounded Rectangular Callout 32"/>
          <p:cNvSpPr/>
          <p:nvPr/>
        </p:nvSpPr>
        <p:spPr>
          <a:xfrm>
            <a:off x="3712684" y="361950"/>
            <a:ext cx="6630689" cy="268605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505" y="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7384210" y="533401"/>
            <a:ext cx="2326319" cy="1248920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+ 2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2" y="169197"/>
            <a:ext cx="2901005" cy="105001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+ 4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56" y="1037143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44094" y="1"/>
            <a:ext cx="2584203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+ 5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/>
        </p:blipFill>
        <p:spPr bwMode="auto">
          <a:xfrm flipH="1">
            <a:off x="7772401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94" y="126419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43 0.05312 C 0.11459 0.08822 0.11441 0.12887 0.13073 0.15866 C 0.13907 0.1739 0.17205 0.17229 0.17205 0.17229 C 0.18438 0.18337 0.19757 0.18892 0.2099 0.2 C 0.1915 0.21825 0.19688 0.21663 0.16858 0.22286 C 0.15486 0.22587 0.12726 0.2321 0.12726 0.2321 C 0.11111 0.24042 0.09566 0.2448 0.079 0.25035 C 0.10313 0.25681 0.12257 0.2612 0.14792 0.2642 C 0.18212 0.27922 0.21407 0.29954 0.24792 0.31455 C 0.22396 0.3224 0.23872 0.31917 0.20313 0.31917 L 0.16858 0.17691 L 0.22726 0.13118 L 0.19271 0.15404 " pathEditMode="relative" ptsTypes="fffffffff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839361"/>
            <a:ext cx="6253237" cy="58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81330" y="2110684"/>
            <a:ext cx="2453569" cy="1394787"/>
          </a:xfrm>
          <a:prstGeom prst="cloudCallout">
            <a:avLst>
              <a:gd name="adj1" fmla="val 121502"/>
              <a:gd name="adj2" fmla="val 9219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+ 7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3991650" y="4520371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709234" y="5715762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36" y="1284239"/>
            <a:ext cx="4384014" cy="476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0" b="96250" l="51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468141"/>
            <a:ext cx="2037188" cy="262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4026262" y="5766874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52646" y="4528876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951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C 0.00087 0.00047 0.00278 0.0007 0.00504 0.00116 C 0.00886 0.00185 0.01164 0.00255 0.01528 0.00324 C 0.01684 0.00347 0.01875 0.00371 0.02049 0.00394 C 0.02344 0.00463 0.02483 0.00533 0.02969 0.00533 C 0.03334 0.00579 0.03594 0.00648 0.03976 0.00695 C 0.04202 0.00718 0.04549 0.00764 0.04792 0.00787 C 0.0533 0.0088 0.05886 0.00972 0.06598 0.01042 C 0.06875 0.01088 0.07223 0.01134 0.07587 0.01181 C 0.079 0.01204 0.08195 0.0125 0.08507 0.01297 C 0.08612 0.01297 0.0875 0.01297 0.08872 0.0132 C 0.09046 0.0132 0.09757 0.01389 0.09757 0.01389 C 0.10018 0.01412 0.10278 0.01435 0.10504 0.01459 C 0.10591 0.01459 0.10678 0.01482 0.10782 0.01482 C 0.11233 0.01505 0.11737 0.01528 0.12223 0.01551 C 0.12969 0.01597 0.12032 0.01551 0.12761 0.01574 C 0.12865 0.01597 0.13073 0.01597 0.13073 0.01574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4953001" y="533401"/>
            <a:ext cx="2997043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399</Words>
  <Application>Microsoft Macintosh PowerPoint</Application>
  <PresentationFormat>Widescreen</PresentationFormat>
  <Paragraphs>164</Paragraphs>
  <Slides>20</Slides>
  <Notes>9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Arial</vt:lpstr>
      <vt:lpstr>Bebas Neue</vt:lpstr>
      <vt:lpstr>Calibri</vt:lpstr>
      <vt:lpstr>Cambria</vt:lpstr>
      <vt:lpstr>Fredoka One</vt:lpstr>
      <vt:lpstr>Neucha</vt:lpstr>
      <vt:lpstr>Raleway</vt:lpstr>
      <vt:lpstr>Times New Roman</vt:lpstr>
      <vt:lpstr>Utm AVO</vt:lpstr>
      <vt:lpstr>UTM God's Word</vt:lpstr>
      <vt:lpstr>自定义设计方案</vt:lpstr>
      <vt:lpstr>第一PPT，www.1ppt.com</vt:lpstr>
      <vt:lpstr>Office 主题​​</vt:lpstr>
      <vt:lpstr>Office 主题</vt:lpstr>
      <vt:lpstr>1_Office Theme</vt:lpstr>
      <vt:lpstr>1_Children's Day in Brazil by Slidesgo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CẶP TẤM THẺ ANH 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42</cp:revision>
  <dcterms:created xsi:type="dcterms:W3CDTF">2021-07-09T06:30:31Z</dcterms:created>
  <dcterms:modified xsi:type="dcterms:W3CDTF">2024-11-17T15:37:13Z</dcterms:modified>
</cp:coreProperties>
</file>