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50" r:id="rId1"/>
    <p:sldMasterId id="2147484964" r:id="rId2"/>
    <p:sldMasterId id="2147485006" r:id="rId3"/>
  </p:sldMasterIdLst>
  <p:notesMasterIdLst>
    <p:notesMasterId r:id="rId17"/>
  </p:notesMasterIdLst>
  <p:sldIdLst>
    <p:sldId id="443" r:id="rId4"/>
    <p:sldId id="440" r:id="rId5"/>
    <p:sldId id="442" r:id="rId6"/>
    <p:sldId id="441" r:id="rId7"/>
    <p:sldId id="258" r:id="rId8"/>
    <p:sldId id="261" r:id="rId9"/>
    <p:sldId id="315" r:id="rId10"/>
    <p:sldId id="435" r:id="rId11"/>
    <p:sldId id="316" r:id="rId12"/>
    <p:sldId id="356" r:id="rId13"/>
    <p:sldId id="266" r:id="rId14"/>
    <p:sldId id="327" r:id="rId15"/>
    <p:sldId id="337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2" autoAdjust="0"/>
    <p:restoredTop sz="94340" autoAdjust="0"/>
  </p:normalViewPr>
  <p:slideViewPr>
    <p:cSldViewPr>
      <p:cViewPr varScale="1">
        <p:scale>
          <a:sx n="92" d="100"/>
          <a:sy n="92" d="100"/>
        </p:scale>
        <p:origin x="192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48A784-5A66-418C-AE55-5F2B9EA61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0B0F4-B1EC-4E92-98E2-9406CF590F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044317-2025-4E1C-9816-9736A96646B6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507A6B-3B05-4993-9992-80281BE24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1C9DC42-3940-4B12-B445-2828197CC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B0049-700D-4826-9254-15CC924F81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4CCA-EFC7-4FEF-B4A3-8E65F7866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F92B04-D84A-41A9-BE1A-307C437958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8A3A-23F8-F816-FACE-0CD2C72F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F516D-3BC8-453F-5B84-039DB9129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F425C-1F26-69FF-F11D-154AAB549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3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913BC-76EC-15C5-275B-33ECBB91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20EE93-AE92-60AA-2DD7-943D41C1C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C5644F-DF42-029C-5D17-4E25646D8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72E086-27EB-79A7-F9E0-BED298625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401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8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4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3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2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9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9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3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8569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244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2475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9931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339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2628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8859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3742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287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122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6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8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2" y="18847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2" y="41199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2" y="2576433"/>
            <a:ext cx="41184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2" y="4811633"/>
            <a:ext cx="41208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3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9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479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58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1074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  <p:sldLayoutId id="2147485020" r:id="rId12"/>
    <p:sldLayoutId id="2147485021" r:id="rId13"/>
    <p:sldLayoutId id="2147485022" r:id="rId14"/>
    <p:sldLayoutId id="214748502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4a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-636"/>
            <a:ext cx="9145905" cy="60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52" y="-678585"/>
            <a:ext cx="9687896" cy="69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97"/>
            <a:ext cx="9145905" cy="30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1" y="3207906"/>
            <a:ext cx="4617067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2207256" y="-9548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3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44267" y="2943599"/>
            <a:ext cx="9546591" cy="1664971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4" y="2943599"/>
            <a:ext cx="7228953" cy="18247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38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  <a:p>
            <a:pPr algn="ctr" defTabSz="1622385">
              <a:defRPr/>
            </a:pPr>
            <a:r>
              <a:rPr lang="en-US" altLang="zh-CN" sz="2667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667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42: </a:t>
            </a:r>
            <a:r>
              <a:rPr lang="en-US" altLang="zh-CN" sz="2667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67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67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altLang="zh-CN" sz="2667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38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385">
              <a:defRPr/>
            </a:pP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1377C-B21E-56D1-8646-EC5661A85DC8}"/>
              </a:ext>
            </a:extLst>
          </p:cNvPr>
          <p:cNvSpPr txBox="1"/>
          <p:nvPr/>
        </p:nvSpPr>
        <p:spPr>
          <a:xfrm>
            <a:off x="4008465" y="581917"/>
            <a:ext cx="486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ỦY BAN NHÂN DÂN HUYỆN AN LÃO</a:t>
            </a:r>
          </a:p>
          <a:p>
            <a:r>
              <a:rPr lang="en-US" sz="2000" b="1" dirty="0"/>
              <a:t>TRƯỜNG TIỂU HỌC QUANG TRUNG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r>
              <a:rPr lang="en-US" sz="128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128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bèo</a:t>
            </a:r>
            <a:endParaRPr lang="en-US" sz="128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16946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endParaRPr lang="en-US" sz="1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2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115800" cy="47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1290E-B2A2-557B-77BB-B037447D1529}"/>
              </a:ext>
            </a:extLst>
          </p:cNvPr>
          <p:cNvSpPr txBox="1">
            <a:spLocks/>
          </p:cNvSpPr>
          <p:nvPr/>
        </p:nvSpPr>
        <p:spPr>
          <a:xfrm>
            <a:off x="3269346" y="5257801"/>
            <a:ext cx="8389254" cy="1122786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endParaRPr lang="en-US" sz="1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7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6420" y="5635295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lang="en-US" sz="6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45421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</a:t>
            </a:r>
            <a:r>
              <a:rPr lang="en-US" sz="6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6000" y="5526284"/>
            <a:ext cx="342900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6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  <a:endParaRPr lang="en-US" sz="6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1540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4" y="-381000"/>
            <a:ext cx="4507259" cy="486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6741"/>
            <a:ext cx="11024597" cy="17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7214AD-53E4-51BD-C9CA-CA21B530EE1B}"/>
              </a:ext>
            </a:extLst>
          </p:cNvPr>
          <p:cNvSpPr txBox="1"/>
          <p:nvPr/>
        </p:nvSpPr>
        <p:spPr>
          <a:xfrm rot="3835200">
            <a:off x="5176944" y="5217992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82A27-F8C7-2211-28D5-7F807AACC5ED}"/>
              </a:ext>
            </a:extLst>
          </p:cNvPr>
          <p:cNvSpPr txBox="1"/>
          <p:nvPr/>
        </p:nvSpPr>
        <p:spPr>
          <a:xfrm>
            <a:off x="8101273" y="5410200"/>
            <a:ext cx="1804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eo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6F1D9-DC42-4533-B20F-E1A8386226B5}"/>
              </a:ext>
            </a:extLst>
          </p:cNvPr>
          <p:cNvSpPr txBox="1"/>
          <p:nvPr/>
        </p:nvSpPr>
        <p:spPr>
          <a:xfrm>
            <a:off x="9244273" y="5410200"/>
            <a:ext cx="1804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ao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6607C-430E-7B3E-20FC-3EE84B8361E1}"/>
              </a:ext>
            </a:extLst>
          </p:cNvPr>
          <p:cNvSpPr txBox="1"/>
          <p:nvPr/>
        </p:nvSpPr>
        <p:spPr>
          <a:xfrm>
            <a:off x="10720127" y="5410200"/>
            <a:ext cx="1305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eo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6550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5117A-2AAB-1D16-0815-71803200F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FC2717-6D03-3552-9973-1E4C8F9E1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6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8CEF1-8E2B-E72B-A084-C6AB6B5A33AD}"/>
              </a:ext>
            </a:extLst>
          </p:cNvPr>
          <p:cNvSpPr txBox="1"/>
          <p:nvPr/>
        </p:nvSpPr>
        <p:spPr>
          <a:xfrm>
            <a:off x="1752600" y="5791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AB5FC-442E-E79D-04C1-AEA825724DF0}"/>
              </a:ext>
            </a:extLst>
          </p:cNvPr>
          <p:cNvSpPr txBox="1"/>
          <p:nvPr/>
        </p:nvSpPr>
        <p:spPr>
          <a:xfrm>
            <a:off x="1752600" y="5791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7E1B5-4508-B26A-DE41-CA5060B44732}"/>
              </a:ext>
            </a:extLst>
          </p:cNvPr>
          <p:cNvSpPr txBox="1"/>
          <p:nvPr/>
        </p:nvSpPr>
        <p:spPr>
          <a:xfrm>
            <a:off x="4876800" y="57912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8666E-19E0-06BC-90AB-0AC696B178FE}"/>
              </a:ext>
            </a:extLst>
          </p:cNvPr>
          <p:cNvSpPr txBox="1"/>
          <p:nvPr/>
        </p:nvSpPr>
        <p:spPr>
          <a:xfrm>
            <a:off x="8635760" y="5773947"/>
            <a:ext cx="1803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C3430-0723-5680-F4C1-B2BF38217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005BCD3A-A15D-1E43-DF6D-9D00B0F50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2F57956-4BB5-F3CE-8428-9F470EB98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BDE630-EBAB-2AF1-7F5D-42FA7E09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6AD2DE-692B-55AC-AE9C-2AAD74EF1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54E4B8-AB13-7B93-EB7F-85EB01983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708FAB9-B32E-2AF3-1B04-01D23942C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CD281F-B89D-CCE5-DAF6-EDFAE10CBE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B5D4D5-63D7-EBE3-AC9F-732688E236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D18B5F-B696-D39A-585A-1DC4D7727A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4A8FDD7-3DB0-BC43-2CFF-67D4A31031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041ED10-E054-62D2-293C-05A6669A55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E817135-9422-48E4-00B3-01E7472B7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17DA73-69C6-2AA0-FE94-355C9D4E10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3186F48-50BB-EC78-D55A-1EAEBB13EF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4E09771-5851-1094-28C2-8F5160586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94D517-6146-41BA-9C7C-A8C06F0204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21DA1BD-3986-7DEF-9916-25127C214D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4336A8E-5C1D-CD03-D076-4911C398F7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2FE8EE64-39B2-3AD4-BFC1-21E363EC9B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3181AF08-5409-1D99-12E8-B6031DC65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16D016-60D4-4807-5F12-0D590D531A76}"/>
              </a:ext>
            </a:extLst>
          </p:cNvPr>
          <p:cNvSpPr txBox="1"/>
          <p:nvPr/>
        </p:nvSpPr>
        <p:spPr>
          <a:xfrm>
            <a:off x="3266675" y="2193360"/>
            <a:ext cx="699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42: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7"/>
            <a:ext cx="2023024" cy="724590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21169" y="446573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̃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533401" y="3505200"/>
            <a:ext cx="3684541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3607" y="3535605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dao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21452" y="3535605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67474" y="350520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dẻo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49530" y="3535605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đẽo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73758" y="3535605"/>
            <a:ext cx="2219841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7808" y="3410665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90600" y="3334465"/>
            <a:ext cx="161108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20029" y="3410665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85359" y="3352800"/>
            <a:ext cx="137834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13414" y="3352800"/>
            <a:ext cx="2018040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45482" y="3410665"/>
            <a:ext cx="151618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31" y="-304800"/>
            <a:ext cx="5453784" cy="58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4718050"/>
            <a:ext cx="133397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 sao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0830" y="5439506"/>
            <a:ext cx="25178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pic>
        <p:nvPicPr>
          <p:cNvPr id="5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3819365" y="279834"/>
            <a:ext cx="4443484" cy="43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50668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Mơ thấy quả táo đánh con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03" y="338139"/>
            <a:ext cx="6269132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128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128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  <a:endParaRPr lang="en-US" sz="128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91000" y="5353669"/>
            <a:ext cx="685800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endParaRPr lang="en-US" sz="1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52" y="177801"/>
            <a:ext cx="4847435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5956F-3CF3-4C27-AF7B-18C2558A2746}:317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</TotalTime>
  <Words>107</Words>
  <Application>Microsoft Macintosh PowerPoint</Application>
  <PresentationFormat>Widescreen</PresentationFormat>
  <Paragraphs>53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Alfa Slab One</vt:lpstr>
      <vt:lpstr>Arial</vt:lpstr>
      <vt:lpstr>Arial Rounded MT Bold</vt:lpstr>
      <vt:lpstr>Arial-Rounded</vt:lpstr>
      <vt:lpstr>Calibri</vt:lpstr>
      <vt:lpstr>Karla</vt:lpstr>
      <vt:lpstr>Lato Hairline</vt:lpstr>
      <vt:lpstr>Lato Light</vt:lpstr>
      <vt:lpstr>Lato Regular</vt:lpstr>
      <vt:lpstr>Luckiest Guy</vt:lpstr>
      <vt:lpstr>Mouse Memoirs</vt:lpstr>
      <vt:lpstr>Times New Roman</vt:lpstr>
      <vt:lpstr>2_Office 主题​​</vt:lpstr>
      <vt:lpstr>3_Office 主题​​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Như</cp:lastModifiedBy>
  <cp:revision>159</cp:revision>
  <dcterms:created xsi:type="dcterms:W3CDTF">2020-10-20T15:02:58Z</dcterms:created>
  <dcterms:modified xsi:type="dcterms:W3CDTF">2024-11-14T02:55:30Z</dcterms:modified>
</cp:coreProperties>
</file>