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Lst>
  <p:notesMasterIdLst>
    <p:notesMasterId r:id="rId18"/>
  </p:notesMasterIdLst>
  <p:sldIdLst>
    <p:sldId id="303" r:id="rId3"/>
    <p:sldId id="305" r:id="rId4"/>
    <p:sldId id="306" r:id="rId5"/>
    <p:sldId id="307" r:id="rId6"/>
    <p:sldId id="304" r:id="rId7"/>
    <p:sldId id="308" r:id="rId8"/>
    <p:sldId id="309" r:id="rId9"/>
    <p:sldId id="310" r:id="rId10"/>
    <p:sldId id="311" r:id="rId11"/>
    <p:sldId id="312" r:id="rId12"/>
    <p:sldId id="313" r:id="rId13"/>
    <p:sldId id="314" r:id="rId14"/>
    <p:sldId id="315" r:id="rId15"/>
    <p:sldId id="261" r:id="rId16"/>
    <p:sldId id="30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2" d="100"/>
          <a:sy n="62" d="100"/>
        </p:scale>
        <p:origin x="86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A601C2-E279-40D5-AA3A-CAF850CF2E55}" type="datetimeFigureOut">
              <a:rPr lang="en-US" smtClean="0"/>
              <a:t>11/16/2024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C0475C-BBD6-4AF7-ADD4-71D91B1F3783}" type="slidenum">
              <a:rPr lang="en-US" smtClean="0"/>
              <a:t>‹#›</a:t>
            </a:fld>
            <a:endParaRPr lang="en-US"/>
          </a:p>
        </p:txBody>
      </p:sp>
    </p:spTree>
    <p:extLst>
      <p:ext uri="{BB962C8B-B14F-4D97-AF65-F5344CB8AC3E}">
        <p14:creationId xmlns:p14="http://schemas.microsoft.com/office/powerpoint/2010/main" val="186675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271AD9-BB67-40C7-8A36-6292A9008BE4}" type="slidenum">
              <a:rPr lang="zh-CN" altLang="en-US" smtClean="0"/>
              <a:t>1</a:t>
            </a:fld>
            <a:endParaRPr lang="zh-CN" altLang="en-US"/>
          </a:p>
        </p:txBody>
      </p:sp>
    </p:spTree>
    <p:extLst>
      <p:ext uri="{BB962C8B-B14F-4D97-AF65-F5344CB8AC3E}">
        <p14:creationId xmlns:p14="http://schemas.microsoft.com/office/powerpoint/2010/main" val="2607220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FBA9F-CF61-4E9C-87CD-AB0072051FB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63560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FBA9F-CF61-4E9C-87CD-AB0072051FB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48721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FBA9F-CF61-4E9C-87CD-AB0072051FB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5723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宋体" panose="02010600030101010101" pitchFamily="2" charset="-122"/>
              <a:cs typeface="+mn-cs"/>
            </a:endParaRPr>
          </a:p>
        </p:txBody>
      </p:sp>
    </p:spTree>
    <p:extLst>
      <p:ext uri="{BB962C8B-B14F-4D97-AF65-F5344CB8AC3E}">
        <p14:creationId xmlns:p14="http://schemas.microsoft.com/office/powerpoint/2010/main" val="33038279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9.png"/><Relationship Id="rId11" Type="http://schemas.openxmlformats.org/officeDocument/2006/relationships/image" Target="../media/image15.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9.png"/><Relationship Id="rId11" Type="http://schemas.openxmlformats.org/officeDocument/2006/relationships/image" Target="../media/image15.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9.png"/><Relationship Id="rId11" Type="http://schemas.openxmlformats.org/officeDocument/2006/relationships/image" Target="../media/image15.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jpe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9.png"/><Relationship Id="rId11" Type="http://schemas.openxmlformats.org/officeDocument/2006/relationships/image" Target="../media/image15.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0.png"/><Relationship Id="rId1" Type="http://schemas.openxmlformats.org/officeDocument/2006/relationships/slideMaster" Target="../slideMasters/slideMaster2.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B1776ED-4586-4722-C00C-F5B747F098D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501FC7D-CC13-A64A-9A46-6E6585684B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F89AF45-B8BD-E2B9-6ED6-42DBBBE96E9C}"/>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11/16/2024</a:t>
            </a:fld>
            <a:endParaRPr lang="en-US"/>
          </a:p>
        </p:txBody>
      </p:sp>
      <p:sp>
        <p:nvSpPr>
          <p:cNvPr id="5" name="Chỗ dành sẵn cho Chân trang 4">
            <a:extLst>
              <a:ext uri="{FF2B5EF4-FFF2-40B4-BE49-F238E27FC236}">
                <a16:creationId xmlns:a16="http://schemas.microsoft.com/office/drawing/2014/main" id="{A81E8566-FB54-5FF5-1955-6ABE5C3438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E5F2F3CD-489F-58CB-E5BE-E429D3E3EBCE}"/>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pic>
        <p:nvPicPr>
          <p:cNvPr id="7" name="图片 3" descr="2">
            <a:extLst>
              <a:ext uri="{FF2B5EF4-FFF2-40B4-BE49-F238E27FC236}">
                <a16:creationId xmlns:a16="http://schemas.microsoft.com/office/drawing/2014/main" id="{4A73AA31-B12E-C961-FD90-6451800EA0C4}"/>
              </a:ext>
            </a:extLst>
          </p:cNvPr>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0"/>
            <a:ext cx="12323445" cy="6858635"/>
          </a:xfrm>
          <a:prstGeom prst="rect">
            <a:avLst/>
          </a:prstGeom>
        </p:spPr>
      </p:pic>
      <p:pic>
        <p:nvPicPr>
          <p:cNvPr id="8" name="图片 6" descr="白板">
            <a:extLst>
              <a:ext uri="{FF2B5EF4-FFF2-40B4-BE49-F238E27FC236}">
                <a16:creationId xmlns:a16="http://schemas.microsoft.com/office/drawing/2014/main" id="{37268FAC-0F02-382D-09F4-BEC271AF8606}"/>
              </a:ext>
            </a:extLst>
          </p:cNvPr>
          <p:cNvPicPr>
            <a:picLocks noChangeAspect="1"/>
          </p:cNvPicPr>
          <p:nvPr userDrawn="1"/>
        </p:nvPicPr>
        <p:blipFill>
          <a:blip r:embed="rId4" cstate="screen">
            <a:extLst>
              <a:ext uri="{28A0092B-C50C-407E-A947-70E740481C1C}">
                <a14:useLocalDpi xmlns:a14="http://schemas.microsoft.com/office/drawing/2010/main"/>
              </a:ext>
            </a:extLst>
          </a:blip>
          <a:srcRect l="3932" t="6683" r="4106" b="6126"/>
          <a:stretch>
            <a:fillRect/>
          </a:stretch>
        </p:blipFill>
        <p:spPr>
          <a:xfrm>
            <a:off x="692785" y="878840"/>
            <a:ext cx="10937875" cy="5100320"/>
          </a:xfrm>
          <a:prstGeom prst="rect">
            <a:avLst/>
          </a:prstGeom>
        </p:spPr>
      </p:pic>
      <p:pic>
        <p:nvPicPr>
          <p:cNvPr id="9" name="图片 7" descr="3">
            <a:extLst>
              <a:ext uri="{FF2B5EF4-FFF2-40B4-BE49-F238E27FC236}">
                <a16:creationId xmlns:a16="http://schemas.microsoft.com/office/drawing/2014/main" id="{D4822E20-07A3-0D9A-9229-A4775819876D}"/>
              </a:ext>
            </a:extLst>
          </p:cNvPr>
          <p:cNvPicPr>
            <a:picLocks noChangeAspect="1"/>
          </p:cNvPicPr>
          <p:nvPr userDrawn="1"/>
        </p:nvPicPr>
        <p:blipFill>
          <a:blip r:embed="rId5" cstate="screen">
            <a:extLst>
              <a:ext uri="{28A0092B-C50C-407E-A947-70E740481C1C}">
                <a14:useLocalDpi xmlns:a14="http://schemas.microsoft.com/office/drawing/2010/main"/>
              </a:ext>
            </a:extLst>
          </a:blip>
          <a:srcRect t="55710"/>
          <a:stretch>
            <a:fillRect/>
          </a:stretch>
        </p:blipFill>
        <p:spPr>
          <a:xfrm>
            <a:off x="-10795" y="4254500"/>
            <a:ext cx="12345035" cy="2603500"/>
          </a:xfrm>
          <a:prstGeom prst="rect">
            <a:avLst/>
          </a:prstGeom>
        </p:spPr>
      </p:pic>
      <p:pic>
        <p:nvPicPr>
          <p:cNvPr id="10" name="图片 9" descr="千库网_儿童节卡通植物装饰清新边框_元素编号12228134">
            <a:extLst>
              <a:ext uri="{FF2B5EF4-FFF2-40B4-BE49-F238E27FC236}">
                <a16:creationId xmlns:a16="http://schemas.microsoft.com/office/drawing/2014/main" id="{84DB0335-5532-5E35-C8A3-9E0963881318}"/>
              </a:ext>
            </a:extLst>
          </p:cNvPr>
          <p:cNvPicPr>
            <a:picLocks noChangeAspect="1"/>
          </p:cNvPicPr>
          <p:nvPr userDrawn="1"/>
        </p:nvPicPr>
        <p:blipFill>
          <a:blip r:embed="rId6" cstate="screen">
            <a:extLst>
              <a:ext uri="{28A0092B-C50C-407E-A947-70E740481C1C}">
                <a14:useLocalDpi xmlns:a14="http://schemas.microsoft.com/office/drawing/2010/main"/>
              </a:ext>
            </a:extLst>
          </a:blip>
          <a:srcRect r="40325" b="78917"/>
          <a:stretch>
            <a:fillRect/>
          </a:stretch>
        </p:blipFill>
        <p:spPr>
          <a:xfrm>
            <a:off x="0" y="121920"/>
            <a:ext cx="3279140" cy="1738630"/>
          </a:xfrm>
          <a:prstGeom prst="rect">
            <a:avLst/>
          </a:prstGeom>
        </p:spPr>
      </p:pic>
      <p:pic>
        <p:nvPicPr>
          <p:cNvPr id="11" name="图片 12" descr="千库网_开学季笔返校学生背书包_元素编号12897046">
            <a:extLst>
              <a:ext uri="{FF2B5EF4-FFF2-40B4-BE49-F238E27FC236}">
                <a16:creationId xmlns:a16="http://schemas.microsoft.com/office/drawing/2014/main" id="{F0E99FD2-57DD-98F4-4189-8D668722E7ED}"/>
              </a:ext>
            </a:extLst>
          </p:cNvPr>
          <p:cNvPicPr>
            <a:picLocks noChangeAspect="1"/>
          </p:cNvPicPr>
          <p:nvPr userDrawn="1"/>
        </p:nvPicPr>
        <p:blipFill>
          <a:blip r:embed="rId7" cstate="screen">
            <a:extLst>
              <a:ext uri="{28A0092B-C50C-407E-A947-70E740481C1C}">
                <a14:useLocalDpi xmlns:a14="http://schemas.microsoft.com/office/drawing/2010/main"/>
              </a:ext>
            </a:extLst>
          </a:blip>
          <a:srcRect t="8254" r="13688"/>
          <a:stretch>
            <a:fillRect/>
          </a:stretch>
        </p:blipFill>
        <p:spPr>
          <a:xfrm>
            <a:off x="9258935" y="0"/>
            <a:ext cx="3075305" cy="2644775"/>
          </a:xfrm>
          <a:prstGeom prst="rect">
            <a:avLst/>
          </a:prstGeom>
        </p:spPr>
      </p:pic>
    </p:spTree>
    <p:extLst>
      <p:ext uri="{BB962C8B-B14F-4D97-AF65-F5344CB8AC3E}">
        <p14:creationId xmlns:p14="http://schemas.microsoft.com/office/powerpoint/2010/main" val="104479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4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11/16/2024</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2837622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11/16/2024</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4284503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11/16/2024</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4163876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11/16/2024</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3255389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F58C51-1504-5020-431C-261E381C519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AFC1994-24D5-68AE-DA3B-54E31E8DBC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A792C33-02FA-8A12-810A-FDD4ABD50682}"/>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11/16/2024</a:t>
            </a:fld>
            <a:endParaRPr lang="en-US"/>
          </a:p>
        </p:txBody>
      </p:sp>
      <p:sp>
        <p:nvSpPr>
          <p:cNvPr id="5" name="Chỗ dành sẵn cho Chân trang 4">
            <a:extLst>
              <a:ext uri="{FF2B5EF4-FFF2-40B4-BE49-F238E27FC236}">
                <a16:creationId xmlns:a16="http://schemas.microsoft.com/office/drawing/2014/main" id="{863A79B9-4FE2-660F-168C-CFBF87A679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C0C29B5-2CEE-B46F-F583-AE78D4A44D50}"/>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pic>
        <p:nvPicPr>
          <p:cNvPr id="7" name="图片 3" descr="2">
            <a:extLst>
              <a:ext uri="{FF2B5EF4-FFF2-40B4-BE49-F238E27FC236}">
                <a16:creationId xmlns:a16="http://schemas.microsoft.com/office/drawing/2014/main" id="{FEB286CA-8754-AC26-6587-29A134BDE5EF}"/>
              </a:ext>
            </a:extLst>
          </p:cNvPr>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635"/>
            <a:ext cx="12323445" cy="6858635"/>
          </a:xfrm>
          <a:prstGeom prst="rect">
            <a:avLst/>
          </a:prstGeom>
        </p:spPr>
      </p:pic>
      <p:pic>
        <p:nvPicPr>
          <p:cNvPr id="8" name="图片 4" descr="2">
            <a:extLst>
              <a:ext uri="{FF2B5EF4-FFF2-40B4-BE49-F238E27FC236}">
                <a16:creationId xmlns:a16="http://schemas.microsoft.com/office/drawing/2014/main" id="{6F8547F7-0A27-3F15-66E4-B1502ACAA74B}"/>
              </a:ext>
            </a:extLst>
          </p:cNvPr>
          <p:cNvPicPr>
            <a:picLocks noChangeAspect="1"/>
          </p:cNvPicPr>
          <p:nvPr userDrawn="1"/>
        </p:nvPicPr>
        <p:blipFill>
          <a:blip r:embed="rId4" cstate="screen">
            <a:extLst>
              <a:ext uri="{28A0092B-C50C-407E-A947-70E740481C1C}">
                <a14:useLocalDpi xmlns:a14="http://schemas.microsoft.com/office/drawing/2010/main"/>
              </a:ext>
            </a:extLst>
          </a:blip>
          <a:srcRect l="1466" t="3060" r="94796" b="86591"/>
          <a:stretch>
            <a:fillRect/>
          </a:stretch>
        </p:blipFill>
        <p:spPr>
          <a:xfrm>
            <a:off x="4043045" y="93980"/>
            <a:ext cx="497205" cy="655320"/>
          </a:xfrm>
          <a:prstGeom prst="rect">
            <a:avLst/>
          </a:prstGeom>
        </p:spPr>
      </p:pic>
      <p:pic>
        <p:nvPicPr>
          <p:cNvPr id="9" name="图片 5" descr="2">
            <a:extLst>
              <a:ext uri="{FF2B5EF4-FFF2-40B4-BE49-F238E27FC236}">
                <a16:creationId xmlns:a16="http://schemas.microsoft.com/office/drawing/2014/main" id="{BF82806E-7B02-A580-6468-11BAA5D7342D}"/>
              </a:ext>
            </a:extLst>
          </p:cNvPr>
          <p:cNvPicPr>
            <a:picLocks noChangeAspect="1"/>
          </p:cNvPicPr>
          <p:nvPr userDrawn="1"/>
        </p:nvPicPr>
        <p:blipFill>
          <a:blip r:embed="rId5" cstate="screen">
            <a:extLst>
              <a:ext uri="{28A0092B-C50C-407E-A947-70E740481C1C}">
                <a14:useLocalDpi xmlns:a14="http://schemas.microsoft.com/office/drawing/2010/main"/>
              </a:ext>
            </a:extLst>
          </a:blip>
          <a:srcRect l="21781" t="90702" r="26318" b="-2592"/>
          <a:stretch>
            <a:fillRect/>
          </a:stretch>
        </p:blipFill>
        <p:spPr>
          <a:xfrm>
            <a:off x="573405" y="6151880"/>
            <a:ext cx="6472555" cy="706120"/>
          </a:xfrm>
          <a:prstGeom prst="rect">
            <a:avLst/>
          </a:prstGeom>
        </p:spPr>
      </p:pic>
      <p:pic>
        <p:nvPicPr>
          <p:cNvPr id="10" name="图片 6" descr="白板">
            <a:extLst>
              <a:ext uri="{FF2B5EF4-FFF2-40B4-BE49-F238E27FC236}">
                <a16:creationId xmlns:a16="http://schemas.microsoft.com/office/drawing/2014/main" id="{FB5FFBBC-29B2-A1BA-F1AD-E6086F37C2E9}"/>
              </a:ext>
            </a:extLst>
          </p:cNvPr>
          <p:cNvPicPr>
            <a:picLocks noChangeAspect="1"/>
          </p:cNvPicPr>
          <p:nvPr userDrawn="1"/>
        </p:nvPicPr>
        <p:blipFill>
          <a:blip r:embed="rId6" cstate="screen">
            <a:extLst>
              <a:ext uri="{28A0092B-C50C-407E-A947-70E740481C1C}">
                <a14:useLocalDpi xmlns:a14="http://schemas.microsoft.com/office/drawing/2010/main"/>
              </a:ext>
            </a:extLst>
          </a:blip>
          <a:srcRect l="3932" t="6683" r="4106" b="6126"/>
          <a:stretch>
            <a:fillRect/>
          </a:stretch>
        </p:blipFill>
        <p:spPr>
          <a:xfrm>
            <a:off x="692785" y="878840"/>
            <a:ext cx="10937875" cy="5381625"/>
          </a:xfrm>
          <a:prstGeom prst="rect">
            <a:avLst/>
          </a:prstGeom>
        </p:spPr>
      </p:pic>
      <p:pic>
        <p:nvPicPr>
          <p:cNvPr id="11" name="图片 8" descr="2">
            <a:extLst>
              <a:ext uri="{FF2B5EF4-FFF2-40B4-BE49-F238E27FC236}">
                <a16:creationId xmlns:a16="http://schemas.microsoft.com/office/drawing/2014/main" id="{7AADFC15-6F6D-B0B7-7451-D64D88B5F5BC}"/>
              </a:ext>
            </a:extLst>
          </p:cNvPr>
          <p:cNvPicPr>
            <a:picLocks noChangeAspect="1"/>
          </p:cNvPicPr>
          <p:nvPr userDrawn="1"/>
        </p:nvPicPr>
        <p:blipFill>
          <a:blip r:embed="rId7" cstate="screen">
            <a:extLst>
              <a:ext uri="{28A0092B-C50C-407E-A947-70E740481C1C}">
                <a14:useLocalDpi xmlns:a14="http://schemas.microsoft.com/office/drawing/2010/main"/>
              </a:ext>
            </a:extLst>
          </a:blip>
          <a:srcRect l="21781" t="90702" r="26318" b="-2592"/>
          <a:stretch>
            <a:fillRect/>
          </a:stretch>
        </p:blipFill>
        <p:spPr>
          <a:xfrm flipH="1">
            <a:off x="6442075" y="121920"/>
            <a:ext cx="5749925" cy="627380"/>
          </a:xfrm>
          <a:prstGeom prst="rect">
            <a:avLst/>
          </a:prstGeom>
        </p:spPr>
      </p:pic>
      <p:pic>
        <p:nvPicPr>
          <p:cNvPr id="12" name="图片 9" descr="千库网_儿童节卡通植物装饰清新边框_元素编号12228134">
            <a:extLst>
              <a:ext uri="{FF2B5EF4-FFF2-40B4-BE49-F238E27FC236}">
                <a16:creationId xmlns:a16="http://schemas.microsoft.com/office/drawing/2014/main" id="{297B01A3-B234-53BD-B7A6-6831169FDE50}"/>
              </a:ext>
            </a:extLst>
          </p:cNvPr>
          <p:cNvPicPr>
            <a:picLocks noChangeAspect="1"/>
          </p:cNvPicPr>
          <p:nvPr userDrawn="1"/>
        </p:nvPicPr>
        <p:blipFill>
          <a:blip r:embed="rId8" cstate="screen">
            <a:extLst>
              <a:ext uri="{28A0092B-C50C-407E-A947-70E740481C1C}">
                <a14:useLocalDpi xmlns:a14="http://schemas.microsoft.com/office/drawing/2010/main"/>
              </a:ext>
            </a:extLst>
          </a:blip>
          <a:srcRect r="40325" b="78917"/>
          <a:stretch>
            <a:fillRect/>
          </a:stretch>
        </p:blipFill>
        <p:spPr>
          <a:xfrm>
            <a:off x="0" y="342265"/>
            <a:ext cx="3850005" cy="2041525"/>
          </a:xfrm>
          <a:prstGeom prst="rect">
            <a:avLst/>
          </a:prstGeom>
        </p:spPr>
      </p:pic>
      <p:pic>
        <p:nvPicPr>
          <p:cNvPr id="13" name="图片 11" descr="千库网_儿童节卡通植物装饰清新边框_元素编号12228134">
            <a:extLst>
              <a:ext uri="{FF2B5EF4-FFF2-40B4-BE49-F238E27FC236}">
                <a16:creationId xmlns:a16="http://schemas.microsoft.com/office/drawing/2014/main" id="{39F583EE-9C7D-4A66-3E3B-830A91D4F8E0}"/>
              </a:ext>
            </a:extLst>
          </p:cNvPr>
          <p:cNvPicPr>
            <a:picLocks noChangeAspect="1"/>
          </p:cNvPicPr>
          <p:nvPr userDrawn="1"/>
        </p:nvPicPr>
        <p:blipFill>
          <a:blip r:embed="rId9" cstate="screen">
            <a:extLst>
              <a:ext uri="{28A0092B-C50C-407E-A947-70E740481C1C}">
                <a14:useLocalDpi xmlns:a14="http://schemas.microsoft.com/office/drawing/2010/main"/>
              </a:ext>
            </a:extLst>
          </a:blip>
          <a:srcRect t="66585" r="107" b="282"/>
          <a:stretch>
            <a:fillRect/>
          </a:stretch>
        </p:blipFill>
        <p:spPr>
          <a:xfrm>
            <a:off x="3850005" y="4374515"/>
            <a:ext cx="4993005" cy="2484120"/>
          </a:xfrm>
          <a:prstGeom prst="rect">
            <a:avLst/>
          </a:prstGeom>
        </p:spPr>
      </p:pic>
      <p:sp>
        <p:nvSpPr>
          <p:cNvPr id="14" name="椭圆 10">
            <a:extLst>
              <a:ext uri="{FF2B5EF4-FFF2-40B4-BE49-F238E27FC236}">
                <a16:creationId xmlns:a16="http://schemas.microsoft.com/office/drawing/2014/main" id="{8C44C33F-7D42-7FF8-80CA-074F2372EC92}"/>
              </a:ext>
            </a:extLst>
          </p:cNvPr>
          <p:cNvSpPr/>
          <p:nvPr userDrawn="1"/>
        </p:nvSpPr>
        <p:spPr>
          <a:xfrm>
            <a:off x="9965690" y="2372995"/>
            <a:ext cx="2110740" cy="2110740"/>
          </a:xfrm>
          <a:prstGeom prst="ellipse">
            <a:avLst/>
          </a:prstGeom>
          <a:solidFill>
            <a:srgbClr val="EA9E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a:extLst>
              <a:ext uri="{FF2B5EF4-FFF2-40B4-BE49-F238E27FC236}">
                <a16:creationId xmlns:a16="http://schemas.microsoft.com/office/drawing/2014/main" id="{B4446CD0-F08E-AC2C-FF2D-079EAEBAA237}"/>
              </a:ext>
            </a:extLst>
          </p:cNvPr>
          <p:cNvSpPr/>
          <p:nvPr userDrawn="1"/>
        </p:nvSpPr>
        <p:spPr>
          <a:xfrm rot="5400000" flipH="1">
            <a:off x="11561445" y="3166110"/>
            <a:ext cx="490855" cy="3524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 descr="千库网_儿童读书日读书教育掉落书本_元素编号13394323">
            <a:extLst>
              <a:ext uri="{FF2B5EF4-FFF2-40B4-BE49-F238E27FC236}">
                <a16:creationId xmlns:a16="http://schemas.microsoft.com/office/drawing/2014/main" id="{16DE3604-71A2-B339-DE86-B7C28D149C55}"/>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47245" y="2134808"/>
            <a:ext cx="3376930" cy="4879975"/>
          </a:xfrm>
          <a:prstGeom prst="rect">
            <a:avLst/>
          </a:prstGeom>
        </p:spPr>
      </p:pic>
      <p:pic>
        <p:nvPicPr>
          <p:cNvPr id="18" name="Picture 21">
            <a:extLst>
              <a:ext uri="{FF2B5EF4-FFF2-40B4-BE49-F238E27FC236}">
                <a16:creationId xmlns:a16="http://schemas.microsoft.com/office/drawing/2014/main" id="{8040CCB8-7C50-A60F-CC52-C15B01E11482}"/>
              </a:ext>
            </a:extLst>
          </p:cNvPr>
          <p:cNvPicPr>
            <a:picLocks noChangeAspect="1"/>
          </p:cNvPicPr>
          <p:nvPr userDrawn="1"/>
        </p:nvPicPr>
        <p:blipFill>
          <a:blip r:embed="rId11">
            <a:biLevel thresh="75000"/>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359020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par>
                                <p:cTn id="23" presetID="6"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par>
                                <p:cTn id="32" presetID="16" presetClass="entr" presetSubtype="21"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4_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F58C51-1504-5020-431C-261E381C519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AFC1994-24D5-68AE-DA3B-54E31E8DBC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A792C33-02FA-8A12-810A-FDD4ABD50682}"/>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11/16/2024</a:t>
            </a:fld>
            <a:endParaRPr lang="en-US"/>
          </a:p>
        </p:txBody>
      </p:sp>
      <p:sp>
        <p:nvSpPr>
          <p:cNvPr id="5" name="Chỗ dành sẵn cho Chân trang 4">
            <a:extLst>
              <a:ext uri="{FF2B5EF4-FFF2-40B4-BE49-F238E27FC236}">
                <a16:creationId xmlns:a16="http://schemas.microsoft.com/office/drawing/2014/main" id="{863A79B9-4FE2-660F-168C-CFBF87A679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C0C29B5-2CEE-B46F-F583-AE78D4A44D50}"/>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pic>
        <p:nvPicPr>
          <p:cNvPr id="7" name="图片 3" descr="2">
            <a:extLst>
              <a:ext uri="{FF2B5EF4-FFF2-40B4-BE49-F238E27FC236}">
                <a16:creationId xmlns:a16="http://schemas.microsoft.com/office/drawing/2014/main" id="{FEB286CA-8754-AC26-6587-29A134BDE5EF}"/>
              </a:ext>
            </a:extLst>
          </p:cNvPr>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13716000"/>
            <a:ext cx="12323445" cy="6858635"/>
          </a:xfrm>
          <a:prstGeom prst="rect">
            <a:avLst/>
          </a:prstGeom>
        </p:spPr>
      </p:pic>
      <p:pic>
        <p:nvPicPr>
          <p:cNvPr id="8" name="图片 4" descr="2">
            <a:extLst>
              <a:ext uri="{FF2B5EF4-FFF2-40B4-BE49-F238E27FC236}">
                <a16:creationId xmlns:a16="http://schemas.microsoft.com/office/drawing/2014/main" id="{6F8547F7-0A27-3F15-66E4-B1502ACAA74B}"/>
              </a:ext>
            </a:extLst>
          </p:cNvPr>
          <p:cNvPicPr>
            <a:picLocks noChangeAspect="1"/>
          </p:cNvPicPr>
          <p:nvPr userDrawn="1"/>
        </p:nvPicPr>
        <p:blipFill>
          <a:blip r:embed="rId4" cstate="screen">
            <a:extLst>
              <a:ext uri="{28A0092B-C50C-407E-A947-70E740481C1C}">
                <a14:useLocalDpi xmlns:a14="http://schemas.microsoft.com/office/drawing/2010/main"/>
              </a:ext>
            </a:extLst>
          </a:blip>
          <a:srcRect l="1466" t="3060" r="94796" b="86591"/>
          <a:stretch>
            <a:fillRect/>
          </a:stretch>
        </p:blipFill>
        <p:spPr>
          <a:xfrm>
            <a:off x="4043045" y="13716000"/>
            <a:ext cx="497205" cy="655320"/>
          </a:xfrm>
          <a:prstGeom prst="rect">
            <a:avLst/>
          </a:prstGeom>
        </p:spPr>
      </p:pic>
      <p:pic>
        <p:nvPicPr>
          <p:cNvPr id="9" name="图片 5" descr="2">
            <a:extLst>
              <a:ext uri="{FF2B5EF4-FFF2-40B4-BE49-F238E27FC236}">
                <a16:creationId xmlns:a16="http://schemas.microsoft.com/office/drawing/2014/main" id="{BF82806E-7B02-A580-6468-11BAA5D7342D}"/>
              </a:ext>
            </a:extLst>
          </p:cNvPr>
          <p:cNvPicPr>
            <a:picLocks noChangeAspect="1"/>
          </p:cNvPicPr>
          <p:nvPr userDrawn="1"/>
        </p:nvPicPr>
        <p:blipFill>
          <a:blip r:embed="rId5" cstate="screen">
            <a:extLst>
              <a:ext uri="{28A0092B-C50C-407E-A947-70E740481C1C}">
                <a14:useLocalDpi xmlns:a14="http://schemas.microsoft.com/office/drawing/2010/main"/>
              </a:ext>
            </a:extLst>
          </a:blip>
          <a:srcRect l="21781" t="90702" r="26318" b="-2592"/>
          <a:stretch>
            <a:fillRect/>
          </a:stretch>
        </p:blipFill>
        <p:spPr>
          <a:xfrm>
            <a:off x="573405" y="13716000"/>
            <a:ext cx="6472555" cy="706120"/>
          </a:xfrm>
          <a:prstGeom prst="rect">
            <a:avLst/>
          </a:prstGeom>
        </p:spPr>
      </p:pic>
      <p:pic>
        <p:nvPicPr>
          <p:cNvPr id="10" name="图片 6" descr="白板">
            <a:extLst>
              <a:ext uri="{FF2B5EF4-FFF2-40B4-BE49-F238E27FC236}">
                <a16:creationId xmlns:a16="http://schemas.microsoft.com/office/drawing/2014/main" id="{FB5FFBBC-29B2-A1BA-F1AD-E6086F37C2E9}"/>
              </a:ext>
            </a:extLst>
          </p:cNvPr>
          <p:cNvPicPr>
            <a:picLocks noChangeAspect="1"/>
          </p:cNvPicPr>
          <p:nvPr userDrawn="1"/>
        </p:nvPicPr>
        <p:blipFill>
          <a:blip r:embed="rId6" cstate="screen">
            <a:extLst>
              <a:ext uri="{28A0092B-C50C-407E-A947-70E740481C1C}">
                <a14:useLocalDpi xmlns:a14="http://schemas.microsoft.com/office/drawing/2010/main"/>
              </a:ext>
            </a:extLst>
          </a:blip>
          <a:srcRect l="3932" t="6683" r="4106" b="6126"/>
          <a:stretch>
            <a:fillRect/>
          </a:stretch>
        </p:blipFill>
        <p:spPr>
          <a:xfrm>
            <a:off x="692785" y="13716000"/>
            <a:ext cx="10937875" cy="5381625"/>
          </a:xfrm>
          <a:prstGeom prst="rect">
            <a:avLst/>
          </a:prstGeom>
        </p:spPr>
      </p:pic>
      <p:pic>
        <p:nvPicPr>
          <p:cNvPr id="11" name="图片 8" descr="2">
            <a:extLst>
              <a:ext uri="{FF2B5EF4-FFF2-40B4-BE49-F238E27FC236}">
                <a16:creationId xmlns:a16="http://schemas.microsoft.com/office/drawing/2014/main" id="{7AADFC15-6F6D-B0B7-7451-D64D88B5F5BC}"/>
              </a:ext>
            </a:extLst>
          </p:cNvPr>
          <p:cNvPicPr>
            <a:picLocks noChangeAspect="1"/>
          </p:cNvPicPr>
          <p:nvPr userDrawn="1"/>
        </p:nvPicPr>
        <p:blipFill>
          <a:blip r:embed="rId7" cstate="screen">
            <a:extLst>
              <a:ext uri="{28A0092B-C50C-407E-A947-70E740481C1C}">
                <a14:useLocalDpi xmlns:a14="http://schemas.microsoft.com/office/drawing/2010/main"/>
              </a:ext>
            </a:extLst>
          </a:blip>
          <a:srcRect l="21781" t="90702" r="26318" b="-2592"/>
          <a:stretch>
            <a:fillRect/>
          </a:stretch>
        </p:blipFill>
        <p:spPr>
          <a:xfrm flipH="1">
            <a:off x="6442075" y="13716000"/>
            <a:ext cx="5749925" cy="627380"/>
          </a:xfrm>
          <a:prstGeom prst="rect">
            <a:avLst/>
          </a:prstGeom>
        </p:spPr>
      </p:pic>
      <p:pic>
        <p:nvPicPr>
          <p:cNvPr id="12" name="图片 9" descr="千库网_儿童节卡通植物装饰清新边框_元素编号12228134">
            <a:extLst>
              <a:ext uri="{FF2B5EF4-FFF2-40B4-BE49-F238E27FC236}">
                <a16:creationId xmlns:a16="http://schemas.microsoft.com/office/drawing/2014/main" id="{297B01A3-B234-53BD-B7A6-6831169FDE50}"/>
              </a:ext>
            </a:extLst>
          </p:cNvPr>
          <p:cNvPicPr>
            <a:picLocks noChangeAspect="1"/>
          </p:cNvPicPr>
          <p:nvPr userDrawn="1"/>
        </p:nvPicPr>
        <p:blipFill>
          <a:blip r:embed="rId8" cstate="screen">
            <a:extLst>
              <a:ext uri="{28A0092B-C50C-407E-A947-70E740481C1C}">
                <a14:useLocalDpi xmlns:a14="http://schemas.microsoft.com/office/drawing/2010/main"/>
              </a:ext>
            </a:extLst>
          </a:blip>
          <a:srcRect r="40325" b="78917"/>
          <a:stretch>
            <a:fillRect/>
          </a:stretch>
        </p:blipFill>
        <p:spPr>
          <a:xfrm>
            <a:off x="0" y="13716000"/>
            <a:ext cx="3850005" cy="2041525"/>
          </a:xfrm>
          <a:prstGeom prst="rect">
            <a:avLst/>
          </a:prstGeom>
        </p:spPr>
      </p:pic>
      <p:pic>
        <p:nvPicPr>
          <p:cNvPr id="13" name="图片 11" descr="千库网_儿童节卡通植物装饰清新边框_元素编号12228134">
            <a:extLst>
              <a:ext uri="{FF2B5EF4-FFF2-40B4-BE49-F238E27FC236}">
                <a16:creationId xmlns:a16="http://schemas.microsoft.com/office/drawing/2014/main" id="{39F583EE-9C7D-4A66-3E3B-830A91D4F8E0}"/>
              </a:ext>
            </a:extLst>
          </p:cNvPr>
          <p:cNvPicPr>
            <a:picLocks noChangeAspect="1"/>
          </p:cNvPicPr>
          <p:nvPr userDrawn="1"/>
        </p:nvPicPr>
        <p:blipFill>
          <a:blip r:embed="rId9" cstate="screen">
            <a:extLst>
              <a:ext uri="{28A0092B-C50C-407E-A947-70E740481C1C}">
                <a14:useLocalDpi xmlns:a14="http://schemas.microsoft.com/office/drawing/2010/main"/>
              </a:ext>
            </a:extLst>
          </a:blip>
          <a:srcRect t="66585" r="107" b="282"/>
          <a:stretch>
            <a:fillRect/>
          </a:stretch>
        </p:blipFill>
        <p:spPr>
          <a:xfrm>
            <a:off x="3850005" y="13716000"/>
            <a:ext cx="4993005" cy="2484120"/>
          </a:xfrm>
          <a:prstGeom prst="rect">
            <a:avLst/>
          </a:prstGeom>
        </p:spPr>
      </p:pic>
      <p:sp>
        <p:nvSpPr>
          <p:cNvPr id="14" name="椭圆 10">
            <a:extLst>
              <a:ext uri="{FF2B5EF4-FFF2-40B4-BE49-F238E27FC236}">
                <a16:creationId xmlns:a16="http://schemas.microsoft.com/office/drawing/2014/main" id="{8C44C33F-7D42-7FF8-80CA-074F2372EC92}"/>
              </a:ext>
            </a:extLst>
          </p:cNvPr>
          <p:cNvSpPr/>
          <p:nvPr userDrawn="1"/>
        </p:nvSpPr>
        <p:spPr>
          <a:xfrm>
            <a:off x="9965690" y="13716000"/>
            <a:ext cx="2110740" cy="2110740"/>
          </a:xfrm>
          <a:prstGeom prst="ellipse">
            <a:avLst/>
          </a:prstGeom>
          <a:solidFill>
            <a:srgbClr val="EA9E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a:extLst>
              <a:ext uri="{FF2B5EF4-FFF2-40B4-BE49-F238E27FC236}">
                <a16:creationId xmlns:a16="http://schemas.microsoft.com/office/drawing/2014/main" id="{B4446CD0-F08E-AC2C-FF2D-079EAEBAA237}"/>
              </a:ext>
            </a:extLst>
          </p:cNvPr>
          <p:cNvSpPr/>
          <p:nvPr userDrawn="1"/>
        </p:nvSpPr>
        <p:spPr>
          <a:xfrm rot="5400000" flipH="1">
            <a:off x="11561445" y="13716000"/>
            <a:ext cx="490855" cy="3524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 descr="千库网_儿童读书日读书教育掉落书本_元素编号13394323">
            <a:extLst>
              <a:ext uri="{FF2B5EF4-FFF2-40B4-BE49-F238E27FC236}">
                <a16:creationId xmlns:a16="http://schemas.microsoft.com/office/drawing/2014/main" id="{16DE3604-71A2-B339-DE86-B7C28D149C55}"/>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47245" y="13716000"/>
            <a:ext cx="3376930" cy="4879975"/>
          </a:xfrm>
          <a:prstGeom prst="rect">
            <a:avLst/>
          </a:prstGeom>
        </p:spPr>
      </p:pic>
      <p:pic>
        <p:nvPicPr>
          <p:cNvPr id="15" name="Picture 19">
            <a:extLst>
              <a:ext uri="{FF2B5EF4-FFF2-40B4-BE49-F238E27FC236}">
                <a16:creationId xmlns:a16="http://schemas.microsoft.com/office/drawing/2014/main" id="{AA95DC17-FA81-45BD-7EE8-EE0E7F908940}"/>
              </a:ext>
            </a:extLst>
          </p:cNvPr>
          <p:cNvPicPr>
            <a:picLocks noChangeAspect="1"/>
          </p:cNvPicPr>
          <p:nvPr userDrawn="1"/>
        </p:nvPicPr>
        <p:blipFill>
          <a:blip r:embed="rId11">
            <a:lum bright="70000" contrast="-70000"/>
          </a:blip>
          <a:stretch>
            <a:fillRect/>
          </a:stretch>
        </p:blipFill>
        <p:spPr>
          <a:xfrm>
            <a:off x="-571321" y="6098214"/>
            <a:ext cx="2188654" cy="890093"/>
          </a:xfrm>
          <a:prstGeom prst="rect">
            <a:avLst/>
          </a:prstGeom>
        </p:spPr>
      </p:pic>
      <p:pic>
        <p:nvPicPr>
          <p:cNvPr id="18" name="Picture 21">
            <a:extLst>
              <a:ext uri="{FF2B5EF4-FFF2-40B4-BE49-F238E27FC236}">
                <a16:creationId xmlns:a16="http://schemas.microsoft.com/office/drawing/2014/main" id="{8040CCB8-7C50-A60F-CC52-C15B01E11482}"/>
              </a:ext>
            </a:extLst>
          </p:cNvPr>
          <p:cNvPicPr>
            <a:picLocks noChangeAspect="1"/>
          </p:cNvPicPr>
          <p:nvPr userDrawn="1"/>
        </p:nvPicPr>
        <p:blipFill>
          <a:blip r:embed="rId12">
            <a:biLevel thresh="75000"/>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48028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par>
                                <p:cTn id="23" presetID="6"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par>
                                <p:cTn id="32" presetID="16" presetClass="entr" presetSubtype="21"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3_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F58C51-1504-5020-431C-261E381C519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AFC1994-24D5-68AE-DA3B-54E31E8DBC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A792C33-02FA-8A12-810A-FDD4ABD50682}"/>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11/16/2024</a:t>
            </a:fld>
            <a:endParaRPr lang="en-US"/>
          </a:p>
        </p:txBody>
      </p:sp>
      <p:sp>
        <p:nvSpPr>
          <p:cNvPr id="5" name="Chỗ dành sẵn cho Chân trang 4">
            <a:extLst>
              <a:ext uri="{FF2B5EF4-FFF2-40B4-BE49-F238E27FC236}">
                <a16:creationId xmlns:a16="http://schemas.microsoft.com/office/drawing/2014/main" id="{863A79B9-4FE2-660F-168C-CFBF87A679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C0C29B5-2CEE-B46F-F583-AE78D4A44D50}"/>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pic>
        <p:nvPicPr>
          <p:cNvPr id="7" name="图片 3" descr="2">
            <a:extLst>
              <a:ext uri="{FF2B5EF4-FFF2-40B4-BE49-F238E27FC236}">
                <a16:creationId xmlns:a16="http://schemas.microsoft.com/office/drawing/2014/main" id="{FEB286CA-8754-AC26-6587-29A134BDE5EF}"/>
              </a:ext>
            </a:extLst>
          </p:cNvPr>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13716000"/>
            <a:ext cx="12323445" cy="6858635"/>
          </a:xfrm>
          <a:prstGeom prst="rect">
            <a:avLst/>
          </a:prstGeom>
        </p:spPr>
      </p:pic>
      <p:pic>
        <p:nvPicPr>
          <p:cNvPr id="8" name="图片 4" descr="2">
            <a:extLst>
              <a:ext uri="{FF2B5EF4-FFF2-40B4-BE49-F238E27FC236}">
                <a16:creationId xmlns:a16="http://schemas.microsoft.com/office/drawing/2014/main" id="{6F8547F7-0A27-3F15-66E4-B1502ACAA74B}"/>
              </a:ext>
            </a:extLst>
          </p:cNvPr>
          <p:cNvPicPr>
            <a:picLocks noChangeAspect="1"/>
          </p:cNvPicPr>
          <p:nvPr userDrawn="1"/>
        </p:nvPicPr>
        <p:blipFill>
          <a:blip r:embed="rId4" cstate="screen">
            <a:extLst>
              <a:ext uri="{28A0092B-C50C-407E-A947-70E740481C1C}">
                <a14:useLocalDpi xmlns:a14="http://schemas.microsoft.com/office/drawing/2010/main"/>
              </a:ext>
            </a:extLst>
          </a:blip>
          <a:srcRect l="1466" t="3060" r="94796" b="86591"/>
          <a:stretch>
            <a:fillRect/>
          </a:stretch>
        </p:blipFill>
        <p:spPr>
          <a:xfrm>
            <a:off x="4043045" y="13716000"/>
            <a:ext cx="497205" cy="655320"/>
          </a:xfrm>
          <a:prstGeom prst="rect">
            <a:avLst/>
          </a:prstGeom>
        </p:spPr>
      </p:pic>
      <p:pic>
        <p:nvPicPr>
          <p:cNvPr id="9" name="图片 5" descr="2">
            <a:extLst>
              <a:ext uri="{FF2B5EF4-FFF2-40B4-BE49-F238E27FC236}">
                <a16:creationId xmlns:a16="http://schemas.microsoft.com/office/drawing/2014/main" id="{BF82806E-7B02-A580-6468-11BAA5D7342D}"/>
              </a:ext>
            </a:extLst>
          </p:cNvPr>
          <p:cNvPicPr>
            <a:picLocks noChangeAspect="1"/>
          </p:cNvPicPr>
          <p:nvPr userDrawn="1"/>
        </p:nvPicPr>
        <p:blipFill>
          <a:blip r:embed="rId5" cstate="screen">
            <a:extLst>
              <a:ext uri="{28A0092B-C50C-407E-A947-70E740481C1C}">
                <a14:useLocalDpi xmlns:a14="http://schemas.microsoft.com/office/drawing/2010/main"/>
              </a:ext>
            </a:extLst>
          </a:blip>
          <a:srcRect l="21781" t="90702" r="26318" b="-2592"/>
          <a:stretch>
            <a:fillRect/>
          </a:stretch>
        </p:blipFill>
        <p:spPr>
          <a:xfrm>
            <a:off x="573405" y="13716000"/>
            <a:ext cx="6472555" cy="706120"/>
          </a:xfrm>
          <a:prstGeom prst="rect">
            <a:avLst/>
          </a:prstGeom>
        </p:spPr>
      </p:pic>
      <p:pic>
        <p:nvPicPr>
          <p:cNvPr id="10" name="图片 6" descr="白板">
            <a:extLst>
              <a:ext uri="{FF2B5EF4-FFF2-40B4-BE49-F238E27FC236}">
                <a16:creationId xmlns:a16="http://schemas.microsoft.com/office/drawing/2014/main" id="{FB5FFBBC-29B2-A1BA-F1AD-E6086F37C2E9}"/>
              </a:ext>
            </a:extLst>
          </p:cNvPr>
          <p:cNvPicPr>
            <a:picLocks noChangeAspect="1"/>
          </p:cNvPicPr>
          <p:nvPr userDrawn="1"/>
        </p:nvPicPr>
        <p:blipFill>
          <a:blip r:embed="rId6" cstate="screen">
            <a:extLst>
              <a:ext uri="{28A0092B-C50C-407E-A947-70E740481C1C}">
                <a14:useLocalDpi xmlns:a14="http://schemas.microsoft.com/office/drawing/2010/main"/>
              </a:ext>
            </a:extLst>
          </a:blip>
          <a:srcRect l="3932" t="6683" r="4106" b="6126"/>
          <a:stretch>
            <a:fillRect/>
          </a:stretch>
        </p:blipFill>
        <p:spPr>
          <a:xfrm>
            <a:off x="692785" y="13716000"/>
            <a:ext cx="10937875" cy="5381625"/>
          </a:xfrm>
          <a:prstGeom prst="rect">
            <a:avLst/>
          </a:prstGeom>
        </p:spPr>
      </p:pic>
      <p:pic>
        <p:nvPicPr>
          <p:cNvPr id="11" name="图片 8" descr="2">
            <a:extLst>
              <a:ext uri="{FF2B5EF4-FFF2-40B4-BE49-F238E27FC236}">
                <a16:creationId xmlns:a16="http://schemas.microsoft.com/office/drawing/2014/main" id="{7AADFC15-6F6D-B0B7-7451-D64D88B5F5BC}"/>
              </a:ext>
            </a:extLst>
          </p:cNvPr>
          <p:cNvPicPr>
            <a:picLocks noChangeAspect="1"/>
          </p:cNvPicPr>
          <p:nvPr userDrawn="1"/>
        </p:nvPicPr>
        <p:blipFill>
          <a:blip r:embed="rId7" cstate="screen">
            <a:extLst>
              <a:ext uri="{28A0092B-C50C-407E-A947-70E740481C1C}">
                <a14:useLocalDpi xmlns:a14="http://schemas.microsoft.com/office/drawing/2010/main"/>
              </a:ext>
            </a:extLst>
          </a:blip>
          <a:srcRect l="21781" t="90702" r="26318" b="-2592"/>
          <a:stretch>
            <a:fillRect/>
          </a:stretch>
        </p:blipFill>
        <p:spPr>
          <a:xfrm flipH="1">
            <a:off x="6442075" y="13716000"/>
            <a:ext cx="5749925" cy="627380"/>
          </a:xfrm>
          <a:prstGeom prst="rect">
            <a:avLst/>
          </a:prstGeom>
        </p:spPr>
      </p:pic>
      <p:pic>
        <p:nvPicPr>
          <p:cNvPr id="12" name="图片 9" descr="千库网_儿童节卡通植物装饰清新边框_元素编号12228134">
            <a:extLst>
              <a:ext uri="{FF2B5EF4-FFF2-40B4-BE49-F238E27FC236}">
                <a16:creationId xmlns:a16="http://schemas.microsoft.com/office/drawing/2014/main" id="{297B01A3-B234-53BD-B7A6-6831169FDE50}"/>
              </a:ext>
            </a:extLst>
          </p:cNvPr>
          <p:cNvPicPr>
            <a:picLocks noChangeAspect="1"/>
          </p:cNvPicPr>
          <p:nvPr userDrawn="1"/>
        </p:nvPicPr>
        <p:blipFill>
          <a:blip r:embed="rId8" cstate="screen">
            <a:extLst>
              <a:ext uri="{28A0092B-C50C-407E-A947-70E740481C1C}">
                <a14:useLocalDpi xmlns:a14="http://schemas.microsoft.com/office/drawing/2010/main"/>
              </a:ext>
            </a:extLst>
          </a:blip>
          <a:srcRect r="40325" b="78917"/>
          <a:stretch>
            <a:fillRect/>
          </a:stretch>
        </p:blipFill>
        <p:spPr>
          <a:xfrm>
            <a:off x="0" y="13716000"/>
            <a:ext cx="3850005" cy="2041525"/>
          </a:xfrm>
          <a:prstGeom prst="rect">
            <a:avLst/>
          </a:prstGeom>
        </p:spPr>
      </p:pic>
      <p:pic>
        <p:nvPicPr>
          <p:cNvPr id="13" name="图片 11" descr="千库网_儿童节卡通植物装饰清新边框_元素编号12228134">
            <a:extLst>
              <a:ext uri="{FF2B5EF4-FFF2-40B4-BE49-F238E27FC236}">
                <a16:creationId xmlns:a16="http://schemas.microsoft.com/office/drawing/2014/main" id="{39F583EE-9C7D-4A66-3E3B-830A91D4F8E0}"/>
              </a:ext>
            </a:extLst>
          </p:cNvPr>
          <p:cNvPicPr>
            <a:picLocks noChangeAspect="1"/>
          </p:cNvPicPr>
          <p:nvPr userDrawn="1"/>
        </p:nvPicPr>
        <p:blipFill>
          <a:blip r:embed="rId9" cstate="screen">
            <a:extLst>
              <a:ext uri="{28A0092B-C50C-407E-A947-70E740481C1C}">
                <a14:useLocalDpi xmlns:a14="http://schemas.microsoft.com/office/drawing/2010/main"/>
              </a:ext>
            </a:extLst>
          </a:blip>
          <a:srcRect t="66585" r="107" b="282"/>
          <a:stretch>
            <a:fillRect/>
          </a:stretch>
        </p:blipFill>
        <p:spPr>
          <a:xfrm>
            <a:off x="3850005" y="13716000"/>
            <a:ext cx="4993005" cy="2484120"/>
          </a:xfrm>
          <a:prstGeom prst="rect">
            <a:avLst/>
          </a:prstGeom>
        </p:spPr>
      </p:pic>
      <p:sp>
        <p:nvSpPr>
          <p:cNvPr id="14" name="椭圆 10">
            <a:extLst>
              <a:ext uri="{FF2B5EF4-FFF2-40B4-BE49-F238E27FC236}">
                <a16:creationId xmlns:a16="http://schemas.microsoft.com/office/drawing/2014/main" id="{8C44C33F-7D42-7FF8-80CA-074F2372EC92}"/>
              </a:ext>
            </a:extLst>
          </p:cNvPr>
          <p:cNvSpPr/>
          <p:nvPr userDrawn="1"/>
        </p:nvSpPr>
        <p:spPr>
          <a:xfrm>
            <a:off x="9965690" y="13716000"/>
            <a:ext cx="2110740" cy="2110740"/>
          </a:xfrm>
          <a:prstGeom prst="ellipse">
            <a:avLst/>
          </a:prstGeom>
          <a:solidFill>
            <a:srgbClr val="EA9E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a:extLst>
              <a:ext uri="{FF2B5EF4-FFF2-40B4-BE49-F238E27FC236}">
                <a16:creationId xmlns:a16="http://schemas.microsoft.com/office/drawing/2014/main" id="{B4446CD0-F08E-AC2C-FF2D-079EAEBAA237}"/>
              </a:ext>
            </a:extLst>
          </p:cNvPr>
          <p:cNvSpPr/>
          <p:nvPr userDrawn="1"/>
        </p:nvSpPr>
        <p:spPr>
          <a:xfrm rot="5400000" flipH="1">
            <a:off x="11561445" y="13716000"/>
            <a:ext cx="490855" cy="3524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 descr="千库网_儿童读书日读书教育掉落书本_元素编号13394323">
            <a:extLst>
              <a:ext uri="{FF2B5EF4-FFF2-40B4-BE49-F238E27FC236}">
                <a16:creationId xmlns:a16="http://schemas.microsoft.com/office/drawing/2014/main" id="{16DE3604-71A2-B339-DE86-B7C28D149C55}"/>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47245" y="13716000"/>
            <a:ext cx="3376930" cy="4879975"/>
          </a:xfrm>
          <a:prstGeom prst="rect">
            <a:avLst/>
          </a:prstGeom>
        </p:spPr>
      </p:pic>
      <p:pic>
        <p:nvPicPr>
          <p:cNvPr id="15" name="Picture 19">
            <a:extLst>
              <a:ext uri="{FF2B5EF4-FFF2-40B4-BE49-F238E27FC236}">
                <a16:creationId xmlns:a16="http://schemas.microsoft.com/office/drawing/2014/main" id="{AA95DC17-FA81-45BD-7EE8-EE0E7F908940}"/>
              </a:ext>
            </a:extLst>
          </p:cNvPr>
          <p:cNvPicPr>
            <a:picLocks noChangeAspect="1"/>
          </p:cNvPicPr>
          <p:nvPr userDrawn="1"/>
        </p:nvPicPr>
        <p:blipFill>
          <a:blip r:embed="rId11">
            <a:lum bright="70000" contrast="-70000"/>
          </a:blip>
          <a:stretch>
            <a:fillRect/>
          </a:stretch>
        </p:blipFill>
        <p:spPr>
          <a:xfrm>
            <a:off x="-571321" y="6098214"/>
            <a:ext cx="2188654" cy="890093"/>
          </a:xfrm>
          <a:prstGeom prst="rect">
            <a:avLst/>
          </a:prstGeom>
        </p:spPr>
      </p:pic>
      <p:pic>
        <p:nvPicPr>
          <p:cNvPr id="18" name="Picture 21">
            <a:extLst>
              <a:ext uri="{FF2B5EF4-FFF2-40B4-BE49-F238E27FC236}">
                <a16:creationId xmlns:a16="http://schemas.microsoft.com/office/drawing/2014/main" id="{8040CCB8-7C50-A60F-CC52-C15B01E11482}"/>
              </a:ext>
            </a:extLst>
          </p:cNvPr>
          <p:cNvPicPr>
            <a:picLocks noChangeAspect="1"/>
          </p:cNvPicPr>
          <p:nvPr userDrawn="1"/>
        </p:nvPicPr>
        <p:blipFill>
          <a:blip r:embed="rId12">
            <a:biLevel thresh="75000"/>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103008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par>
                                <p:cTn id="23" presetID="6"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par>
                                <p:cTn id="32" presetID="16" presetClass="entr" presetSubtype="21"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2_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F58C51-1504-5020-431C-261E381C519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AFC1994-24D5-68AE-DA3B-54E31E8DBC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A792C33-02FA-8A12-810A-FDD4ABD50682}"/>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11/16/2024</a:t>
            </a:fld>
            <a:endParaRPr lang="en-US"/>
          </a:p>
        </p:txBody>
      </p:sp>
      <p:sp>
        <p:nvSpPr>
          <p:cNvPr id="5" name="Chỗ dành sẵn cho Chân trang 4">
            <a:extLst>
              <a:ext uri="{FF2B5EF4-FFF2-40B4-BE49-F238E27FC236}">
                <a16:creationId xmlns:a16="http://schemas.microsoft.com/office/drawing/2014/main" id="{863A79B9-4FE2-660F-168C-CFBF87A679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C0C29B5-2CEE-B46F-F583-AE78D4A44D50}"/>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pic>
        <p:nvPicPr>
          <p:cNvPr id="7" name="图片 3" descr="2">
            <a:extLst>
              <a:ext uri="{FF2B5EF4-FFF2-40B4-BE49-F238E27FC236}">
                <a16:creationId xmlns:a16="http://schemas.microsoft.com/office/drawing/2014/main" id="{FEB286CA-8754-AC26-6587-29A134BDE5EF}"/>
              </a:ext>
            </a:extLst>
          </p:cNvPr>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13716000"/>
            <a:ext cx="12323445" cy="6858635"/>
          </a:xfrm>
          <a:prstGeom prst="rect">
            <a:avLst/>
          </a:prstGeom>
        </p:spPr>
      </p:pic>
      <p:pic>
        <p:nvPicPr>
          <p:cNvPr id="8" name="图片 4" descr="2">
            <a:extLst>
              <a:ext uri="{FF2B5EF4-FFF2-40B4-BE49-F238E27FC236}">
                <a16:creationId xmlns:a16="http://schemas.microsoft.com/office/drawing/2014/main" id="{6F8547F7-0A27-3F15-66E4-B1502ACAA74B}"/>
              </a:ext>
            </a:extLst>
          </p:cNvPr>
          <p:cNvPicPr>
            <a:picLocks noChangeAspect="1"/>
          </p:cNvPicPr>
          <p:nvPr userDrawn="1"/>
        </p:nvPicPr>
        <p:blipFill>
          <a:blip r:embed="rId4" cstate="screen">
            <a:extLst>
              <a:ext uri="{28A0092B-C50C-407E-A947-70E740481C1C}">
                <a14:useLocalDpi xmlns:a14="http://schemas.microsoft.com/office/drawing/2010/main"/>
              </a:ext>
            </a:extLst>
          </a:blip>
          <a:srcRect l="1466" t="3060" r="94796" b="86591"/>
          <a:stretch>
            <a:fillRect/>
          </a:stretch>
        </p:blipFill>
        <p:spPr>
          <a:xfrm>
            <a:off x="4043045" y="13716000"/>
            <a:ext cx="497205" cy="655320"/>
          </a:xfrm>
          <a:prstGeom prst="rect">
            <a:avLst/>
          </a:prstGeom>
        </p:spPr>
      </p:pic>
      <p:pic>
        <p:nvPicPr>
          <p:cNvPr id="9" name="图片 5" descr="2">
            <a:extLst>
              <a:ext uri="{FF2B5EF4-FFF2-40B4-BE49-F238E27FC236}">
                <a16:creationId xmlns:a16="http://schemas.microsoft.com/office/drawing/2014/main" id="{BF82806E-7B02-A580-6468-11BAA5D7342D}"/>
              </a:ext>
            </a:extLst>
          </p:cNvPr>
          <p:cNvPicPr>
            <a:picLocks noChangeAspect="1"/>
          </p:cNvPicPr>
          <p:nvPr userDrawn="1"/>
        </p:nvPicPr>
        <p:blipFill>
          <a:blip r:embed="rId5" cstate="screen">
            <a:extLst>
              <a:ext uri="{28A0092B-C50C-407E-A947-70E740481C1C}">
                <a14:useLocalDpi xmlns:a14="http://schemas.microsoft.com/office/drawing/2010/main"/>
              </a:ext>
            </a:extLst>
          </a:blip>
          <a:srcRect l="21781" t="90702" r="26318" b="-2592"/>
          <a:stretch>
            <a:fillRect/>
          </a:stretch>
        </p:blipFill>
        <p:spPr>
          <a:xfrm>
            <a:off x="573405" y="13716000"/>
            <a:ext cx="6472555" cy="706120"/>
          </a:xfrm>
          <a:prstGeom prst="rect">
            <a:avLst/>
          </a:prstGeom>
        </p:spPr>
      </p:pic>
      <p:pic>
        <p:nvPicPr>
          <p:cNvPr id="10" name="图片 6" descr="白板">
            <a:extLst>
              <a:ext uri="{FF2B5EF4-FFF2-40B4-BE49-F238E27FC236}">
                <a16:creationId xmlns:a16="http://schemas.microsoft.com/office/drawing/2014/main" id="{FB5FFBBC-29B2-A1BA-F1AD-E6086F37C2E9}"/>
              </a:ext>
            </a:extLst>
          </p:cNvPr>
          <p:cNvPicPr>
            <a:picLocks noChangeAspect="1"/>
          </p:cNvPicPr>
          <p:nvPr userDrawn="1"/>
        </p:nvPicPr>
        <p:blipFill>
          <a:blip r:embed="rId6" cstate="screen">
            <a:extLst>
              <a:ext uri="{28A0092B-C50C-407E-A947-70E740481C1C}">
                <a14:useLocalDpi xmlns:a14="http://schemas.microsoft.com/office/drawing/2010/main"/>
              </a:ext>
            </a:extLst>
          </a:blip>
          <a:srcRect l="3932" t="6683" r="4106" b="6126"/>
          <a:stretch>
            <a:fillRect/>
          </a:stretch>
        </p:blipFill>
        <p:spPr>
          <a:xfrm>
            <a:off x="692785" y="13716000"/>
            <a:ext cx="10937875" cy="5381625"/>
          </a:xfrm>
          <a:prstGeom prst="rect">
            <a:avLst/>
          </a:prstGeom>
        </p:spPr>
      </p:pic>
      <p:pic>
        <p:nvPicPr>
          <p:cNvPr id="11" name="图片 8" descr="2">
            <a:extLst>
              <a:ext uri="{FF2B5EF4-FFF2-40B4-BE49-F238E27FC236}">
                <a16:creationId xmlns:a16="http://schemas.microsoft.com/office/drawing/2014/main" id="{7AADFC15-6F6D-B0B7-7451-D64D88B5F5BC}"/>
              </a:ext>
            </a:extLst>
          </p:cNvPr>
          <p:cNvPicPr>
            <a:picLocks noChangeAspect="1"/>
          </p:cNvPicPr>
          <p:nvPr userDrawn="1"/>
        </p:nvPicPr>
        <p:blipFill>
          <a:blip r:embed="rId7" cstate="screen">
            <a:extLst>
              <a:ext uri="{28A0092B-C50C-407E-A947-70E740481C1C}">
                <a14:useLocalDpi xmlns:a14="http://schemas.microsoft.com/office/drawing/2010/main"/>
              </a:ext>
            </a:extLst>
          </a:blip>
          <a:srcRect l="21781" t="90702" r="26318" b="-2592"/>
          <a:stretch>
            <a:fillRect/>
          </a:stretch>
        </p:blipFill>
        <p:spPr>
          <a:xfrm flipH="1">
            <a:off x="6442075" y="13716000"/>
            <a:ext cx="5749925" cy="627380"/>
          </a:xfrm>
          <a:prstGeom prst="rect">
            <a:avLst/>
          </a:prstGeom>
        </p:spPr>
      </p:pic>
      <p:pic>
        <p:nvPicPr>
          <p:cNvPr id="12" name="图片 9" descr="千库网_儿童节卡通植物装饰清新边框_元素编号12228134">
            <a:extLst>
              <a:ext uri="{FF2B5EF4-FFF2-40B4-BE49-F238E27FC236}">
                <a16:creationId xmlns:a16="http://schemas.microsoft.com/office/drawing/2014/main" id="{297B01A3-B234-53BD-B7A6-6831169FDE50}"/>
              </a:ext>
            </a:extLst>
          </p:cNvPr>
          <p:cNvPicPr>
            <a:picLocks noChangeAspect="1"/>
          </p:cNvPicPr>
          <p:nvPr userDrawn="1"/>
        </p:nvPicPr>
        <p:blipFill>
          <a:blip r:embed="rId8" cstate="screen">
            <a:extLst>
              <a:ext uri="{28A0092B-C50C-407E-A947-70E740481C1C}">
                <a14:useLocalDpi xmlns:a14="http://schemas.microsoft.com/office/drawing/2010/main"/>
              </a:ext>
            </a:extLst>
          </a:blip>
          <a:srcRect r="40325" b="78917"/>
          <a:stretch>
            <a:fillRect/>
          </a:stretch>
        </p:blipFill>
        <p:spPr>
          <a:xfrm>
            <a:off x="0" y="13716000"/>
            <a:ext cx="3850005" cy="2041525"/>
          </a:xfrm>
          <a:prstGeom prst="rect">
            <a:avLst/>
          </a:prstGeom>
        </p:spPr>
      </p:pic>
      <p:pic>
        <p:nvPicPr>
          <p:cNvPr id="13" name="图片 11" descr="千库网_儿童节卡通植物装饰清新边框_元素编号12228134">
            <a:extLst>
              <a:ext uri="{FF2B5EF4-FFF2-40B4-BE49-F238E27FC236}">
                <a16:creationId xmlns:a16="http://schemas.microsoft.com/office/drawing/2014/main" id="{39F583EE-9C7D-4A66-3E3B-830A91D4F8E0}"/>
              </a:ext>
            </a:extLst>
          </p:cNvPr>
          <p:cNvPicPr>
            <a:picLocks noChangeAspect="1"/>
          </p:cNvPicPr>
          <p:nvPr userDrawn="1"/>
        </p:nvPicPr>
        <p:blipFill>
          <a:blip r:embed="rId9" cstate="screen">
            <a:extLst>
              <a:ext uri="{28A0092B-C50C-407E-A947-70E740481C1C}">
                <a14:useLocalDpi xmlns:a14="http://schemas.microsoft.com/office/drawing/2010/main"/>
              </a:ext>
            </a:extLst>
          </a:blip>
          <a:srcRect t="66585" r="107" b="282"/>
          <a:stretch>
            <a:fillRect/>
          </a:stretch>
        </p:blipFill>
        <p:spPr>
          <a:xfrm>
            <a:off x="3850005" y="13716000"/>
            <a:ext cx="4993005" cy="2484120"/>
          </a:xfrm>
          <a:prstGeom prst="rect">
            <a:avLst/>
          </a:prstGeom>
        </p:spPr>
      </p:pic>
      <p:sp>
        <p:nvSpPr>
          <p:cNvPr id="14" name="椭圆 10">
            <a:extLst>
              <a:ext uri="{FF2B5EF4-FFF2-40B4-BE49-F238E27FC236}">
                <a16:creationId xmlns:a16="http://schemas.microsoft.com/office/drawing/2014/main" id="{8C44C33F-7D42-7FF8-80CA-074F2372EC92}"/>
              </a:ext>
            </a:extLst>
          </p:cNvPr>
          <p:cNvSpPr/>
          <p:nvPr userDrawn="1"/>
        </p:nvSpPr>
        <p:spPr>
          <a:xfrm>
            <a:off x="9965690" y="13716000"/>
            <a:ext cx="2110740" cy="2110740"/>
          </a:xfrm>
          <a:prstGeom prst="ellipse">
            <a:avLst/>
          </a:prstGeom>
          <a:solidFill>
            <a:srgbClr val="EA9E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a:extLst>
              <a:ext uri="{FF2B5EF4-FFF2-40B4-BE49-F238E27FC236}">
                <a16:creationId xmlns:a16="http://schemas.microsoft.com/office/drawing/2014/main" id="{B4446CD0-F08E-AC2C-FF2D-079EAEBAA237}"/>
              </a:ext>
            </a:extLst>
          </p:cNvPr>
          <p:cNvSpPr/>
          <p:nvPr userDrawn="1"/>
        </p:nvSpPr>
        <p:spPr>
          <a:xfrm rot="5400000" flipH="1">
            <a:off x="11561445" y="13716000"/>
            <a:ext cx="490855" cy="3524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 descr="千库网_儿童读书日读书教育掉落书本_元素编号13394323">
            <a:extLst>
              <a:ext uri="{FF2B5EF4-FFF2-40B4-BE49-F238E27FC236}">
                <a16:creationId xmlns:a16="http://schemas.microsoft.com/office/drawing/2014/main" id="{16DE3604-71A2-B339-DE86-B7C28D149C55}"/>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47245" y="13716000"/>
            <a:ext cx="3376930" cy="4879975"/>
          </a:xfrm>
          <a:prstGeom prst="rect">
            <a:avLst/>
          </a:prstGeom>
        </p:spPr>
      </p:pic>
      <p:pic>
        <p:nvPicPr>
          <p:cNvPr id="15" name="Picture 19">
            <a:extLst>
              <a:ext uri="{FF2B5EF4-FFF2-40B4-BE49-F238E27FC236}">
                <a16:creationId xmlns:a16="http://schemas.microsoft.com/office/drawing/2014/main" id="{AA95DC17-FA81-45BD-7EE8-EE0E7F908940}"/>
              </a:ext>
            </a:extLst>
          </p:cNvPr>
          <p:cNvPicPr>
            <a:picLocks noChangeAspect="1"/>
          </p:cNvPicPr>
          <p:nvPr userDrawn="1"/>
        </p:nvPicPr>
        <p:blipFill>
          <a:blip r:embed="rId11">
            <a:lum bright="70000" contrast="-70000"/>
          </a:blip>
          <a:stretch>
            <a:fillRect/>
          </a:stretch>
        </p:blipFill>
        <p:spPr>
          <a:xfrm>
            <a:off x="-571321" y="6098214"/>
            <a:ext cx="2188654" cy="890093"/>
          </a:xfrm>
          <a:prstGeom prst="rect">
            <a:avLst/>
          </a:prstGeom>
        </p:spPr>
      </p:pic>
      <p:pic>
        <p:nvPicPr>
          <p:cNvPr id="18" name="Picture 21">
            <a:extLst>
              <a:ext uri="{FF2B5EF4-FFF2-40B4-BE49-F238E27FC236}">
                <a16:creationId xmlns:a16="http://schemas.microsoft.com/office/drawing/2014/main" id="{8040CCB8-7C50-A60F-CC52-C15B01E11482}"/>
              </a:ext>
            </a:extLst>
          </p:cNvPr>
          <p:cNvPicPr>
            <a:picLocks noChangeAspect="1"/>
          </p:cNvPicPr>
          <p:nvPr userDrawn="1"/>
        </p:nvPicPr>
        <p:blipFill>
          <a:blip r:embed="rId12">
            <a:biLevel thresh="75000"/>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294086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par>
                                <p:cTn id="23" presetID="6"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par>
                                <p:cTn id="32" presetID="16" presetClass="entr" presetSubtype="21"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1_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F58C51-1504-5020-431C-261E381C519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AFC1994-24D5-68AE-DA3B-54E31E8DBC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FA792C33-02FA-8A12-810A-FDD4ABD50682}"/>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11/16/2024</a:t>
            </a:fld>
            <a:endParaRPr lang="en-US"/>
          </a:p>
        </p:txBody>
      </p:sp>
      <p:sp>
        <p:nvSpPr>
          <p:cNvPr id="5" name="Chỗ dành sẵn cho Chân trang 4">
            <a:extLst>
              <a:ext uri="{FF2B5EF4-FFF2-40B4-BE49-F238E27FC236}">
                <a16:creationId xmlns:a16="http://schemas.microsoft.com/office/drawing/2014/main" id="{863A79B9-4FE2-660F-168C-CFBF87A679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C0C29B5-2CEE-B46F-F583-AE78D4A44D50}"/>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pic>
        <p:nvPicPr>
          <p:cNvPr id="7" name="图片 3" descr="2">
            <a:extLst>
              <a:ext uri="{FF2B5EF4-FFF2-40B4-BE49-F238E27FC236}">
                <a16:creationId xmlns:a16="http://schemas.microsoft.com/office/drawing/2014/main" id="{FEB286CA-8754-AC26-6587-29A134BDE5EF}"/>
              </a:ext>
            </a:extLst>
          </p:cNvPr>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635"/>
            <a:ext cx="12323445" cy="6858635"/>
          </a:xfrm>
          <a:prstGeom prst="rect">
            <a:avLst/>
          </a:prstGeom>
        </p:spPr>
      </p:pic>
      <p:pic>
        <p:nvPicPr>
          <p:cNvPr id="8" name="图片 4" descr="2">
            <a:extLst>
              <a:ext uri="{FF2B5EF4-FFF2-40B4-BE49-F238E27FC236}">
                <a16:creationId xmlns:a16="http://schemas.microsoft.com/office/drawing/2014/main" id="{6F8547F7-0A27-3F15-66E4-B1502ACAA74B}"/>
              </a:ext>
            </a:extLst>
          </p:cNvPr>
          <p:cNvPicPr>
            <a:picLocks noChangeAspect="1"/>
          </p:cNvPicPr>
          <p:nvPr userDrawn="1"/>
        </p:nvPicPr>
        <p:blipFill>
          <a:blip r:embed="rId4" cstate="screen">
            <a:extLst>
              <a:ext uri="{28A0092B-C50C-407E-A947-70E740481C1C}">
                <a14:useLocalDpi xmlns:a14="http://schemas.microsoft.com/office/drawing/2010/main"/>
              </a:ext>
            </a:extLst>
          </a:blip>
          <a:srcRect l="1466" t="3060" r="94796" b="86591"/>
          <a:stretch>
            <a:fillRect/>
          </a:stretch>
        </p:blipFill>
        <p:spPr>
          <a:xfrm>
            <a:off x="4043045" y="93980"/>
            <a:ext cx="497205" cy="655320"/>
          </a:xfrm>
          <a:prstGeom prst="rect">
            <a:avLst/>
          </a:prstGeom>
        </p:spPr>
      </p:pic>
      <p:pic>
        <p:nvPicPr>
          <p:cNvPr id="9" name="图片 5" descr="2">
            <a:extLst>
              <a:ext uri="{FF2B5EF4-FFF2-40B4-BE49-F238E27FC236}">
                <a16:creationId xmlns:a16="http://schemas.microsoft.com/office/drawing/2014/main" id="{BF82806E-7B02-A580-6468-11BAA5D7342D}"/>
              </a:ext>
            </a:extLst>
          </p:cNvPr>
          <p:cNvPicPr>
            <a:picLocks noChangeAspect="1"/>
          </p:cNvPicPr>
          <p:nvPr userDrawn="1"/>
        </p:nvPicPr>
        <p:blipFill>
          <a:blip r:embed="rId5" cstate="screen">
            <a:extLst>
              <a:ext uri="{28A0092B-C50C-407E-A947-70E740481C1C}">
                <a14:useLocalDpi xmlns:a14="http://schemas.microsoft.com/office/drawing/2010/main"/>
              </a:ext>
            </a:extLst>
          </a:blip>
          <a:srcRect l="21781" t="90702" r="26318" b="-2592"/>
          <a:stretch>
            <a:fillRect/>
          </a:stretch>
        </p:blipFill>
        <p:spPr>
          <a:xfrm>
            <a:off x="573405" y="6151880"/>
            <a:ext cx="6472555" cy="706120"/>
          </a:xfrm>
          <a:prstGeom prst="rect">
            <a:avLst/>
          </a:prstGeom>
        </p:spPr>
      </p:pic>
      <p:pic>
        <p:nvPicPr>
          <p:cNvPr id="10" name="图片 6" descr="白板">
            <a:extLst>
              <a:ext uri="{FF2B5EF4-FFF2-40B4-BE49-F238E27FC236}">
                <a16:creationId xmlns:a16="http://schemas.microsoft.com/office/drawing/2014/main" id="{FB5FFBBC-29B2-A1BA-F1AD-E6086F37C2E9}"/>
              </a:ext>
            </a:extLst>
          </p:cNvPr>
          <p:cNvPicPr>
            <a:picLocks noChangeAspect="1"/>
          </p:cNvPicPr>
          <p:nvPr userDrawn="1"/>
        </p:nvPicPr>
        <p:blipFill>
          <a:blip r:embed="rId6" cstate="screen">
            <a:extLst>
              <a:ext uri="{28A0092B-C50C-407E-A947-70E740481C1C}">
                <a14:useLocalDpi xmlns:a14="http://schemas.microsoft.com/office/drawing/2010/main"/>
              </a:ext>
            </a:extLst>
          </a:blip>
          <a:srcRect l="3932" t="6683" r="4106" b="6126"/>
          <a:stretch>
            <a:fillRect/>
          </a:stretch>
        </p:blipFill>
        <p:spPr>
          <a:xfrm>
            <a:off x="692785" y="878840"/>
            <a:ext cx="10937875" cy="5381625"/>
          </a:xfrm>
          <a:prstGeom prst="rect">
            <a:avLst/>
          </a:prstGeom>
        </p:spPr>
      </p:pic>
      <p:pic>
        <p:nvPicPr>
          <p:cNvPr id="11" name="图片 8" descr="2">
            <a:extLst>
              <a:ext uri="{FF2B5EF4-FFF2-40B4-BE49-F238E27FC236}">
                <a16:creationId xmlns:a16="http://schemas.microsoft.com/office/drawing/2014/main" id="{7AADFC15-6F6D-B0B7-7451-D64D88B5F5BC}"/>
              </a:ext>
            </a:extLst>
          </p:cNvPr>
          <p:cNvPicPr>
            <a:picLocks noChangeAspect="1"/>
          </p:cNvPicPr>
          <p:nvPr userDrawn="1"/>
        </p:nvPicPr>
        <p:blipFill>
          <a:blip r:embed="rId7" cstate="screen">
            <a:extLst>
              <a:ext uri="{28A0092B-C50C-407E-A947-70E740481C1C}">
                <a14:useLocalDpi xmlns:a14="http://schemas.microsoft.com/office/drawing/2010/main"/>
              </a:ext>
            </a:extLst>
          </a:blip>
          <a:srcRect l="21781" t="90702" r="26318" b="-2592"/>
          <a:stretch>
            <a:fillRect/>
          </a:stretch>
        </p:blipFill>
        <p:spPr>
          <a:xfrm flipH="1">
            <a:off x="6442075" y="121920"/>
            <a:ext cx="5749925" cy="627380"/>
          </a:xfrm>
          <a:prstGeom prst="rect">
            <a:avLst/>
          </a:prstGeom>
        </p:spPr>
      </p:pic>
      <p:pic>
        <p:nvPicPr>
          <p:cNvPr id="12" name="图片 9" descr="千库网_儿童节卡通植物装饰清新边框_元素编号12228134">
            <a:extLst>
              <a:ext uri="{FF2B5EF4-FFF2-40B4-BE49-F238E27FC236}">
                <a16:creationId xmlns:a16="http://schemas.microsoft.com/office/drawing/2014/main" id="{297B01A3-B234-53BD-B7A6-6831169FDE50}"/>
              </a:ext>
            </a:extLst>
          </p:cNvPr>
          <p:cNvPicPr>
            <a:picLocks noChangeAspect="1"/>
          </p:cNvPicPr>
          <p:nvPr userDrawn="1"/>
        </p:nvPicPr>
        <p:blipFill>
          <a:blip r:embed="rId8" cstate="screen">
            <a:extLst>
              <a:ext uri="{28A0092B-C50C-407E-A947-70E740481C1C}">
                <a14:useLocalDpi xmlns:a14="http://schemas.microsoft.com/office/drawing/2010/main"/>
              </a:ext>
            </a:extLst>
          </a:blip>
          <a:srcRect r="40325" b="78917"/>
          <a:stretch>
            <a:fillRect/>
          </a:stretch>
        </p:blipFill>
        <p:spPr>
          <a:xfrm>
            <a:off x="0" y="342265"/>
            <a:ext cx="3850005" cy="2041525"/>
          </a:xfrm>
          <a:prstGeom prst="rect">
            <a:avLst/>
          </a:prstGeom>
        </p:spPr>
      </p:pic>
      <p:pic>
        <p:nvPicPr>
          <p:cNvPr id="13" name="图片 11" descr="千库网_儿童节卡通植物装饰清新边框_元素编号12228134">
            <a:extLst>
              <a:ext uri="{FF2B5EF4-FFF2-40B4-BE49-F238E27FC236}">
                <a16:creationId xmlns:a16="http://schemas.microsoft.com/office/drawing/2014/main" id="{39F583EE-9C7D-4A66-3E3B-830A91D4F8E0}"/>
              </a:ext>
            </a:extLst>
          </p:cNvPr>
          <p:cNvPicPr>
            <a:picLocks noChangeAspect="1"/>
          </p:cNvPicPr>
          <p:nvPr userDrawn="1"/>
        </p:nvPicPr>
        <p:blipFill>
          <a:blip r:embed="rId9" cstate="screen">
            <a:extLst>
              <a:ext uri="{28A0092B-C50C-407E-A947-70E740481C1C}">
                <a14:useLocalDpi xmlns:a14="http://schemas.microsoft.com/office/drawing/2010/main"/>
              </a:ext>
            </a:extLst>
          </a:blip>
          <a:srcRect t="66585" r="107" b="282"/>
          <a:stretch>
            <a:fillRect/>
          </a:stretch>
        </p:blipFill>
        <p:spPr>
          <a:xfrm>
            <a:off x="3850005" y="4374515"/>
            <a:ext cx="4993005" cy="2484120"/>
          </a:xfrm>
          <a:prstGeom prst="rect">
            <a:avLst/>
          </a:prstGeom>
        </p:spPr>
      </p:pic>
      <p:sp>
        <p:nvSpPr>
          <p:cNvPr id="15" name="椭圆 10">
            <a:extLst>
              <a:ext uri="{FF2B5EF4-FFF2-40B4-BE49-F238E27FC236}">
                <a16:creationId xmlns:a16="http://schemas.microsoft.com/office/drawing/2014/main" id="{1805C542-9409-CF04-F179-566AD178B048}"/>
              </a:ext>
            </a:extLst>
          </p:cNvPr>
          <p:cNvSpPr/>
          <p:nvPr userDrawn="1"/>
        </p:nvSpPr>
        <p:spPr>
          <a:xfrm>
            <a:off x="9965690" y="2372995"/>
            <a:ext cx="2110740" cy="2110740"/>
          </a:xfrm>
          <a:prstGeom prst="ellipse">
            <a:avLst/>
          </a:prstGeom>
          <a:solidFill>
            <a:srgbClr val="25AA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等腰三角形 15">
            <a:extLst>
              <a:ext uri="{FF2B5EF4-FFF2-40B4-BE49-F238E27FC236}">
                <a16:creationId xmlns:a16="http://schemas.microsoft.com/office/drawing/2014/main" id="{B4446CD0-F08E-AC2C-FF2D-079EAEBAA237}"/>
              </a:ext>
            </a:extLst>
          </p:cNvPr>
          <p:cNvSpPr/>
          <p:nvPr userDrawn="1"/>
        </p:nvSpPr>
        <p:spPr>
          <a:xfrm rot="5400000" flipH="1">
            <a:off x="11561445" y="3166110"/>
            <a:ext cx="490855" cy="3524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 descr="千库网_儿童读书日读书教育掉落书本_元素编号13394323">
            <a:extLst>
              <a:ext uri="{FF2B5EF4-FFF2-40B4-BE49-F238E27FC236}">
                <a16:creationId xmlns:a16="http://schemas.microsoft.com/office/drawing/2014/main" id="{16DE3604-71A2-B339-DE86-B7C28D149C55}"/>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47245" y="2134808"/>
            <a:ext cx="3376930" cy="4879975"/>
          </a:xfrm>
          <a:prstGeom prst="rect">
            <a:avLst/>
          </a:prstGeom>
        </p:spPr>
      </p:pic>
      <p:pic>
        <p:nvPicPr>
          <p:cNvPr id="14" name="Picture 19">
            <a:extLst>
              <a:ext uri="{FF2B5EF4-FFF2-40B4-BE49-F238E27FC236}">
                <a16:creationId xmlns:a16="http://schemas.microsoft.com/office/drawing/2014/main" id="{AF6792AD-A30F-9346-42F3-39CBD7236198}"/>
              </a:ext>
            </a:extLst>
          </p:cNvPr>
          <p:cNvPicPr>
            <a:picLocks noChangeAspect="1"/>
          </p:cNvPicPr>
          <p:nvPr userDrawn="1"/>
        </p:nvPicPr>
        <p:blipFill>
          <a:blip r:embed="rId11">
            <a:lum bright="70000" contrast="-70000"/>
          </a:blip>
          <a:stretch>
            <a:fillRect/>
          </a:stretch>
        </p:blipFill>
        <p:spPr>
          <a:xfrm>
            <a:off x="-571321" y="6098214"/>
            <a:ext cx="2188654" cy="890093"/>
          </a:xfrm>
          <a:prstGeom prst="rect">
            <a:avLst/>
          </a:prstGeom>
        </p:spPr>
      </p:pic>
      <p:pic>
        <p:nvPicPr>
          <p:cNvPr id="18" name="Picture 21">
            <a:extLst>
              <a:ext uri="{FF2B5EF4-FFF2-40B4-BE49-F238E27FC236}">
                <a16:creationId xmlns:a16="http://schemas.microsoft.com/office/drawing/2014/main" id="{0C4E5CA1-09FD-8C17-5435-9A86B090ED78}"/>
              </a:ext>
            </a:extLst>
          </p:cNvPr>
          <p:cNvPicPr>
            <a:picLocks noChangeAspect="1"/>
          </p:cNvPicPr>
          <p:nvPr userDrawn="1"/>
        </p:nvPicPr>
        <p:blipFill>
          <a:blip r:embed="rId12">
            <a:biLevel thresh="75000"/>
          </a:blip>
          <a:stretch>
            <a:fillRect/>
          </a:stretch>
        </p:blipFill>
        <p:spPr>
          <a:xfrm>
            <a:off x="10881259" y="0"/>
            <a:ext cx="1542422" cy="518205"/>
          </a:xfrm>
          <a:prstGeom prst="rect">
            <a:avLst/>
          </a:prstGeom>
        </p:spPr>
      </p:pic>
    </p:spTree>
    <p:extLst>
      <p:ext uri="{BB962C8B-B14F-4D97-AF65-F5344CB8AC3E}">
        <p14:creationId xmlns:p14="http://schemas.microsoft.com/office/powerpoint/2010/main" val="289497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par>
                                <p:cTn id="23" presetID="6"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circle(in)">
                                      <p:cBhvr>
                                        <p:cTn id="28" dur="2000"/>
                                        <p:tgtEl>
                                          <p:spTgt spid="16"/>
                                        </p:tgtEl>
                                      </p:cBhvr>
                                    </p:animEffect>
                                  </p:childTnLst>
                                </p:cTn>
                              </p:par>
                              <p:par>
                                <p:cTn id="29" presetID="16" presetClass="entr" presetSubtype="21"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par>
                                <p:cTn id="32" presetID="18" presetClass="entr" presetSubtype="12"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strips(downLeft)">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90E0FC-CDEC-C7F2-E82B-7FD6AEF169C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15A9FAE-D0C9-E9C6-1D52-75733CAF7B99}"/>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DE05680-7399-C61C-C709-41231D7C012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D7BDD9C4-AA49-6710-35CE-61D41BDBD2F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11/16/2024</a:t>
            </a:fld>
            <a:endParaRPr lang="en-US"/>
          </a:p>
        </p:txBody>
      </p:sp>
      <p:sp>
        <p:nvSpPr>
          <p:cNvPr id="6" name="Chỗ dành sẵn cho Chân trang 5">
            <a:extLst>
              <a:ext uri="{FF2B5EF4-FFF2-40B4-BE49-F238E27FC236}">
                <a16:creationId xmlns:a16="http://schemas.microsoft.com/office/drawing/2014/main" id="{0AC53404-580B-76CF-05A1-2C2F43DA8F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21B5898D-0C91-B247-22B8-38662A9DBBE3}"/>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pic>
        <p:nvPicPr>
          <p:cNvPr id="8" name="图片 3" descr="2">
            <a:extLst>
              <a:ext uri="{FF2B5EF4-FFF2-40B4-BE49-F238E27FC236}">
                <a16:creationId xmlns:a16="http://schemas.microsoft.com/office/drawing/2014/main" id="{E6136597-126F-88A3-CA48-628AEF52F933}"/>
              </a:ext>
            </a:extLst>
          </p:cNvPr>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0"/>
            <a:ext cx="12323445" cy="6858635"/>
          </a:xfrm>
          <a:prstGeom prst="rect">
            <a:avLst/>
          </a:prstGeom>
        </p:spPr>
      </p:pic>
      <p:pic>
        <p:nvPicPr>
          <p:cNvPr id="9" name="图片 8" descr="2">
            <a:extLst>
              <a:ext uri="{FF2B5EF4-FFF2-40B4-BE49-F238E27FC236}">
                <a16:creationId xmlns:a16="http://schemas.microsoft.com/office/drawing/2014/main" id="{A6E8626A-964D-6EA2-A295-2E528F507E98}"/>
              </a:ext>
            </a:extLst>
          </p:cNvPr>
          <p:cNvPicPr>
            <a:picLocks noChangeAspect="1"/>
          </p:cNvPicPr>
          <p:nvPr userDrawn="1"/>
        </p:nvPicPr>
        <p:blipFill>
          <a:blip r:embed="rId4" cstate="screen">
            <a:extLst>
              <a:ext uri="{28A0092B-C50C-407E-A947-70E740481C1C}">
                <a14:useLocalDpi xmlns:a14="http://schemas.microsoft.com/office/drawing/2010/main"/>
              </a:ext>
            </a:extLst>
          </a:blip>
          <a:srcRect l="21781" t="90702" r="26318" b="-2592"/>
          <a:stretch>
            <a:fillRect/>
          </a:stretch>
        </p:blipFill>
        <p:spPr>
          <a:xfrm flipH="1">
            <a:off x="6442075" y="121920"/>
            <a:ext cx="5749925" cy="627380"/>
          </a:xfrm>
          <a:prstGeom prst="rect">
            <a:avLst/>
          </a:prstGeom>
        </p:spPr>
      </p:pic>
      <p:pic>
        <p:nvPicPr>
          <p:cNvPr id="12" name="图片 5" descr="2">
            <a:extLst>
              <a:ext uri="{FF2B5EF4-FFF2-40B4-BE49-F238E27FC236}">
                <a16:creationId xmlns:a16="http://schemas.microsoft.com/office/drawing/2014/main" id="{70EF8D32-4957-4B54-1102-7D6E63761688}"/>
              </a:ext>
            </a:extLst>
          </p:cNvPr>
          <p:cNvPicPr>
            <a:picLocks noChangeAspect="1"/>
          </p:cNvPicPr>
          <p:nvPr userDrawn="1"/>
        </p:nvPicPr>
        <p:blipFill>
          <a:blip r:embed="rId5" cstate="screen">
            <a:extLst>
              <a:ext uri="{28A0092B-C50C-407E-A947-70E740481C1C}">
                <a14:useLocalDpi xmlns:a14="http://schemas.microsoft.com/office/drawing/2010/main"/>
              </a:ext>
            </a:extLst>
          </a:blip>
          <a:srcRect l="21781" t="90702" r="26318" b="-2592"/>
          <a:stretch>
            <a:fillRect/>
          </a:stretch>
        </p:blipFill>
        <p:spPr>
          <a:xfrm>
            <a:off x="573405" y="6151880"/>
            <a:ext cx="6472555" cy="706120"/>
          </a:xfrm>
          <a:prstGeom prst="rect">
            <a:avLst/>
          </a:prstGeom>
        </p:spPr>
      </p:pic>
      <p:pic>
        <p:nvPicPr>
          <p:cNvPr id="10" name="图片 7" descr="3">
            <a:extLst>
              <a:ext uri="{FF2B5EF4-FFF2-40B4-BE49-F238E27FC236}">
                <a16:creationId xmlns:a16="http://schemas.microsoft.com/office/drawing/2014/main" id="{CE83FE9E-EBE1-B01E-D924-519548D167A3}"/>
              </a:ext>
            </a:extLst>
          </p:cNvPr>
          <p:cNvPicPr>
            <a:picLocks noChangeAspect="1"/>
          </p:cNvPicPr>
          <p:nvPr userDrawn="1"/>
        </p:nvPicPr>
        <p:blipFill>
          <a:blip r:embed="rId6" cstate="screen">
            <a:extLst>
              <a:ext uri="{28A0092B-C50C-407E-A947-70E740481C1C}">
                <a14:useLocalDpi xmlns:a14="http://schemas.microsoft.com/office/drawing/2010/main"/>
              </a:ext>
            </a:extLst>
          </a:blip>
          <a:srcRect t="55710"/>
          <a:stretch>
            <a:fillRect/>
          </a:stretch>
        </p:blipFill>
        <p:spPr>
          <a:xfrm>
            <a:off x="-10795" y="4254500"/>
            <a:ext cx="12345035" cy="2603500"/>
          </a:xfrm>
          <a:prstGeom prst="rect">
            <a:avLst/>
          </a:prstGeom>
        </p:spPr>
      </p:pic>
      <p:pic>
        <p:nvPicPr>
          <p:cNvPr id="13" name="图片 4" descr="2">
            <a:extLst>
              <a:ext uri="{FF2B5EF4-FFF2-40B4-BE49-F238E27FC236}">
                <a16:creationId xmlns:a16="http://schemas.microsoft.com/office/drawing/2014/main" id="{FBDF29C2-CADF-2E9A-66CA-5E36A38D32EB}"/>
              </a:ext>
            </a:extLst>
          </p:cNvPr>
          <p:cNvPicPr>
            <a:picLocks noChangeAspect="1"/>
          </p:cNvPicPr>
          <p:nvPr userDrawn="1"/>
        </p:nvPicPr>
        <p:blipFill>
          <a:blip r:embed="rId7" cstate="screen">
            <a:extLst>
              <a:ext uri="{28A0092B-C50C-407E-A947-70E740481C1C}">
                <a14:useLocalDpi xmlns:a14="http://schemas.microsoft.com/office/drawing/2010/main"/>
              </a:ext>
            </a:extLst>
          </a:blip>
          <a:srcRect l="1466" t="3060" r="94796" b="86591"/>
          <a:stretch>
            <a:fillRect/>
          </a:stretch>
        </p:blipFill>
        <p:spPr>
          <a:xfrm>
            <a:off x="4043045" y="93980"/>
            <a:ext cx="497205" cy="655320"/>
          </a:xfrm>
          <a:prstGeom prst="rect">
            <a:avLst/>
          </a:prstGeom>
        </p:spPr>
      </p:pic>
    </p:spTree>
    <p:extLst>
      <p:ext uri="{BB962C8B-B14F-4D97-AF65-F5344CB8AC3E}">
        <p14:creationId xmlns:p14="http://schemas.microsoft.com/office/powerpoint/2010/main" val="66808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par>
                                <p:cTn id="19" presetID="53" presetClass="entr" presetSubtype="16"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6920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1_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90E0FC-CDEC-C7F2-E82B-7FD6AEF169C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15A9FAE-D0C9-E9C6-1D52-75733CAF7B99}"/>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DE05680-7399-C61C-C709-41231D7C012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D7BDD9C4-AA49-6710-35CE-61D41BDBD2F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11/16/2024</a:t>
            </a:fld>
            <a:endParaRPr lang="en-US"/>
          </a:p>
        </p:txBody>
      </p:sp>
      <p:sp>
        <p:nvSpPr>
          <p:cNvPr id="6" name="Chỗ dành sẵn cho Chân trang 5">
            <a:extLst>
              <a:ext uri="{FF2B5EF4-FFF2-40B4-BE49-F238E27FC236}">
                <a16:creationId xmlns:a16="http://schemas.microsoft.com/office/drawing/2014/main" id="{0AC53404-580B-76CF-05A1-2C2F43DA8F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21B5898D-0C91-B247-22B8-38662A9DBBE3}"/>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pic>
        <p:nvPicPr>
          <p:cNvPr id="8" name="图片 3" descr="2">
            <a:extLst>
              <a:ext uri="{FF2B5EF4-FFF2-40B4-BE49-F238E27FC236}">
                <a16:creationId xmlns:a16="http://schemas.microsoft.com/office/drawing/2014/main" id="{E6136597-126F-88A3-CA48-628AEF52F933}"/>
              </a:ext>
            </a:extLst>
          </p:cNvPr>
          <p:cNvPicPr>
            <a:picLocks noChangeAspect="1"/>
          </p:cNvPicPr>
          <p:nvPr userDrawn="1">
            <p:custDataLst>
              <p:tags r:id="rId1"/>
            </p:custDataLst>
          </p:nvPr>
        </p:nvPicPr>
        <p:blipFill>
          <a:blip r:embed="rId3" cstate="screen">
            <a:extLst>
              <a:ext uri="{28A0092B-C50C-407E-A947-70E740481C1C}">
                <a14:useLocalDpi xmlns:a14="http://schemas.microsoft.com/office/drawing/2010/main"/>
              </a:ext>
            </a:extLst>
          </a:blip>
          <a:srcRect r="14445"/>
          <a:stretch>
            <a:fillRect/>
          </a:stretch>
        </p:blipFill>
        <p:spPr>
          <a:xfrm>
            <a:off x="0" y="13716000"/>
            <a:ext cx="12323445" cy="6858635"/>
          </a:xfrm>
          <a:prstGeom prst="rect">
            <a:avLst/>
          </a:prstGeom>
        </p:spPr>
      </p:pic>
      <p:pic>
        <p:nvPicPr>
          <p:cNvPr id="9" name="图片 8" descr="2">
            <a:extLst>
              <a:ext uri="{FF2B5EF4-FFF2-40B4-BE49-F238E27FC236}">
                <a16:creationId xmlns:a16="http://schemas.microsoft.com/office/drawing/2014/main" id="{A6E8626A-964D-6EA2-A295-2E528F507E98}"/>
              </a:ext>
            </a:extLst>
          </p:cNvPr>
          <p:cNvPicPr>
            <a:picLocks noChangeAspect="1"/>
          </p:cNvPicPr>
          <p:nvPr userDrawn="1"/>
        </p:nvPicPr>
        <p:blipFill>
          <a:blip r:embed="rId4" cstate="screen">
            <a:extLst>
              <a:ext uri="{28A0092B-C50C-407E-A947-70E740481C1C}">
                <a14:useLocalDpi xmlns:a14="http://schemas.microsoft.com/office/drawing/2010/main"/>
              </a:ext>
            </a:extLst>
          </a:blip>
          <a:srcRect l="21781" t="90702" r="26318" b="-2592"/>
          <a:stretch>
            <a:fillRect/>
          </a:stretch>
        </p:blipFill>
        <p:spPr>
          <a:xfrm flipH="1">
            <a:off x="6442075" y="13716000"/>
            <a:ext cx="5749925" cy="627380"/>
          </a:xfrm>
          <a:prstGeom prst="rect">
            <a:avLst/>
          </a:prstGeom>
        </p:spPr>
      </p:pic>
      <p:pic>
        <p:nvPicPr>
          <p:cNvPr id="12" name="图片 5" descr="2">
            <a:extLst>
              <a:ext uri="{FF2B5EF4-FFF2-40B4-BE49-F238E27FC236}">
                <a16:creationId xmlns:a16="http://schemas.microsoft.com/office/drawing/2014/main" id="{70EF8D32-4957-4B54-1102-7D6E63761688}"/>
              </a:ext>
            </a:extLst>
          </p:cNvPr>
          <p:cNvPicPr>
            <a:picLocks noChangeAspect="1"/>
          </p:cNvPicPr>
          <p:nvPr userDrawn="1"/>
        </p:nvPicPr>
        <p:blipFill>
          <a:blip r:embed="rId5" cstate="screen">
            <a:extLst>
              <a:ext uri="{28A0092B-C50C-407E-A947-70E740481C1C}">
                <a14:useLocalDpi xmlns:a14="http://schemas.microsoft.com/office/drawing/2010/main"/>
              </a:ext>
            </a:extLst>
          </a:blip>
          <a:srcRect l="21781" t="90702" r="26318" b="-2592"/>
          <a:stretch>
            <a:fillRect/>
          </a:stretch>
        </p:blipFill>
        <p:spPr>
          <a:xfrm>
            <a:off x="573405" y="13716000"/>
            <a:ext cx="6472555" cy="706120"/>
          </a:xfrm>
          <a:prstGeom prst="rect">
            <a:avLst/>
          </a:prstGeom>
        </p:spPr>
      </p:pic>
      <p:pic>
        <p:nvPicPr>
          <p:cNvPr id="10" name="图片 7" descr="3">
            <a:extLst>
              <a:ext uri="{FF2B5EF4-FFF2-40B4-BE49-F238E27FC236}">
                <a16:creationId xmlns:a16="http://schemas.microsoft.com/office/drawing/2014/main" id="{CE83FE9E-EBE1-B01E-D924-519548D167A3}"/>
              </a:ext>
            </a:extLst>
          </p:cNvPr>
          <p:cNvPicPr>
            <a:picLocks noChangeAspect="1"/>
          </p:cNvPicPr>
          <p:nvPr userDrawn="1"/>
        </p:nvPicPr>
        <p:blipFill>
          <a:blip r:embed="rId6" cstate="screen">
            <a:extLst>
              <a:ext uri="{28A0092B-C50C-407E-A947-70E740481C1C}">
                <a14:useLocalDpi xmlns:a14="http://schemas.microsoft.com/office/drawing/2010/main"/>
              </a:ext>
            </a:extLst>
          </a:blip>
          <a:srcRect t="55710"/>
          <a:stretch>
            <a:fillRect/>
          </a:stretch>
        </p:blipFill>
        <p:spPr>
          <a:xfrm>
            <a:off x="-10795" y="13716000"/>
            <a:ext cx="12345035" cy="2603500"/>
          </a:xfrm>
          <a:prstGeom prst="rect">
            <a:avLst/>
          </a:prstGeom>
        </p:spPr>
      </p:pic>
      <p:pic>
        <p:nvPicPr>
          <p:cNvPr id="13" name="图片 4" descr="2">
            <a:extLst>
              <a:ext uri="{FF2B5EF4-FFF2-40B4-BE49-F238E27FC236}">
                <a16:creationId xmlns:a16="http://schemas.microsoft.com/office/drawing/2014/main" id="{FBDF29C2-CADF-2E9A-66CA-5E36A38D32EB}"/>
              </a:ext>
            </a:extLst>
          </p:cNvPr>
          <p:cNvPicPr>
            <a:picLocks noChangeAspect="1"/>
          </p:cNvPicPr>
          <p:nvPr userDrawn="1"/>
        </p:nvPicPr>
        <p:blipFill>
          <a:blip r:embed="rId7" cstate="screen">
            <a:extLst>
              <a:ext uri="{28A0092B-C50C-407E-A947-70E740481C1C}">
                <a14:useLocalDpi xmlns:a14="http://schemas.microsoft.com/office/drawing/2010/main"/>
              </a:ext>
            </a:extLst>
          </a:blip>
          <a:srcRect l="1466" t="3060" r="94796" b="86591"/>
          <a:stretch>
            <a:fillRect/>
          </a:stretch>
        </p:blipFill>
        <p:spPr>
          <a:xfrm>
            <a:off x="4043045" y="13716000"/>
            <a:ext cx="497205" cy="655320"/>
          </a:xfrm>
          <a:prstGeom prst="rect">
            <a:avLst/>
          </a:prstGeom>
        </p:spPr>
      </p:pic>
      <p:pic>
        <p:nvPicPr>
          <p:cNvPr id="11" name="Picture 19">
            <a:extLst>
              <a:ext uri="{FF2B5EF4-FFF2-40B4-BE49-F238E27FC236}">
                <a16:creationId xmlns:a16="http://schemas.microsoft.com/office/drawing/2014/main" id="{410117A8-1D13-2D8F-182C-80DD523BA730}"/>
              </a:ext>
            </a:extLst>
          </p:cNvPr>
          <p:cNvPicPr>
            <a:picLocks noChangeAspect="1"/>
          </p:cNvPicPr>
          <p:nvPr userDrawn="1"/>
        </p:nvPicPr>
        <p:blipFill>
          <a:blip r:embed="rId8">
            <a:lum bright="70000" contrast="-70000"/>
          </a:blip>
          <a:stretch>
            <a:fillRect/>
          </a:stretch>
        </p:blipFill>
        <p:spPr>
          <a:xfrm>
            <a:off x="-571321" y="6098214"/>
            <a:ext cx="2188654" cy="890093"/>
          </a:xfrm>
          <a:prstGeom prst="rect">
            <a:avLst/>
          </a:prstGeom>
        </p:spPr>
      </p:pic>
    </p:spTree>
    <p:extLst>
      <p:ext uri="{BB962C8B-B14F-4D97-AF65-F5344CB8AC3E}">
        <p14:creationId xmlns:p14="http://schemas.microsoft.com/office/powerpoint/2010/main" val="275729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par>
                                <p:cTn id="19" presetID="53" presetClass="entr" presetSubtype="16"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A664462-84AF-D74C-C4B7-AF15439E7A43}"/>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FF3BF703-51E3-4CF7-9878-D52455C7615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C6626B38-4F5C-3F70-E004-C9E7311D5F9A}"/>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C226B6A3-CDFA-D8A2-15A5-24F898C8D32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5E69677E-D563-1371-1C1A-1129905BF998}"/>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674F6651-E9F0-D1A7-3D18-5BB864C66665}"/>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11/16/2024</a:t>
            </a:fld>
            <a:endParaRPr lang="en-US"/>
          </a:p>
        </p:txBody>
      </p:sp>
      <p:sp>
        <p:nvSpPr>
          <p:cNvPr id="8" name="Chỗ dành sẵn cho Chân trang 7">
            <a:extLst>
              <a:ext uri="{FF2B5EF4-FFF2-40B4-BE49-F238E27FC236}">
                <a16:creationId xmlns:a16="http://schemas.microsoft.com/office/drawing/2014/main" id="{BA64ED3C-8A4E-6560-423D-83C9F488CA7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079DA1B2-A115-4550-4544-FD85190DF3D3}"/>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Tree>
    <p:extLst>
      <p:ext uri="{BB962C8B-B14F-4D97-AF65-F5344CB8AC3E}">
        <p14:creationId xmlns:p14="http://schemas.microsoft.com/office/powerpoint/2010/main" val="3914185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90BFD4-E497-6CBB-442A-E45716BF7DB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338DA86A-4F31-4EEA-D486-DBB45B455664}"/>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11/16/2024</a:t>
            </a:fld>
            <a:endParaRPr lang="en-US"/>
          </a:p>
        </p:txBody>
      </p:sp>
      <p:sp>
        <p:nvSpPr>
          <p:cNvPr id="4" name="Chỗ dành sẵn cho Chân trang 3">
            <a:extLst>
              <a:ext uri="{FF2B5EF4-FFF2-40B4-BE49-F238E27FC236}">
                <a16:creationId xmlns:a16="http://schemas.microsoft.com/office/drawing/2014/main" id="{FF6F6082-F586-1118-CA39-BB28B217E9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D78D55E3-25E5-D6C8-C06B-C2B162E9EE2C}"/>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Tree>
    <p:extLst>
      <p:ext uri="{BB962C8B-B14F-4D97-AF65-F5344CB8AC3E}">
        <p14:creationId xmlns:p14="http://schemas.microsoft.com/office/powerpoint/2010/main" val="18687365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A117C16-616E-CCD2-10CF-EEFEA5E0639E}"/>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11/16/2024</a:t>
            </a:fld>
            <a:endParaRPr lang="en-US"/>
          </a:p>
        </p:txBody>
      </p:sp>
      <p:sp>
        <p:nvSpPr>
          <p:cNvPr id="3" name="Chỗ dành sẵn cho Chân trang 2">
            <a:extLst>
              <a:ext uri="{FF2B5EF4-FFF2-40B4-BE49-F238E27FC236}">
                <a16:creationId xmlns:a16="http://schemas.microsoft.com/office/drawing/2014/main" id="{B092980D-0F08-0087-6FE5-EDC9B9FE0F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54E138CE-85D7-393D-9417-411750EBDD80}"/>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Tree>
    <p:extLst>
      <p:ext uri="{BB962C8B-B14F-4D97-AF65-F5344CB8AC3E}">
        <p14:creationId xmlns:p14="http://schemas.microsoft.com/office/powerpoint/2010/main" val="24833526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D03FBD0-CF6F-4320-5621-7140A4E7B8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603BFFD-1781-ABB9-F1F7-8AC02BD8532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B589BFE-0295-E30F-1197-5BD070163DB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F4BF0B8-47C4-5930-1EE0-F8B131C7AF3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11/16/2024</a:t>
            </a:fld>
            <a:endParaRPr lang="en-US"/>
          </a:p>
        </p:txBody>
      </p:sp>
      <p:sp>
        <p:nvSpPr>
          <p:cNvPr id="6" name="Chỗ dành sẵn cho Chân trang 5">
            <a:extLst>
              <a:ext uri="{FF2B5EF4-FFF2-40B4-BE49-F238E27FC236}">
                <a16:creationId xmlns:a16="http://schemas.microsoft.com/office/drawing/2014/main" id="{2450DE0D-E9C2-44E7-E3C7-EEE47E6D63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2245C29F-F5D5-6B5A-8FA7-A4BEBF4CC302}"/>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Tree>
    <p:extLst>
      <p:ext uri="{BB962C8B-B14F-4D97-AF65-F5344CB8AC3E}">
        <p14:creationId xmlns:p14="http://schemas.microsoft.com/office/powerpoint/2010/main" val="20601480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A763C94-CEFB-1853-F954-589B45F870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754A6CA5-8E78-123F-EE95-264762623C7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2B58CAA7-6C2C-73BA-EB28-C55BA3FDB6C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3C4541E-0C2E-204D-A7CF-A29E6E1B4A7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11/16/2024</a:t>
            </a:fld>
            <a:endParaRPr lang="en-US"/>
          </a:p>
        </p:txBody>
      </p:sp>
      <p:sp>
        <p:nvSpPr>
          <p:cNvPr id="6" name="Chỗ dành sẵn cho Chân trang 5">
            <a:extLst>
              <a:ext uri="{FF2B5EF4-FFF2-40B4-BE49-F238E27FC236}">
                <a16:creationId xmlns:a16="http://schemas.microsoft.com/office/drawing/2014/main" id="{95FA5B79-99AF-FFBF-F814-6E7E6BC6D2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B8BFA0E2-73AC-E2CD-24AA-11B2C113A0A9}"/>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Tree>
    <p:extLst>
      <p:ext uri="{BB962C8B-B14F-4D97-AF65-F5344CB8AC3E}">
        <p14:creationId xmlns:p14="http://schemas.microsoft.com/office/powerpoint/2010/main" val="20179197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ECE9860-1DE9-FA8A-280E-3688308BA1E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79F80B4-8FFB-2644-9ADA-BCC61ABA47FB}"/>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D2B0F27-08C4-9A1D-8729-462A5CF2CE5B}"/>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11/16/2024</a:t>
            </a:fld>
            <a:endParaRPr lang="en-US"/>
          </a:p>
        </p:txBody>
      </p:sp>
      <p:sp>
        <p:nvSpPr>
          <p:cNvPr id="5" name="Chỗ dành sẵn cho Chân trang 4">
            <a:extLst>
              <a:ext uri="{FF2B5EF4-FFF2-40B4-BE49-F238E27FC236}">
                <a16:creationId xmlns:a16="http://schemas.microsoft.com/office/drawing/2014/main" id="{1B9C12D5-B173-5E91-F6B7-055CC1C39F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E72A51CE-3BA6-125F-BF23-F82408319D1A}"/>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Tree>
    <p:extLst>
      <p:ext uri="{BB962C8B-B14F-4D97-AF65-F5344CB8AC3E}">
        <p14:creationId xmlns:p14="http://schemas.microsoft.com/office/powerpoint/2010/main" val="39142232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E6243AE5-8AE7-FC75-7529-54EC73AEB13F}"/>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A18228-094E-046D-BFFC-2C2D9CE50D2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8BBC306-C91D-99C7-27CB-02EEC91DF162}"/>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11/16/2024</a:t>
            </a:fld>
            <a:endParaRPr lang="en-US"/>
          </a:p>
        </p:txBody>
      </p:sp>
      <p:sp>
        <p:nvSpPr>
          <p:cNvPr id="5" name="Chỗ dành sẵn cho Chân trang 4">
            <a:extLst>
              <a:ext uri="{FF2B5EF4-FFF2-40B4-BE49-F238E27FC236}">
                <a16:creationId xmlns:a16="http://schemas.microsoft.com/office/drawing/2014/main" id="{478DEE6A-287F-A8F2-9AA1-27DC5BEC38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D84422EB-9B72-9302-FC19-D7F820973B8B}"/>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Tree>
    <p:extLst>
      <p:ext uri="{BB962C8B-B14F-4D97-AF65-F5344CB8AC3E}">
        <p14:creationId xmlns:p14="http://schemas.microsoft.com/office/powerpoint/2010/main" val="10193981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797">
            <a:hlinkClick r:id="" action="ppaction://media"/>
            <a:extLst>
              <a:ext uri="{FF2B5EF4-FFF2-40B4-BE49-F238E27FC236}">
                <a16:creationId xmlns:a16="http://schemas.microsoft.com/office/drawing/2014/main" id="{CCCE7297-F4E1-4ED4-9FC0-DABFE273A50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654242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4651238" y="2652456"/>
            <a:ext cx="4772162" cy="3098835"/>
          </a:xfrm>
          <a:custGeom>
            <a:avLst/>
            <a:gdLst>
              <a:gd name="connsiteX0" fmla="*/ 2036641 w 4772162"/>
              <a:gd name="connsiteY0" fmla="*/ 232 h 3098835"/>
              <a:gd name="connsiteX1" fmla="*/ 2633047 w 4772162"/>
              <a:gd name="connsiteY1" fmla="*/ 95365 h 3098835"/>
              <a:gd name="connsiteX2" fmla="*/ 3374919 w 4772162"/>
              <a:gd name="connsiteY2" fmla="*/ 41003 h 3098835"/>
              <a:gd name="connsiteX3" fmla="*/ 4014964 w 4772162"/>
              <a:gd name="connsiteY3" fmla="*/ 27413 h 3098835"/>
              <a:gd name="connsiteX4" fmla="*/ 4407720 w 4772162"/>
              <a:gd name="connsiteY4" fmla="*/ 108955 h 3098835"/>
              <a:gd name="connsiteX5" fmla="*/ 4698650 w 4772162"/>
              <a:gd name="connsiteY5" fmla="*/ 353582 h 3098835"/>
              <a:gd name="connsiteX6" fmla="*/ 4771382 w 4772162"/>
              <a:gd name="connsiteY6" fmla="*/ 978739 h 3098835"/>
              <a:gd name="connsiteX7" fmla="*/ 4669556 w 4772162"/>
              <a:gd name="connsiteY7" fmla="*/ 1440811 h 3098835"/>
              <a:gd name="connsiteX8" fmla="*/ 4713196 w 4772162"/>
              <a:gd name="connsiteY8" fmla="*/ 2324184 h 3098835"/>
              <a:gd name="connsiteX9" fmla="*/ 4582278 w 4772162"/>
              <a:gd name="connsiteY9" fmla="*/ 2894980 h 3098835"/>
              <a:gd name="connsiteX10" fmla="*/ 4073150 w 4772162"/>
              <a:gd name="connsiteY10" fmla="*/ 3017293 h 3098835"/>
              <a:gd name="connsiteX11" fmla="*/ 3302186 w 4772162"/>
              <a:gd name="connsiteY11" fmla="*/ 3017293 h 3098835"/>
              <a:gd name="connsiteX12" fmla="*/ 2502129 w 4772162"/>
              <a:gd name="connsiteY12" fmla="*/ 3098835 h 3098835"/>
              <a:gd name="connsiteX13" fmla="*/ 1716618 w 4772162"/>
              <a:gd name="connsiteY13" fmla="*/ 3017293 h 3098835"/>
              <a:gd name="connsiteX14" fmla="*/ 640178 w 4772162"/>
              <a:gd name="connsiteY14" fmla="*/ 3058064 h 3098835"/>
              <a:gd name="connsiteX15" fmla="*/ 174690 w 4772162"/>
              <a:gd name="connsiteY15" fmla="*/ 2949341 h 3098835"/>
              <a:gd name="connsiteX16" fmla="*/ 58318 w 4772162"/>
              <a:gd name="connsiteY16" fmla="*/ 2555221 h 3098835"/>
              <a:gd name="connsiteX17" fmla="*/ 132 w 4772162"/>
              <a:gd name="connsiteY17" fmla="*/ 2052377 h 3098835"/>
              <a:gd name="connsiteX18" fmla="*/ 72864 w 4772162"/>
              <a:gd name="connsiteY18" fmla="*/ 1413630 h 3098835"/>
              <a:gd name="connsiteX19" fmla="*/ 132 w 4772162"/>
              <a:gd name="connsiteY19" fmla="*/ 897196 h 3098835"/>
              <a:gd name="connsiteX20" fmla="*/ 87411 w 4772162"/>
              <a:gd name="connsiteY20" fmla="*/ 217678 h 3098835"/>
              <a:gd name="connsiteX21" fmla="*/ 523806 w 4772162"/>
              <a:gd name="connsiteY21" fmla="*/ 54594 h 3098835"/>
              <a:gd name="connsiteX22" fmla="*/ 1352956 w 4772162"/>
              <a:gd name="connsiteY22" fmla="*/ 68184 h 3098835"/>
              <a:gd name="connsiteX23" fmla="*/ 2036641 w 4772162"/>
              <a:gd name="connsiteY23" fmla="*/ 232 h 309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72162" h="3098835">
                <a:moveTo>
                  <a:pt x="2036641" y="232"/>
                </a:moveTo>
                <a:cubicBezTo>
                  <a:pt x="2249990" y="4762"/>
                  <a:pt x="2410001" y="88570"/>
                  <a:pt x="2633047" y="95365"/>
                </a:cubicBezTo>
                <a:cubicBezTo>
                  <a:pt x="2856093" y="102160"/>
                  <a:pt x="3144599" y="52328"/>
                  <a:pt x="3374919" y="41003"/>
                </a:cubicBezTo>
                <a:cubicBezTo>
                  <a:pt x="3605238" y="29678"/>
                  <a:pt x="3842831" y="16088"/>
                  <a:pt x="4014964" y="27413"/>
                </a:cubicBezTo>
                <a:cubicBezTo>
                  <a:pt x="4187098" y="38738"/>
                  <a:pt x="4293772" y="54594"/>
                  <a:pt x="4407720" y="108955"/>
                </a:cubicBezTo>
                <a:cubicBezTo>
                  <a:pt x="4521667" y="163317"/>
                  <a:pt x="4638038" y="208617"/>
                  <a:pt x="4698650" y="353582"/>
                </a:cubicBezTo>
                <a:cubicBezTo>
                  <a:pt x="4759260" y="498546"/>
                  <a:pt x="4776230" y="797534"/>
                  <a:pt x="4771382" y="978739"/>
                </a:cubicBezTo>
                <a:cubicBezTo>
                  <a:pt x="4766534" y="1159943"/>
                  <a:pt x="4679254" y="1216570"/>
                  <a:pt x="4669556" y="1440811"/>
                </a:cubicBezTo>
                <a:cubicBezTo>
                  <a:pt x="4659858" y="1665052"/>
                  <a:pt x="4727742" y="2081823"/>
                  <a:pt x="4713196" y="2324184"/>
                </a:cubicBezTo>
                <a:cubicBezTo>
                  <a:pt x="4698650" y="2566546"/>
                  <a:pt x="4688952" y="2779462"/>
                  <a:pt x="4582278" y="2894980"/>
                </a:cubicBezTo>
                <a:cubicBezTo>
                  <a:pt x="4475604" y="3010498"/>
                  <a:pt x="4286498" y="2996907"/>
                  <a:pt x="4073150" y="3017293"/>
                </a:cubicBezTo>
                <a:cubicBezTo>
                  <a:pt x="3859802" y="3037678"/>
                  <a:pt x="3564023" y="3003703"/>
                  <a:pt x="3302186" y="3017293"/>
                </a:cubicBezTo>
                <a:cubicBezTo>
                  <a:pt x="3040349" y="3030883"/>
                  <a:pt x="2766391" y="3098835"/>
                  <a:pt x="2502129" y="3098835"/>
                </a:cubicBezTo>
                <a:cubicBezTo>
                  <a:pt x="2237867" y="3098835"/>
                  <a:pt x="2026944" y="3024088"/>
                  <a:pt x="1716618" y="3017293"/>
                </a:cubicBezTo>
                <a:cubicBezTo>
                  <a:pt x="1406293" y="3010498"/>
                  <a:pt x="897166" y="3069389"/>
                  <a:pt x="640178" y="3058064"/>
                </a:cubicBezTo>
                <a:cubicBezTo>
                  <a:pt x="383189" y="3046739"/>
                  <a:pt x="271667" y="3033149"/>
                  <a:pt x="174690" y="2949341"/>
                </a:cubicBezTo>
                <a:cubicBezTo>
                  <a:pt x="77713" y="2865534"/>
                  <a:pt x="87411" y="2704715"/>
                  <a:pt x="58318" y="2555221"/>
                </a:cubicBezTo>
                <a:cubicBezTo>
                  <a:pt x="29225" y="2405727"/>
                  <a:pt x="-2293" y="2242642"/>
                  <a:pt x="132" y="2052377"/>
                </a:cubicBezTo>
                <a:cubicBezTo>
                  <a:pt x="2557" y="1862112"/>
                  <a:pt x="72864" y="1606161"/>
                  <a:pt x="72864" y="1413630"/>
                </a:cubicBezTo>
                <a:cubicBezTo>
                  <a:pt x="72864" y="1221100"/>
                  <a:pt x="132" y="1089727"/>
                  <a:pt x="132" y="897196"/>
                </a:cubicBezTo>
                <a:cubicBezTo>
                  <a:pt x="132" y="704666"/>
                  <a:pt x="132" y="358111"/>
                  <a:pt x="87411" y="217678"/>
                </a:cubicBezTo>
                <a:cubicBezTo>
                  <a:pt x="174690" y="77245"/>
                  <a:pt x="312881" y="79509"/>
                  <a:pt x="523806" y="54594"/>
                </a:cubicBezTo>
                <a:cubicBezTo>
                  <a:pt x="734730" y="29678"/>
                  <a:pt x="1100817" y="77245"/>
                  <a:pt x="1352956" y="68184"/>
                </a:cubicBezTo>
                <a:cubicBezTo>
                  <a:pt x="1605095" y="59123"/>
                  <a:pt x="1823292" y="-4297"/>
                  <a:pt x="2036641" y="23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748680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11/16/2024</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1818224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1536593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preserve="1"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Freeform: Shape 1">
            <a:extLst>
              <a:ext uri="{FF2B5EF4-FFF2-40B4-BE49-F238E27FC236}">
                <a16:creationId xmlns:a16="http://schemas.microsoft.com/office/drawing/2014/main" id="{22AFE595-1F0C-941C-B008-FD3CB89B5A5D}"/>
              </a:ext>
            </a:extLst>
          </p:cNvPr>
          <p:cNvSpPr/>
          <p:nvPr userDrawn="1"/>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3" name="Title 1">
            <a:extLst>
              <a:ext uri="{FF2B5EF4-FFF2-40B4-BE49-F238E27FC236}">
                <a16:creationId xmlns:a16="http://schemas.microsoft.com/office/drawing/2014/main" id="{E73FDDD8-A466-0656-BD1E-1B8ED50506B6}"/>
              </a:ext>
            </a:extLst>
          </p:cNvPr>
          <p:cNvSpPr txBox="1">
            <a:spLocks/>
          </p:cNvSpPr>
          <p:nvPr userDrawn="1"/>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dirty="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dirty="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dirty="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dirty="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dirty="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4" name="TextBox 13">
            <a:extLst>
              <a:ext uri="{FF2B5EF4-FFF2-40B4-BE49-F238E27FC236}">
                <a16:creationId xmlns:a16="http://schemas.microsoft.com/office/drawing/2014/main" id="{3FF0EB05-29C2-7016-BF31-6AE733267253}"/>
              </a:ext>
            </a:extLst>
          </p:cNvPr>
          <p:cNvSpPr txBox="1"/>
          <p:nvPr userDrawn="1"/>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hlinkClick r:id="rId3">
                  <a:extLst>
                    <a:ext uri="{A12FA001-AC4F-418D-AE19-62706E023703}">
                      <ahyp:hlinkClr xmlns=""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5" name="Picture 3">
            <a:extLst>
              <a:ext uri="{FF2B5EF4-FFF2-40B4-BE49-F238E27FC236}">
                <a16:creationId xmlns:a16="http://schemas.microsoft.com/office/drawing/2014/main" id="{5E26EEA6-E63F-E23C-68F9-600541CB8157}"/>
              </a:ext>
            </a:extLst>
          </p:cNvPr>
          <p:cNvPicPr>
            <a:picLocks noChangeAspect="1"/>
          </p:cNvPicPr>
          <p:nvPr userDrawn="1"/>
        </p:nvPicPr>
        <p:blipFill>
          <a:blip r:embed="rId4"/>
          <a:stretch>
            <a:fillRect/>
          </a:stretch>
        </p:blipFill>
        <p:spPr>
          <a:xfrm>
            <a:off x="401843" y="1626439"/>
            <a:ext cx="11388315" cy="1926503"/>
          </a:xfrm>
          <a:prstGeom prst="rect">
            <a:avLst/>
          </a:prstGeom>
        </p:spPr>
      </p:pic>
      <p:pic>
        <p:nvPicPr>
          <p:cNvPr id="6" name="Picture 10">
            <a:extLst>
              <a:ext uri="{FF2B5EF4-FFF2-40B4-BE49-F238E27FC236}">
                <a16:creationId xmlns:a16="http://schemas.microsoft.com/office/drawing/2014/main" id="{3D032792-87E3-EDBA-03ED-545C8E2FA07C}"/>
              </a:ext>
            </a:extLst>
          </p:cNvPr>
          <p:cNvPicPr>
            <a:picLocks noChangeAspect="1"/>
          </p:cNvPicPr>
          <p:nvPr userDrawn="1"/>
        </p:nvPicPr>
        <p:blipFill>
          <a:blip r:embed="rId5"/>
          <a:stretch>
            <a:fillRect/>
          </a:stretch>
        </p:blipFill>
        <p:spPr>
          <a:xfrm>
            <a:off x="-2592631" y="629695"/>
            <a:ext cx="17195357" cy="996744"/>
          </a:xfrm>
          <a:prstGeom prst="rect">
            <a:avLst/>
          </a:prstGeom>
        </p:spPr>
      </p:pic>
    </p:spTree>
    <p:extLst>
      <p:ext uri="{BB962C8B-B14F-4D97-AF65-F5344CB8AC3E}">
        <p14:creationId xmlns:p14="http://schemas.microsoft.com/office/powerpoint/2010/main" val="134478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3"/>
                                        </p:tgtEl>
                                        <p:attrNameLst>
                                          <p:attrName>style.visibility</p:attrName>
                                        </p:attrNameLst>
                                      </p:cBhvr>
                                      <p:to>
                                        <p:strVal val="visible"/>
                                      </p:to>
                                    </p:set>
                                    <p:anim calcmode="lin" valueType="num">
                                      <p:cBhvr>
                                        <p:cTn id="11" dur="3000" fill="hold"/>
                                        <p:tgtEl>
                                          <p:spTgt spid="3"/>
                                        </p:tgtEl>
                                        <p:attrNameLst>
                                          <p:attrName>ppt_w</p:attrName>
                                        </p:attrNameLst>
                                      </p:cBhvr>
                                      <p:tavLst>
                                        <p:tav tm="0">
                                          <p:val>
                                            <p:strVal val="#ppt_w+.3"/>
                                          </p:val>
                                        </p:tav>
                                        <p:tav tm="100000">
                                          <p:val>
                                            <p:strVal val="#ppt_w"/>
                                          </p:val>
                                        </p:tav>
                                      </p:tavLst>
                                    </p:anim>
                                    <p:anim calcmode="lin" valueType="num">
                                      <p:cBhvr>
                                        <p:cTn id="12" dur="3000" fill="hold"/>
                                        <p:tgtEl>
                                          <p:spTgt spid="3"/>
                                        </p:tgtEl>
                                        <p:attrNameLst>
                                          <p:attrName>ppt_h</p:attrName>
                                        </p:attrNameLst>
                                      </p:cBhvr>
                                      <p:tavLst>
                                        <p:tav tm="0">
                                          <p:val>
                                            <p:strVal val="#ppt_h"/>
                                          </p:val>
                                        </p:tav>
                                        <p:tav tm="100000">
                                          <p:val>
                                            <p:strVal val="#ppt_h"/>
                                          </p:val>
                                        </p:tav>
                                      </p:tavLst>
                                    </p:anim>
                                    <p:animEffect transition="in" filter="fade">
                                      <p:cBhvr>
                                        <p:cTn id="13"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0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11/16/2024</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2029030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9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11/16/2024</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1202862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8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11/16/2024</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2072333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7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11/16/2024</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1279022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11/16/2024</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3842912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_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EE77427-E834-E72F-FB5C-0EEABF21CEBA}"/>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B7E81BD-EF23-FC96-32F1-CD84809B663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856EF1E-60C0-EA9B-2FEF-75BC40E9C3C9}"/>
              </a:ext>
            </a:extLst>
          </p:cNvPr>
          <p:cNvSpPr>
            <a:spLocks noGrp="1"/>
          </p:cNvSpPr>
          <p:nvPr>
            <p:ph type="dt" sz="half" idx="10"/>
          </p:nvPr>
        </p:nvSpPr>
        <p:spPr>
          <a:xfrm>
            <a:off x="838200" y="6356350"/>
            <a:ext cx="2743200" cy="365125"/>
          </a:xfrm>
          <a:prstGeom prst="rect">
            <a:avLst/>
          </a:prstGeom>
        </p:spPr>
        <p:txBody>
          <a:bodyPr/>
          <a:lstStyle/>
          <a:p>
            <a:fld id="{AB6EBF30-F49D-47AF-B2EF-36BCEB650768}" type="datetimeFigureOut">
              <a:rPr lang="en-US" smtClean="0"/>
              <a:t>11/16/2024</a:t>
            </a:fld>
            <a:endParaRPr lang="en-US"/>
          </a:p>
        </p:txBody>
      </p:sp>
      <p:sp>
        <p:nvSpPr>
          <p:cNvPr id="5" name="Chỗ dành sẵn cho Chân trang 4">
            <a:extLst>
              <a:ext uri="{FF2B5EF4-FFF2-40B4-BE49-F238E27FC236}">
                <a16:creationId xmlns:a16="http://schemas.microsoft.com/office/drawing/2014/main" id="{814451E3-DC71-DEE6-3266-77F7CCB9F7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208C88B4-139F-2C79-5DB8-97703C1D9B47}"/>
              </a:ext>
            </a:extLst>
          </p:cNvPr>
          <p:cNvSpPr>
            <a:spLocks noGrp="1"/>
          </p:cNvSpPr>
          <p:nvPr>
            <p:ph type="sldNum" sz="quarter" idx="12"/>
          </p:nvPr>
        </p:nvSpPr>
        <p:spPr>
          <a:xfrm>
            <a:off x="8610600" y="6356350"/>
            <a:ext cx="2743200" cy="365125"/>
          </a:xfrm>
          <a:prstGeom prst="rect">
            <a:avLst/>
          </a:prstGeom>
        </p:spPr>
        <p:txBody>
          <a:bodyPr/>
          <a:lstStyle/>
          <a:p>
            <a:fld id="{18A56978-45E9-4078-BBDB-59B094CD95ED}" type="slidenum">
              <a:rPr lang="en-US" smtClean="0"/>
              <a:t>‹#›</a:t>
            </a:fld>
            <a:endParaRPr lang="en-US"/>
          </a:p>
        </p:txBody>
      </p:sp>
      <p:sp>
        <p:nvSpPr>
          <p:cNvPr id="7" name="矩形 4">
            <a:extLst>
              <a:ext uri="{FF2B5EF4-FFF2-40B4-BE49-F238E27FC236}">
                <a16:creationId xmlns:a16="http://schemas.microsoft.com/office/drawing/2014/main" id="{473A2424-1D05-009B-34B6-2AF53E7C23B7}"/>
              </a:ext>
            </a:extLst>
          </p:cNvPr>
          <p:cNvSpPr/>
          <p:nvPr userDrawn="1"/>
        </p:nvSpPr>
        <p:spPr>
          <a:xfrm>
            <a:off x="420370" y="408940"/>
            <a:ext cx="11351895" cy="6064250"/>
          </a:xfrm>
          <a:prstGeom prst="rect">
            <a:avLst/>
          </a:prstGeom>
          <a:solidFill>
            <a:schemeClr val="bg1"/>
          </a:solidFill>
          <a:ln w="889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3">
            <a:extLst>
              <a:ext uri="{FF2B5EF4-FFF2-40B4-BE49-F238E27FC236}">
                <a16:creationId xmlns:a16="http://schemas.microsoft.com/office/drawing/2014/main" id="{4B363B79-592A-18A7-AA78-431350B783B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55710" r="68253"/>
          <a:stretch>
            <a:fillRect/>
          </a:stretch>
        </p:blipFill>
        <p:spPr>
          <a:xfrm flipH="1">
            <a:off x="9687560" y="5269230"/>
            <a:ext cx="2504440" cy="1663700"/>
          </a:xfrm>
          <a:prstGeom prst="rect">
            <a:avLst/>
          </a:prstGeom>
        </p:spPr>
      </p:pic>
      <p:pic>
        <p:nvPicPr>
          <p:cNvPr id="9" name="图片 5" descr="3">
            <a:extLst>
              <a:ext uri="{FF2B5EF4-FFF2-40B4-BE49-F238E27FC236}">
                <a16:creationId xmlns:a16="http://schemas.microsoft.com/office/drawing/2014/main" id="{24F17B9B-26BD-94AC-F158-43D604D1C9F8}"/>
              </a:ext>
            </a:extLst>
          </p:cNvPr>
          <p:cNvPicPr>
            <a:picLocks noChangeAspect="1"/>
          </p:cNvPicPr>
          <p:nvPr userDrawn="1"/>
        </p:nvPicPr>
        <p:blipFill>
          <a:blip r:embed="rId3" cstate="screen">
            <a:extLst>
              <a:ext uri="{28A0092B-C50C-407E-A947-70E740481C1C}">
                <a14:useLocalDpi xmlns:a14="http://schemas.microsoft.com/office/drawing/2010/main"/>
              </a:ext>
            </a:extLst>
          </a:blip>
          <a:srcRect l="68592" t="77304" r="20807"/>
          <a:stretch>
            <a:fillRect/>
          </a:stretch>
        </p:blipFill>
        <p:spPr>
          <a:xfrm flipH="1" flipV="1">
            <a:off x="0" y="0"/>
            <a:ext cx="1308735" cy="1334135"/>
          </a:xfrm>
          <a:prstGeom prst="rect">
            <a:avLst/>
          </a:prstGeom>
        </p:spPr>
      </p:pic>
    </p:spTree>
    <p:extLst>
      <p:ext uri="{BB962C8B-B14F-4D97-AF65-F5344CB8AC3E}">
        <p14:creationId xmlns:p14="http://schemas.microsoft.com/office/powerpoint/2010/main" val="2782027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9.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hyperlink" Target="https://www.facebook.com/groups/629898828017053" TargetMode="External"/><Relationship Id="rId5" Type="http://schemas.openxmlformats.org/officeDocument/2006/relationships/image" Target="../media/image18.png"/><Relationship Id="rId4" Type="http://schemas.openxmlformats.org/officeDocument/2006/relationships/image" Target="../media/image1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6E4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24632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92" r:id="rId28"/>
    <p:sldLayoutId id="2147483693"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dirty="0"/>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tx2">
                    <a:lumMod val="20000"/>
                    <a:lumOff val="80000"/>
                  </a:schemeClr>
                </a:solidFill>
                <a:latin typeface="#9Slide07 HoneyCream" pitchFamily="2" charset="0"/>
              </a:rPr>
              <a:t>Măng</a:t>
            </a:r>
            <a:r>
              <a:rPr lang="en-US" sz="3200" b="0" dirty="0">
                <a:solidFill>
                  <a:schemeClr val="tx2">
                    <a:lumMod val="20000"/>
                    <a:lumOff val="80000"/>
                  </a:schemeClr>
                </a:solidFill>
                <a:latin typeface="#9Slide07 HoneyCream" pitchFamily="2" charset="0"/>
              </a:rPr>
              <a:t> Non</a:t>
            </a: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tx2">
                    <a:lumMod val="20000"/>
                    <a:lumOff val="80000"/>
                  </a:schemeClr>
                </a:solidFill>
                <a:latin typeface="#9Slide07 HoneyCream" pitchFamily="2" charset="0"/>
              </a:rPr>
              <a:t>Măng</a:t>
            </a:r>
            <a:r>
              <a:rPr lang="en-US" sz="2400" b="0" dirty="0">
                <a:solidFill>
                  <a:schemeClr val="tx2">
                    <a:lumMod val="20000"/>
                    <a:lumOff val="80000"/>
                  </a:schemeClr>
                </a:solidFill>
                <a:latin typeface="#9Slide07 HoneyCream" pitchFamily="2" charset="0"/>
              </a:rPr>
              <a:t> Non</a:t>
            </a: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extLst>
      <p:ext uri="{BB962C8B-B14F-4D97-AF65-F5344CB8AC3E}">
        <p14:creationId xmlns:p14="http://schemas.microsoft.com/office/powerpoint/2010/main" val="2103761119"/>
      </p:ext>
    </p:extLst>
  </p:cSld>
  <p:clrMap bg1="lt1" tx1="dk1" bg2="dk2" tx2="lt2" accent1="accent1" accent2="accent2" accent3="accent3" accent4="accent4" accent5="accent5" accent6="accent6" hlink="hlink" folHlink="folHlink"/>
  <p:sldLayoutIdLst>
    <p:sldLayoutId id="2147483689" r:id="rId1"/>
    <p:sldLayoutId id="2147483690"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emf"/><Relationship Id="rId7"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37.emf"/><Relationship Id="rId5" Type="http://schemas.openxmlformats.org/officeDocument/2006/relationships/image" Target="../media/image36.emf"/><Relationship Id="rId10" Type="http://schemas.openxmlformats.org/officeDocument/2006/relationships/image" Target="../media/image41.png"/><Relationship Id="rId4" Type="http://schemas.openxmlformats.org/officeDocument/2006/relationships/image" Target="../media/image35.emf"/><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8.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8.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0130" y="8485"/>
            <a:ext cx="13937023" cy="7344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9"/>
          <p:cNvSpPr txBox="1">
            <a:spLocks noChangeArrowheads="1"/>
          </p:cNvSpPr>
          <p:nvPr/>
        </p:nvSpPr>
        <p:spPr bwMode="auto">
          <a:xfrm>
            <a:off x="3241861" y="2095113"/>
            <a:ext cx="5989378" cy="67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615" tIns="60807" rIns="121615" bIns="60807">
            <a:spAutoFit/>
          </a:bodyPr>
          <a:lstStyle>
            <a:lvl1pPr defTabSz="913130">
              <a:spcBef>
                <a:spcPct val="20000"/>
              </a:spcBef>
              <a:buChar char="•"/>
              <a:defRPr sz="4200">
                <a:solidFill>
                  <a:schemeClr val="tx1"/>
                </a:solidFill>
                <a:latin typeface="Arial" panose="020B0604020202020204" pitchFamily="34" charset="0"/>
              </a:defRPr>
            </a:lvl1pPr>
            <a:lvl2pPr marL="742950" indent="-285750" defTabSz="913130">
              <a:spcBef>
                <a:spcPct val="20000"/>
              </a:spcBef>
              <a:buChar char="–"/>
              <a:defRPr sz="3700">
                <a:solidFill>
                  <a:schemeClr val="tx1"/>
                </a:solidFill>
                <a:latin typeface="Arial" panose="020B0604020202020204" pitchFamily="34" charset="0"/>
              </a:defRPr>
            </a:lvl2pPr>
            <a:lvl3pPr marL="1143000" indent="-228600" defTabSz="913130">
              <a:spcBef>
                <a:spcPct val="20000"/>
              </a:spcBef>
              <a:buChar char="•"/>
              <a:defRPr sz="3200">
                <a:solidFill>
                  <a:schemeClr val="tx1"/>
                </a:solidFill>
                <a:latin typeface="Arial" panose="020B0604020202020204" pitchFamily="34" charset="0"/>
              </a:defRPr>
            </a:lvl3pPr>
            <a:lvl4pPr marL="1600200" indent="-228600" defTabSz="913130">
              <a:spcBef>
                <a:spcPct val="20000"/>
              </a:spcBef>
              <a:buChar char="–"/>
              <a:defRPr sz="2600">
                <a:solidFill>
                  <a:schemeClr val="tx1"/>
                </a:solidFill>
                <a:latin typeface="Arial" panose="020B0604020202020204" pitchFamily="34" charset="0"/>
              </a:defRPr>
            </a:lvl4pPr>
            <a:lvl5pPr marL="2057400" indent="-228600" defTabSz="913130">
              <a:spcBef>
                <a:spcPct val="20000"/>
              </a:spcBef>
              <a:buChar char="»"/>
              <a:defRPr sz="2600">
                <a:solidFill>
                  <a:schemeClr val="tx1"/>
                </a:solidFill>
                <a:latin typeface="Arial" panose="020B0604020202020204" pitchFamily="34" charset="0"/>
              </a:defRPr>
            </a:lvl5pPr>
            <a:lvl6pPr marL="2514600" indent="-228600" defTabSz="913130" eaLnBrk="0" fontAlgn="base" hangingPunct="0">
              <a:spcBef>
                <a:spcPct val="20000"/>
              </a:spcBef>
              <a:spcAft>
                <a:spcPct val="0"/>
              </a:spcAft>
              <a:buChar char="»"/>
              <a:defRPr sz="2600">
                <a:solidFill>
                  <a:schemeClr val="tx1"/>
                </a:solidFill>
                <a:latin typeface="Arial" panose="020B0604020202020204" pitchFamily="34" charset="0"/>
              </a:defRPr>
            </a:lvl6pPr>
            <a:lvl7pPr marL="2971800" indent="-228600" defTabSz="913130" eaLnBrk="0" fontAlgn="base" hangingPunct="0">
              <a:spcBef>
                <a:spcPct val="20000"/>
              </a:spcBef>
              <a:spcAft>
                <a:spcPct val="0"/>
              </a:spcAft>
              <a:buChar char="»"/>
              <a:defRPr sz="2600">
                <a:solidFill>
                  <a:schemeClr val="tx1"/>
                </a:solidFill>
                <a:latin typeface="Arial" panose="020B0604020202020204" pitchFamily="34" charset="0"/>
              </a:defRPr>
            </a:lvl7pPr>
            <a:lvl8pPr marL="3429000" indent="-228600" defTabSz="913130" eaLnBrk="0" fontAlgn="base" hangingPunct="0">
              <a:spcBef>
                <a:spcPct val="20000"/>
              </a:spcBef>
              <a:spcAft>
                <a:spcPct val="0"/>
              </a:spcAft>
              <a:buChar char="»"/>
              <a:defRPr sz="2600">
                <a:solidFill>
                  <a:schemeClr val="tx1"/>
                </a:solidFill>
                <a:latin typeface="Arial" panose="020B0604020202020204" pitchFamily="34" charset="0"/>
              </a:defRPr>
            </a:lvl8pPr>
            <a:lvl9pPr marL="3886200" indent="-228600" defTabSz="913130" eaLnBrk="0" fontAlgn="base" hangingPunct="0">
              <a:spcBef>
                <a:spcPct val="20000"/>
              </a:spcBef>
              <a:spcAft>
                <a:spcPct val="0"/>
              </a:spcAft>
              <a:buChar char="»"/>
              <a:defRPr sz="2600">
                <a:solidFill>
                  <a:schemeClr val="tx1"/>
                </a:solidFill>
                <a:latin typeface="Arial" panose="020B0604020202020204" pitchFamily="34" charset="0"/>
              </a:defRPr>
            </a:lvl9pPr>
          </a:lstStyle>
          <a:p>
            <a:pPr algn="ctr" defTabSz="910214" fontAlgn="base">
              <a:spcBef>
                <a:spcPct val="50000"/>
              </a:spcBef>
              <a:spcAft>
                <a:spcPct val="0"/>
              </a:spcAft>
              <a:buNone/>
              <a:defRPr/>
            </a:pPr>
            <a:r>
              <a:rPr lang="en-US" altLang="vi-VN" sz="3591" b="1" dirty="0" smtClean="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TIẾNG VIỆT </a:t>
            </a:r>
            <a:r>
              <a:rPr lang="vi-VN" altLang="vi-VN" sz="3591" b="1" dirty="0" smtClean="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4</a:t>
            </a:r>
            <a:endParaRPr lang="en-US" altLang="vi-VN" sz="3591" b="1" dirty="0">
              <a:solidFill>
                <a:srgbClr val="7030A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6" name="Rectangle 5"/>
          <p:cNvSpPr/>
          <p:nvPr/>
        </p:nvSpPr>
        <p:spPr>
          <a:xfrm>
            <a:off x="819387" y="1321992"/>
            <a:ext cx="11205457" cy="6226612"/>
          </a:xfrm>
          <a:prstGeom prst="rect">
            <a:avLst/>
          </a:prstGeom>
          <a:noFill/>
        </p:spPr>
        <p:txBody>
          <a:bodyPr spcFirstLastPara="1" wrap="none" lIns="121615" tIns="60807" rIns="121615" bIns="60807" numCol="1">
            <a:prstTxWarp prst="textArchUp">
              <a:avLst>
                <a:gd name="adj" fmla="val 10800000"/>
              </a:avLst>
            </a:prstTxWarp>
            <a:spAutoFit/>
          </a:bodyPr>
          <a:lstStyle/>
          <a:p>
            <a:pPr algn="ctr" defTabSz="912114">
              <a:defRPr/>
            </a:pPr>
            <a:r>
              <a:rPr lang="en-US" sz="3200" b="1"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SÁCH KẾT NỐI TRI THỨC VỚI CUỘC SỐNG – NĂM HỌC 2024 </a:t>
            </a:r>
            <a:r>
              <a:rPr lang="en-US" sz="3200" b="1" dirty="0" smtClean="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2025 </a:t>
            </a:r>
            <a:endParaRPr lang="en-US" sz="3200" b="1" dirty="0">
              <a:ln w="0"/>
              <a:solidFill>
                <a:srgbClr val="0070C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9" name="Rectangle 8"/>
          <p:cNvSpPr/>
          <p:nvPr/>
        </p:nvSpPr>
        <p:spPr>
          <a:xfrm>
            <a:off x="1588468" y="215937"/>
            <a:ext cx="9296164" cy="736837"/>
          </a:xfrm>
          <a:prstGeom prst="rect">
            <a:avLst/>
          </a:prstGeom>
          <a:noFill/>
        </p:spPr>
        <p:txBody>
          <a:bodyPr wrap="none" lIns="121615" tIns="60807" rIns="121615" bIns="60807">
            <a:spAutoFit/>
            <a:scene3d>
              <a:camera prst="orthographicFront"/>
              <a:lightRig rig="harsh" dir="t"/>
            </a:scene3d>
            <a:sp3d extrusionH="57150" prstMaterial="matte">
              <a:bevelT w="63500" h="12700" prst="angle"/>
              <a:contourClr>
                <a:schemeClr val="bg1">
                  <a:lumMod val="65000"/>
                </a:schemeClr>
              </a:contourClr>
            </a:sp3d>
          </a:bodyPr>
          <a:lstStyle/>
          <a:p>
            <a:pPr algn="ctr" defTabSz="912114">
              <a:defRPr/>
            </a:pPr>
            <a:r>
              <a:rPr lang="en-US" sz="3990" b="1" dirty="0">
                <a:solidFill>
                  <a:srgbClr val="FF0000"/>
                </a:solidFill>
                <a:latin typeface="Time nes New Roman"/>
                <a:cs typeface="Arial" panose="020B0604020202020204" pitchFamily="34" charset="0"/>
              </a:rPr>
              <a:t>TRƯỜNG TIỂU HỌC QUANG TRUNG </a:t>
            </a:r>
            <a:endParaRPr lang="en-US" sz="3990" b="1" dirty="0">
              <a:solidFill>
                <a:srgbClr val="FF0000"/>
              </a:solidFill>
              <a:latin typeface="Calibri" panose="020F0502020204030204"/>
              <a:cs typeface="Arial" panose="020B0604020202020204" pitchFamily="34" charset="0"/>
            </a:endParaRPr>
          </a:p>
        </p:txBody>
      </p:sp>
      <p:sp>
        <p:nvSpPr>
          <p:cNvPr id="12" name="Rectangle 11"/>
          <p:cNvSpPr/>
          <p:nvPr/>
        </p:nvSpPr>
        <p:spPr>
          <a:xfrm>
            <a:off x="1867370" y="2955155"/>
            <a:ext cx="8830127" cy="738355"/>
          </a:xfrm>
          <a:prstGeom prst="rect">
            <a:avLst/>
          </a:prstGeom>
        </p:spPr>
        <p:txBody>
          <a:bodyPr wrap="square" lIns="121615" tIns="60807" rIns="121615" bIns="60807">
            <a:spAutoFit/>
          </a:bodyPr>
          <a:lstStyle>
            <a:defPPr>
              <a:defRPr lang="en-US"/>
            </a:defPPr>
            <a:lvl1pPr marL="0" algn="l" defTabSz="1452245" rtl="0" eaLnBrk="1" latinLnBrk="0" hangingPunct="1">
              <a:defRPr sz="2900" kern="1200">
                <a:solidFill>
                  <a:schemeClr val="tx1"/>
                </a:solidFill>
                <a:latin typeface="+mn-lt"/>
                <a:ea typeface="+mn-ea"/>
                <a:cs typeface="+mn-cs"/>
              </a:defRPr>
            </a:lvl1pPr>
            <a:lvl2pPr marL="726440" algn="l" defTabSz="1452245" rtl="0" eaLnBrk="1" latinLnBrk="0" hangingPunct="1">
              <a:defRPr sz="2900" kern="1200">
                <a:solidFill>
                  <a:schemeClr val="tx1"/>
                </a:solidFill>
                <a:latin typeface="+mn-lt"/>
                <a:ea typeface="+mn-ea"/>
                <a:cs typeface="+mn-cs"/>
              </a:defRPr>
            </a:lvl2pPr>
            <a:lvl3pPr marL="1452245" algn="l" defTabSz="1452245" rtl="0" eaLnBrk="1" latinLnBrk="0" hangingPunct="1">
              <a:defRPr sz="2900" kern="1200">
                <a:solidFill>
                  <a:schemeClr val="tx1"/>
                </a:solidFill>
                <a:latin typeface="+mn-lt"/>
                <a:ea typeface="+mn-ea"/>
                <a:cs typeface="+mn-cs"/>
              </a:defRPr>
            </a:lvl3pPr>
            <a:lvl4pPr marL="2178685" algn="l" defTabSz="1452245" rtl="0" eaLnBrk="1" latinLnBrk="0" hangingPunct="1">
              <a:defRPr sz="2900" kern="1200">
                <a:solidFill>
                  <a:schemeClr val="tx1"/>
                </a:solidFill>
                <a:latin typeface="+mn-lt"/>
                <a:ea typeface="+mn-ea"/>
                <a:cs typeface="+mn-cs"/>
              </a:defRPr>
            </a:lvl4pPr>
            <a:lvl5pPr marL="2905125" algn="l" defTabSz="1452245" rtl="0" eaLnBrk="1" latinLnBrk="0" hangingPunct="1">
              <a:defRPr sz="2900" kern="1200">
                <a:solidFill>
                  <a:schemeClr val="tx1"/>
                </a:solidFill>
                <a:latin typeface="+mn-lt"/>
                <a:ea typeface="+mn-ea"/>
                <a:cs typeface="+mn-cs"/>
              </a:defRPr>
            </a:lvl5pPr>
            <a:lvl6pPr marL="3631565" algn="l" defTabSz="1452245" rtl="0" eaLnBrk="1" latinLnBrk="0" hangingPunct="1">
              <a:defRPr sz="2900" kern="1200">
                <a:solidFill>
                  <a:schemeClr val="tx1"/>
                </a:solidFill>
                <a:latin typeface="+mn-lt"/>
                <a:ea typeface="+mn-ea"/>
                <a:cs typeface="+mn-cs"/>
              </a:defRPr>
            </a:lvl6pPr>
            <a:lvl7pPr marL="4357370" algn="l" defTabSz="1452245" rtl="0" eaLnBrk="1" latinLnBrk="0" hangingPunct="1">
              <a:defRPr sz="2900" kern="1200">
                <a:solidFill>
                  <a:schemeClr val="tx1"/>
                </a:solidFill>
                <a:latin typeface="+mn-lt"/>
                <a:ea typeface="+mn-ea"/>
                <a:cs typeface="+mn-cs"/>
              </a:defRPr>
            </a:lvl7pPr>
            <a:lvl8pPr marL="5083810" algn="l" defTabSz="1452245" rtl="0" eaLnBrk="1" latinLnBrk="0" hangingPunct="1">
              <a:defRPr sz="2900" kern="1200">
                <a:solidFill>
                  <a:schemeClr val="tx1"/>
                </a:solidFill>
                <a:latin typeface="+mn-lt"/>
                <a:ea typeface="+mn-ea"/>
                <a:cs typeface="+mn-cs"/>
              </a:defRPr>
            </a:lvl8pPr>
            <a:lvl9pPr marL="5810250" algn="l" defTabSz="1452245" rtl="0" eaLnBrk="1" latinLnBrk="0" hangingPunct="1">
              <a:defRPr sz="2900" kern="1200">
                <a:solidFill>
                  <a:schemeClr val="tx1"/>
                </a:solidFill>
                <a:latin typeface="+mn-lt"/>
                <a:ea typeface="+mn-ea"/>
                <a:cs typeface="+mn-cs"/>
              </a:defRPr>
            </a:lvl9pPr>
          </a:lstStyle>
          <a:p>
            <a:pPr algn="ctr" defTabSz="1448614">
              <a:defRPr/>
            </a:pPr>
            <a:r>
              <a:rPr lang="en-US" sz="4000" b="1" dirty="0" err="1" smtClean="0">
                <a:solidFill>
                  <a:srgbClr val="FF0000"/>
                </a:solidFill>
                <a:latin typeface="Times New Roman" panose="02020603050405020304" pitchFamily="18" charset="0"/>
                <a:cs typeface="Times New Roman" panose="02020603050405020304" pitchFamily="18" charset="0"/>
              </a:rPr>
              <a:t>Đọc</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mở</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rộng</a:t>
            </a:r>
            <a:endParaRPr lang="en-US" sz="40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7" name="Rectangle 16"/>
          <p:cNvSpPr/>
          <p:nvPr/>
        </p:nvSpPr>
        <p:spPr>
          <a:xfrm>
            <a:off x="2118305" y="4290961"/>
            <a:ext cx="12161838" cy="598421"/>
          </a:xfrm>
          <a:prstGeom prst="rect">
            <a:avLst/>
          </a:prstGeom>
        </p:spPr>
        <p:txBody>
          <a:bodyPr lIns="106158" tIns="53079" rIns="106158" bIns="53079">
            <a:spAutoFit/>
          </a:bodyPr>
          <a:lstStyle/>
          <a:p>
            <a:pPr algn="ctr">
              <a:buFont typeface="Arial" panose="020B0604020202020204" pitchFamily="34" charset="0"/>
              <a:buNone/>
              <a:defRPr/>
            </a:pPr>
            <a:r>
              <a:rPr lang="en-US" sz="3192"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Giáo</a:t>
            </a:r>
            <a:r>
              <a:rPr lang="en-US" sz="3192"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192"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viên</a:t>
            </a:r>
            <a:r>
              <a:rPr lang="en-US" sz="3192"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192"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Đỗ</a:t>
            </a:r>
            <a:r>
              <a:rPr lang="en-US" sz="3192"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192"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Thị</a:t>
            </a:r>
            <a:r>
              <a:rPr lang="en-US" sz="3192"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192"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Hường</a:t>
            </a:r>
            <a:endParaRPr lang="en-US" sz="3192"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420327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7"/>
          <p:cNvSpPr/>
          <p:nvPr/>
        </p:nvSpPr>
        <p:spPr>
          <a:xfrm>
            <a:off x="0" y="-8915"/>
            <a:ext cx="12192001" cy="2429803"/>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126" h="4421241">
                <a:moveTo>
                  <a:pt x="0" y="10209"/>
                </a:moveTo>
                <a:lnTo>
                  <a:pt x="7864126" y="0"/>
                </a:lnTo>
                <a:lnTo>
                  <a:pt x="7864126" y="3420679"/>
                </a:lnTo>
                <a:lnTo>
                  <a:pt x="1892028" y="4421241"/>
                </a:lnTo>
                <a:lnTo>
                  <a:pt x="0" y="10209"/>
                </a:lnTo>
                <a:close/>
              </a:path>
            </a:pathLst>
          </a:custGeom>
          <a:solidFill>
            <a:schemeClr val="accent6">
              <a:lumMod val="75000"/>
            </a:schemeClr>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8" name="直角三角形 17"/>
          <p:cNvSpPr/>
          <p:nvPr/>
        </p:nvSpPr>
        <p:spPr>
          <a:xfrm flipH="1">
            <a:off x="0" y="4869160"/>
            <a:ext cx="12192000" cy="1988841"/>
          </a:xfrm>
          <a:prstGeom prst="rtTriangle">
            <a:avLst/>
          </a:prstGeom>
          <a:solidFill>
            <a:srgbClr val="0070C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2" name="Rectangle 1"/>
          <p:cNvSpPr/>
          <p:nvPr/>
        </p:nvSpPr>
        <p:spPr>
          <a:xfrm>
            <a:off x="191344" y="188640"/>
            <a:ext cx="11737304" cy="648072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8100000" scaled="1"/>
            <a:tileRect/>
          </a:gra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10" name="Google Shape;304;p20"/>
          <p:cNvSpPr txBox="1">
            <a:spLocks/>
          </p:cNvSpPr>
          <p:nvPr/>
        </p:nvSpPr>
        <p:spPr>
          <a:xfrm>
            <a:off x="191344" y="352933"/>
            <a:ext cx="11734800" cy="634465"/>
          </a:xfrm>
          <a:prstGeom prst="roundRect">
            <a:avLst>
              <a:gd name="adj" fmla="val 18909"/>
            </a:avLst>
          </a:prstGeom>
          <a:solidFill>
            <a:schemeClr val="bg1"/>
          </a:solidFill>
          <a:ln w="9525">
            <a:solidFill>
              <a:srgbClr val="12B6C2"/>
            </a:solidFill>
            <a:prstDash val="lgDash"/>
          </a:ln>
          <a:effectLst>
            <a:outerShdw blurRad="76200" dir="18900000" sy="23000" kx="-1200000" algn="bl" rotWithShape="0">
              <a:prstClr val="black">
                <a:alpha val="2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endParaRPr kumimoji="0" lang="en-US" sz="4400" b="1"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sym typeface="Odibee Sans"/>
            </a:endParaRPr>
          </a:p>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endParaRPr lang="en-US" sz="4400" b="1" dirty="0">
              <a:solidFill>
                <a:schemeClr val="tx1"/>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endParaRPr kumimoji="0" lang="en-US" sz="4400" b="1"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sym typeface="Odibee Sans"/>
            </a:endParaRPr>
          </a:p>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endParaRPr lang="en-US" sz="4400" b="1" dirty="0">
              <a:solidFill>
                <a:schemeClr val="tx1"/>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4400" b="1" i="0" u="none" strike="noStrike" kern="1200" cap="none" spc="0" normalizeH="0" baseline="0" noProof="0" dirty="0" smtClean="0">
                <a:ln>
                  <a:noFill/>
                </a:ln>
                <a:solidFill>
                  <a:schemeClr val="tx1"/>
                </a:solidFill>
                <a:effectLst/>
                <a:uLnTx/>
                <a:uFillTx/>
                <a:latin typeface="Times New Roman" panose="02020603050405020304" pitchFamily="18" charset="0"/>
                <a:cs typeface="Times New Roman" panose="02020603050405020304" pitchFamily="18" charset="0"/>
                <a:sym typeface="Odibee Sans"/>
              </a:rPr>
              <a:t>2</a:t>
            </a:r>
            <a:r>
              <a:rPr kumimoji="0" lang="en-US" sz="4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Odibee Sans"/>
              </a:rPr>
              <a:t>. </a:t>
            </a:r>
            <a:r>
              <a:rPr kumimoji="0" lang="en-US" sz="4400" b="1"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sym typeface="Odibee Sans"/>
              </a:rPr>
              <a:t>Viết</a:t>
            </a:r>
            <a:r>
              <a:rPr kumimoji="0" lang="en-US" sz="4400" b="1"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Odibee Sans"/>
              </a:rPr>
              <a:t> </a:t>
            </a:r>
            <a:r>
              <a:rPr kumimoji="0" lang="en-US" sz="4400" b="1"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Odibee Sans"/>
              </a:rPr>
              <a:t>phiếu</a:t>
            </a:r>
            <a:r>
              <a:rPr kumimoji="0" lang="en-US" sz="4400" b="1"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Odibee Sans"/>
              </a:rPr>
              <a:t> </a:t>
            </a:r>
            <a:r>
              <a:rPr kumimoji="0" lang="en-US" sz="4400" b="1"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Odibee Sans"/>
              </a:rPr>
              <a:t>đọc</a:t>
            </a:r>
            <a:r>
              <a:rPr kumimoji="0" lang="en-US" sz="4400" b="1"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Odibee Sans"/>
              </a:rPr>
              <a:t> </a:t>
            </a:r>
            <a:r>
              <a:rPr kumimoji="0" lang="en-US" sz="4400" b="1"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Odibee Sans"/>
              </a:rPr>
              <a:t>sách</a:t>
            </a:r>
            <a:r>
              <a:rPr kumimoji="0" lang="en-US" sz="4400" b="1"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Odibee Sans"/>
              </a:rPr>
              <a:t> </a:t>
            </a:r>
            <a:r>
              <a:rPr kumimoji="0" lang="en-US" sz="4400" b="1"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Odibee Sans"/>
              </a:rPr>
              <a:t>theo</a:t>
            </a:r>
            <a:r>
              <a:rPr kumimoji="0" lang="en-US" sz="4400" b="1"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Odibee Sans"/>
              </a:rPr>
              <a:t> </a:t>
            </a:r>
            <a:r>
              <a:rPr kumimoji="0" lang="en-US" sz="4400" b="1"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Odibee Sans"/>
              </a:rPr>
              <a:t>mẫu</a:t>
            </a:r>
            <a:endParaRPr kumimoji="0" lang="vi-VN" sz="44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Odibee Sans"/>
            </a:endParaRPr>
          </a:p>
        </p:txBody>
      </p:sp>
      <p:pic>
        <p:nvPicPr>
          <p:cNvPr id="5" name="Picture 4">
            <a:extLst>
              <a:ext uri="{FF2B5EF4-FFF2-40B4-BE49-F238E27FC236}">
                <a16:creationId xmlns:a16="http://schemas.microsoft.com/office/drawing/2014/main" id="{3738CFFB-BD9E-92A0-9E91-B6B707540E47}"/>
              </a:ext>
            </a:extLst>
          </p:cNvPr>
          <p:cNvPicPr>
            <a:picLocks noChangeAspect="1"/>
          </p:cNvPicPr>
          <p:nvPr/>
        </p:nvPicPr>
        <p:blipFill>
          <a:blip r:embed="rId2"/>
          <a:stretch>
            <a:fillRect/>
          </a:stretch>
        </p:blipFill>
        <p:spPr>
          <a:xfrm>
            <a:off x="3151157" y="1004133"/>
            <a:ext cx="5815173" cy="5355348"/>
          </a:xfrm>
          <a:prstGeom prst="rect">
            <a:avLst/>
          </a:prstGeom>
        </p:spPr>
      </p:pic>
    </p:spTree>
    <p:extLst>
      <p:ext uri="{BB962C8B-B14F-4D97-AF65-F5344CB8AC3E}">
        <p14:creationId xmlns:p14="http://schemas.microsoft.com/office/powerpoint/2010/main" val="1547173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10">
                                            <p:txEl>
                                              <p:pRg st="4" end="4"/>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pic>
        <p:nvPicPr>
          <p:cNvPr id="21"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2"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6" y="5690481"/>
            <a:ext cx="450552" cy="446440"/>
          </a:xfrm>
          <a:prstGeom prst="rect">
            <a:avLst/>
          </a:prstGeom>
        </p:spPr>
      </p:pic>
      <p:pic>
        <p:nvPicPr>
          <p:cNvPr id="23"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pic>
        <p:nvPicPr>
          <p:cNvPr id="28" name="图片 1"/>
          <p:cNvPicPr>
            <a:picLocks noChangeAspect="1"/>
          </p:cNvPicPr>
          <p:nvPr/>
        </p:nvPicPr>
        <p:blipFill>
          <a:blip r:embed="rId4"/>
          <a:stretch>
            <a:fillRect/>
          </a:stretch>
        </p:blipFill>
        <p:spPr>
          <a:xfrm>
            <a:off x="8568845" y="1854388"/>
            <a:ext cx="3810002" cy="4876958"/>
          </a:xfrm>
          <a:prstGeom prst="rect">
            <a:avLst/>
          </a:prstGeom>
        </p:spPr>
      </p:pic>
      <p:pic>
        <p:nvPicPr>
          <p:cNvPr id="32" name="图片 2"/>
          <p:cNvPicPr>
            <a:picLocks noChangeAspect="1"/>
          </p:cNvPicPr>
          <p:nvPr/>
        </p:nvPicPr>
        <p:blipFill>
          <a:blip r:embed="rId5"/>
          <a:stretch>
            <a:fillRect/>
          </a:stretch>
        </p:blipFill>
        <p:spPr>
          <a:xfrm rot="20740326">
            <a:off x="9267014" y="5001154"/>
            <a:ext cx="1352646" cy="1651837"/>
          </a:xfrm>
          <a:prstGeom prst="rect">
            <a:avLst/>
          </a:prstGeom>
        </p:spPr>
      </p:pic>
      <p:pic>
        <p:nvPicPr>
          <p:cNvPr id="34" name="图片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8293" y="5586747"/>
            <a:ext cx="1231407" cy="1100347"/>
          </a:xfrm>
          <a:prstGeom prst="rect">
            <a:avLst/>
          </a:prstGeom>
        </p:spPr>
      </p:pic>
      <p:grpSp>
        <p:nvGrpSpPr>
          <p:cNvPr id="36" name="Group 35">
            <a:extLst>
              <a:ext uri="{FF2B5EF4-FFF2-40B4-BE49-F238E27FC236}">
                <a16:creationId xmlns:a16="http://schemas.microsoft.com/office/drawing/2014/main" id="{04AE6933-DA95-453E-94E5-D98CA95465F9}"/>
              </a:ext>
            </a:extLst>
          </p:cNvPr>
          <p:cNvGrpSpPr/>
          <p:nvPr/>
        </p:nvGrpSpPr>
        <p:grpSpPr>
          <a:xfrm flipH="1">
            <a:off x="3925886" y="3878268"/>
            <a:ext cx="1149502" cy="1854922"/>
            <a:chOff x="10081587" y="2304414"/>
            <a:chExt cx="2014077" cy="3390653"/>
          </a:xfrm>
        </p:grpSpPr>
        <p:pic>
          <p:nvPicPr>
            <p:cNvPr id="40" name="图片 3">
              <a:extLst>
                <a:ext uri="{FF2B5EF4-FFF2-40B4-BE49-F238E27FC236}">
                  <a16:creationId xmlns:a16="http://schemas.microsoft.com/office/drawing/2014/main" id="{F0EB3A66-EA7A-4DA3-8363-DBBE0A51542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1010"/>
            <a:stretch/>
          </p:blipFill>
          <p:spPr>
            <a:xfrm>
              <a:off x="10081587" y="5093246"/>
              <a:ext cx="2014077" cy="601821"/>
            </a:xfrm>
            <a:prstGeom prst="rect">
              <a:avLst/>
            </a:prstGeom>
          </p:spPr>
        </p:pic>
        <p:pic>
          <p:nvPicPr>
            <p:cNvPr id="42" name="图片 5">
              <a:extLst>
                <a:ext uri="{FF2B5EF4-FFF2-40B4-BE49-F238E27FC236}">
                  <a16:creationId xmlns:a16="http://schemas.microsoft.com/office/drawing/2014/main" id="{0B35F27F-1F7F-439B-A325-BA3A7A9FD4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30946" y="2304414"/>
              <a:ext cx="1964718" cy="2893671"/>
            </a:xfrm>
            <a:prstGeom prst="rect">
              <a:avLst/>
            </a:prstGeom>
          </p:spPr>
        </p:pic>
      </p:grpSp>
      <p:pic>
        <p:nvPicPr>
          <p:cNvPr id="43" name="图片 2">
            <a:extLst>
              <a:ext uri="{FF2B5EF4-FFF2-40B4-BE49-F238E27FC236}">
                <a16:creationId xmlns:a16="http://schemas.microsoft.com/office/drawing/2014/main" id="{B84DE80C-6D22-45B0-A8F9-AA2EC0F252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00535" y="3854578"/>
            <a:ext cx="959013" cy="1851668"/>
          </a:xfrm>
          <a:prstGeom prst="rect">
            <a:avLst/>
          </a:prstGeom>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08805" y="1272999"/>
            <a:ext cx="6106456" cy="2513986"/>
          </a:xfrm>
          <a:prstGeom prst="rect">
            <a:avLst/>
          </a:prstGeom>
        </p:spPr>
      </p:pic>
    </p:spTree>
    <p:extLst>
      <p:ext uri="{BB962C8B-B14F-4D97-AF65-F5344CB8AC3E}">
        <p14:creationId xmlns:p14="http://schemas.microsoft.com/office/powerpoint/2010/main" val="3521987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7"/>
          <p:cNvSpPr/>
          <p:nvPr/>
        </p:nvSpPr>
        <p:spPr>
          <a:xfrm flipH="1">
            <a:off x="0" y="-8914"/>
            <a:ext cx="12192001" cy="2603974"/>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 name="connsiteX0" fmla="*/ 0 w 7864126"/>
              <a:gd name="connsiteY0" fmla="*/ 10209 h 4738161"/>
              <a:gd name="connsiteX1" fmla="*/ 7864126 w 7864126"/>
              <a:gd name="connsiteY1" fmla="*/ 0 h 4738161"/>
              <a:gd name="connsiteX2" fmla="*/ 7864126 w 7864126"/>
              <a:gd name="connsiteY2" fmla="*/ 3420679 h 4738161"/>
              <a:gd name="connsiteX3" fmla="*/ 581340 w 7864126"/>
              <a:gd name="connsiteY3" fmla="*/ 4738161 h 4738161"/>
              <a:gd name="connsiteX4" fmla="*/ 0 w 7864126"/>
              <a:gd name="connsiteY4" fmla="*/ 10209 h 4738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126" h="4738161">
                <a:moveTo>
                  <a:pt x="0" y="10209"/>
                </a:moveTo>
                <a:lnTo>
                  <a:pt x="7864126" y="0"/>
                </a:lnTo>
                <a:lnTo>
                  <a:pt x="7864126" y="3420679"/>
                </a:lnTo>
                <a:lnTo>
                  <a:pt x="581340" y="4738161"/>
                </a:lnTo>
                <a:lnTo>
                  <a:pt x="0" y="10209"/>
                </a:lnTo>
                <a:close/>
              </a:path>
            </a:pathLst>
          </a:custGeom>
          <a:solidFill>
            <a:srgbClr val="7030A0"/>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8" name="直角三角形 17"/>
          <p:cNvSpPr/>
          <p:nvPr/>
        </p:nvSpPr>
        <p:spPr>
          <a:xfrm flipH="1">
            <a:off x="0" y="5328260"/>
            <a:ext cx="12191998" cy="1529741"/>
          </a:xfrm>
          <a:prstGeom prst="rtTriangle">
            <a:avLst/>
          </a:prstGeom>
          <a:solidFill>
            <a:srgbClr val="FFC0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9" name="Rectangle 8"/>
          <p:cNvSpPr/>
          <p:nvPr/>
        </p:nvSpPr>
        <p:spPr>
          <a:xfrm>
            <a:off x="191344" y="188640"/>
            <a:ext cx="11737304" cy="64807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pic>
        <p:nvPicPr>
          <p:cNvPr id="5" name="Hình ảnh 2" descr="Ảnh có chứa đồ chơi, búp bê, đồ họa véc-tơ&#10;&#10;Mô tả được tạo tự động">
            <a:extLst>
              <a:ext uri="{FF2B5EF4-FFF2-40B4-BE49-F238E27FC236}">
                <a16:creationId xmlns:a16="http://schemas.microsoft.com/office/drawing/2014/main" id="{E9F59343-CBA7-31C3-2A2D-C83E00FD4C31}"/>
              </a:ext>
            </a:extLst>
          </p:cNvPr>
          <p:cNvPicPr>
            <a:picLocks noChangeAspect="1"/>
          </p:cNvPicPr>
          <p:nvPr/>
        </p:nvPicPr>
        <p:blipFill>
          <a:blip r:embed="rId2"/>
          <a:stretch>
            <a:fillRect/>
          </a:stretch>
        </p:blipFill>
        <p:spPr>
          <a:xfrm>
            <a:off x="1089144" y="2771775"/>
            <a:ext cx="5082264" cy="3658540"/>
          </a:xfrm>
          <a:prstGeom prst="rect">
            <a:avLst/>
          </a:prstGeom>
        </p:spPr>
      </p:pic>
      <p:sp>
        <p:nvSpPr>
          <p:cNvPr id="6" name="Hình chữ nhật: Góc Tròn 21">
            <a:extLst>
              <a:ext uri="{FF2B5EF4-FFF2-40B4-BE49-F238E27FC236}">
                <a16:creationId xmlns:a16="http://schemas.microsoft.com/office/drawing/2014/main" id="{AF07EAD0-3789-AD8F-1EA9-3D452D7E1F45}"/>
              </a:ext>
            </a:extLst>
          </p:cNvPr>
          <p:cNvSpPr/>
          <p:nvPr/>
        </p:nvSpPr>
        <p:spPr>
          <a:xfrm>
            <a:off x="4238626" y="608175"/>
            <a:ext cx="6739542" cy="3216060"/>
          </a:xfrm>
          <a:custGeom>
            <a:avLst/>
            <a:gdLst>
              <a:gd name="connsiteX0" fmla="*/ 0 w 6739542"/>
              <a:gd name="connsiteY0" fmla="*/ 536021 h 3216060"/>
              <a:gd name="connsiteX1" fmla="*/ 536021 w 6739542"/>
              <a:gd name="connsiteY1" fmla="*/ 0 h 3216060"/>
              <a:gd name="connsiteX2" fmla="*/ 6203521 w 6739542"/>
              <a:gd name="connsiteY2" fmla="*/ 0 h 3216060"/>
              <a:gd name="connsiteX3" fmla="*/ 6739542 w 6739542"/>
              <a:gd name="connsiteY3" fmla="*/ 536021 h 3216060"/>
              <a:gd name="connsiteX4" fmla="*/ 6739542 w 6739542"/>
              <a:gd name="connsiteY4" fmla="*/ 2680039 h 3216060"/>
              <a:gd name="connsiteX5" fmla="*/ 6203521 w 6739542"/>
              <a:gd name="connsiteY5" fmla="*/ 3216060 h 3216060"/>
              <a:gd name="connsiteX6" fmla="*/ 536021 w 6739542"/>
              <a:gd name="connsiteY6" fmla="*/ 3216060 h 3216060"/>
              <a:gd name="connsiteX7" fmla="*/ 0 w 6739542"/>
              <a:gd name="connsiteY7" fmla="*/ 2680039 h 3216060"/>
              <a:gd name="connsiteX8" fmla="*/ 0 w 6739542"/>
              <a:gd name="connsiteY8" fmla="*/ 536021 h 321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39542" h="3216060" fill="none" extrusionOk="0">
                <a:moveTo>
                  <a:pt x="0" y="536021"/>
                </a:moveTo>
                <a:cubicBezTo>
                  <a:pt x="14726" y="229154"/>
                  <a:pt x="261627" y="44040"/>
                  <a:pt x="536021" y="0"/>
                </a:cubicBezTo>
                <a:cubicBezTo>
                  <a:pt x="1355598" y="-106144"/>
                  <a:pt x="3507292" y="-57456"/>
                  <a:pt x="6203521" y="0"/>
                </a:cubicBezTo>
                <a:cubicBezTo>
                  <a:pt x="6523103" y="12415"/>
                  <a:pt x="6759613" y="240079"/>
                  <a:pt x="6739542" y="536021"/>
                </a:cubicBezTo>
                <a:cubicBezTo>
                  <a:pt x="6594986" y="1187906"/>
                  <a:pt x="6630861" y="1841680"/>
                  <a:pt x="6739542" y="2680039"/>
                </a:cubicBezTo>
                <a:cubicBezTo>
                  <a:pt x="6772732" y="3023156"/>
                  <a:pt x="6506671" y="3193766"/>
                  <a:pt x="6203521" y="3216060"/>
                </a:cubicBezTo>
                <a:cubicBezTo>
                  <a:pt x="5561246" y="3187063"/>
                  <a:pt x="2589238" y="3142696"/>
                  <a:pt x="536021" y="3216060"/>
                </a:cubicBezTo>
                <a:cubicBezTo>
                  <a:pt x="245979" y="3206107"/>
                  <a:pt x="9257" y="2938055"/>
                  <a:pt x="0" y="2680039"/>
                </a:cubicBezTo>
                <a:cubicBezTo>
                  <a:pt x="-124905" y="1679811"/>
                  <a:pt x="-168306" y="1442435"/>
                  <a:pt x="0" y="536021"/>
                </a:cubicBezTo>
                <a:close/>
              </a:path>
              <a:path w="6739542" h="3216060" stroke="0" extrusionOk="0">
                <a:moveTo>
                  <a:pt x="0" y="536021"/>
                </a:moveTo>
                <a:cubicBezTo>
                  <a:pt x="40677" y="226173"/>
                  <a:pt x="226104" y="34764"/>
                  <a:pt x="536021" y="0"/>
                </a:cubicBezTo>
                <a:cubicBezTo>
                  <a:pt x="2514564" y="-6525"/>
                  <a:pt x="4486110" y="152743"/>
                  <a:pt x="6203521" y="0"/>
                </a:cubicBezTo>
                <a:cubicBezTo>
                  <a:pt x="6535929" y="19037"/>
                  <a:pt x="6719898" y="268465"/>
                  <a:pt x="6739542" y="536021"/>
                </a:cubicBezTo>
                <a:cubicBezTo>
                  <a:pt x="6727520" y="1593977"/>
                  <a:pt x="6818721" y="2300715"/>
                  <a:pt x="6739542" y="2680039"/>
                </a:cubicBezTo>
                <a:cubicBezTo>
                  <a:pt x="6781026" y="2972453"/>
                  <a:pt x="6474973" y="3243847"/>
                  <a:pt x="6203521" y="3216060"/>
                </a:cubicBezTo>
                <a:cubicBezTo>
                  <a:pt x="5426800" y="3329894"/>
                  <a:pt x="1963134" y="3215414"/>
                  <a:pt x="536021" y="3216060"/>
                </a:cubicBezTo>
                <a:cubicBezTo>
                  <a:pt x="246616" y="3230455"/>
                  <a:pt x="-3135" y="2958518"/>
                  <a:pt x="0" y="2680039"/>
                </a:cubicBezTo>
                <a:cubicBezTo>
                  <a:pt x="-119259" y="1896834"/>
                  <a:pt x="-86911" y="1133089"/>
                  <a:pt x="0" y="536021"/>
                </a:cubicBezTo>
                <a:close/>
              </a:path>
            </a:pathLst>
          </a:custGeom>
          <a:solidFill>
            <a:schemeClr val="accent5">
              <a:lumMod val="20000"/>
              <a:lumOff val="80000"/>
            </a:schemeClr>
          </a:solidFill>
          <a:ln w="19050">
            <a:solidFill>
              <a:srgbClr val="B6CBE2"/>
            </a:solidFill>
            <a:prstDash val="dash"/>
            <a:extLst>
              <a:ext uri="{C807C97D-BFC1-408E-A445-0C87EB9F89A2}">
                <ask:lineSketchStyleProps xmln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微软雅黑"/>
              <a:cs typeface="+mn-cs"/>
              <a:sym typeface="Arial"/>
            </a:endParaRPr>
          </a:p>
        </p:txBody>
      </p:sp>
      <p:sp>
        <p:nvSpPr>
          <p:cNvPr id="7" name="TextBox 6">
            <a:extLst>
              <a:ext uri="{FF2B5EF4-FFF2-40B4-BE49-F238E27FC236}">
                <a16:creationId xmlns:a16="http://schemas.microsoft.com/office/drawing/2014/main" id="{F0DA1BB1-2EF4-7E18-0045-720F0B27FAF0}"/>
              </a:ext>
            </a:extLst>
          </p:cNvPr>
          <p:cNvSpPr txBox="1"/>
          <p:nvPr/>
        </p:nvSpPr>
        <p:spPr>
          <a:xfrm>
            <a:off x="4457700" y="1047750"/>
            <a:ext cx="6343650" cy="2554545"/>
          </a:xfrm>
          <a:prstGeom prst="rect">
            <a:avLst/>
          </a:prstGeom>
          <a:noFill/>
        </p:spPr>
        <p:txBody>
          <a:bodyPr wrap="square" rtlCol="0">
            <a:spAutoFit/>
          </a:bodyPr>
          <a:lstStyle/>
          <a:p>
            <a:pPr lvl="0" algn="just"/>
            <a:r>
              <a:rPr lang="en-US" sz="4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3. </a:t>
            </a:r>
            <a:r>
              <a:rPr lang="en-US" sz="40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Trao</a:t>
            </a:r>
            <a:r>
              <a:rPr lang="en-US" sz="4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4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4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4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4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4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4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4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4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4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minh</a:t>
            </a:r>
            <a:r>
              <a:rPr lang="en-US" sz="4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khoa </a:t>
            </a:r>
            <a:r>
              <a:rPr lang="en-US" sz="40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4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báo</a:t>
            </a:r>
            <a:r>
              <a:rPr lang="en-US" sz="4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4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4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4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4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887244190"/>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7"/>
          <p:cNvSpPr/>
          <p:nvPr/>
        </p:nvSpPr>
        <p:spPr>
          <a:xfrm flipH="1">
            <a:off x="0" y="-8914"/>
            <a:ext cx="12192001" cy="2603974"/>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 name="connsiteX0" fmla="*/ 0 w 7864126"/>
              <a:gd name="connsiteY0" fmla="*/ 10209 h 4738161"/>
              <a:gd name="connsiteX1" fmla="*/ 7864126 w 7864126"/>
              <a:gd name="connsiteY1" fmla="*/ 0 h 4738161"/>
              <a:gd name="connsiteX2" fmla="*/ 7864126 w 7864126"/>
              <a:gd name="connsiteY2" fmla="*/ 3420679 h 4738161"/>
              <a:gd name="connsiteX3" fmla="*/ 581340 w 7864126"/>
              <a:gd name="connsiteY3" fmla="*/ 4738161 h 4738161"/>
              <a:gd name="connsiteX4" fmla="*/ 0 w 7864126"/>
              <a:gd name="connsiteY4" fmla="*/ 10209 h 4738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126" h="4738161">
                <a:moveTo>
                  <a:pt x="0" y="10209"/>
                </a:moveTo>
                <a:lnTo>
                  <a:pt x="7864126" y="0"/>
                </a:lnTo>
                <a:lnTo>
                  <a:pt x="7864126" y="3420679"/>
                </a:lnTo>
                <a:lnTo>
                  <a:pt x="581340" y="4738161"/>
                </a:lnTo>
                <a:lnTo>
                  <a:pt x="0" y="10209"/>
                </a:lnTo>
                <a:close/>
              </a:path>
            </a:pathLst>
          </a:custGeom>
          <a:solidFill>
            <a:srgbClr val="7030A0"/>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8" name="直角三角形 17"/>
          <p:cNvSpPr/>
          <p:nvPr/>
        </p:nvSpPr>
        <p:spPr>
          <a:xfrm flipH="1">
            <a:off x="0" y="5328260"/>
            <a:ext cx="12191998" cy="1529741"/>
          </a:xfrm>
          <a:prstGeom prst="rtTriangle">
            <a:avLst/>
          </a:prstGeom>
          <a:solidFill>
            <a:srgbClr val="FFC0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9" name="Rectangle 8"/>
          <p:cNvSpPr/>
          <p:nvPr/>
        </p:nvSpPr>
        <p:spPr>
          <a:xfrm>
            <a:off x="191344" y="188640"/>
            <a:ext cx="11737304" cy="64807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 name="文本框 13">
            <a:extLst>
              <a:ext uri="{FF2B5EF4-FFF2-40B4-BE49-F238E27FC236}">
                <a16:creationId xmlns:a16="http://schemas.microsoft.com/office/drawing/2014/main" id="{19F9946F-5818-33C9-270E-438BFB55A1F0}"/>
              </a:ext>
            </a:extLst>
          </p:cNvPr>
          <p:cNvSpPr txBox="1"/>
          <p:nvPr/>
        </p:nvSpPr>
        <p:spPr>
          <a:xfrm>
            <a:off x="6416254" y="3969805"/>
            <a:ext cx="5464733" cy="2062103"/>
          </a:xfrm>
          <a:prstGeom prst="rect">
            <a:avLst/>
          </a:prstGeom>
          <a:noFill/>
        </p:spPr>
        <p:txBody>
          <a:bodyPr wrap="square" rtlCol="0">
            <a:spAutoFit/>
          </a:bodyPr>
          <a:lstStyle/>
          <a:p>
            <a:pPr lvl="0" algn="just">
              <a:defRPr/>
            </a:pPr>
            <a:r>
              <a:rPr lang="vi-VN" altLang="zh-CN" sz="3200" b="1" dirty="0">
                <a:solidFill>
                  <a:srgbClr val="002060"/>
                </a:solidFill>
                <a:latin typeface="Times New Roman" panose="02020603050405020304" pitchFamily="18" charset="0"/>
                <a:ea typeface="字魂105号-简雅黑" panose="00000500000000000000" pitchFamily="2" charset="-122"/>
                <a:cs typeface="Times New Roman" panose="02020603050405020304" pitchFamily="18" charset="0"/>
              </a:rPr>
              <a:t>Các thành viên </a:t>
            </a:r>
            <a:r>
              <a:rPr lang="en-US" altLang="zh-CN" sz="3200" b="1" dirty="0" err="1">
                <a:solidFill>
                  <a:srgbClr val="002060"/>
                </a:solidFill>
                <a:latin typeface="Times New Roman" panose="02020603050405020304" pitchFamily="18" charset="0"/>
                <a:ea typeface="字魂105号-简雅黑" panose="00000500000000000000" pitchFamily="2" charset="-122"/>
                <a:cs typeface="Times New Roman" panose="02020603050405020304" pitchFamily="18" charset="0"/>
              </a:rPr>
              <a:t>nhóm</a:t>
            </a:r>
            <a:r>
              <a:rPr lang="en-US" altLang="zh-CN" sz="3200" b="1" dirty="0">
                <a:solidFill>
                  <a:srgbClr val="002060"/>
                </a:solidFill>
                <a:latin typeface="Times New Roman" panose="02020603050405020304" pitchFamily="18" charset="0"/>
                <a:ea typeface="字魂105号-简雅黑" panose="00000500000000000000" pitchFamily="2" charset="-122"/>
                <a:cs typeface="Times New Roman" panose="02020603050405020304" pitchFamily="18" charset="0"/>
              </a:rPr>
              <a:t> </a:t>
            </a:r>
            <a:r>
              <a:rPr lang="vi-VN" altLang="zh-CN" sz="3200" b="1" dirty="0">
                <a:solidFill>
                  <a:srgbClr val="002060"/>
                </a:solidFill>
                <a:latin typeface="Times New Roman" panose="02020603050405020304" pitchFamily="18" charset="0"/>
                <a:ea typeface="字魂105号-简雅黑" panose="00000500000000000000" pitchFamily="2" charset="-122"/>
                <a:cs typeface="Times New Roman" panose="02020603050405020304" pitchFamily="18" charset="0"/>
              </a:rPr>
              <a:t>nêu câu hỏi để hiểu rõ hơn sách báo bạn đã đọc hoặc hiểu rõ hơn những thông tin bạn chia sẻ </a:t>
            </a:r>
            <a:endParaRPr kumimoji="0" lang="zh-CN"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字魂105号-简雅黑" panose="00000500000000000000" pitchFamily="2" charset="-122"/>
              <a:cs typeface="Times New Roman" panose="02020603050405020304" pitchFamily="18" charset="0"/>
            </a:endParaRPr>
          </a:p>
        </p:txBody>
      </p:sp>
      <p:sp>
        <p:nvSpPr>
          <p:cNvPr id="3" name="文本框 14">
            <a:extLst>
              <a:ext uri="{FF2B5EF4-FFF2-40B4-BE49-F238E27FC236}">
                <a16:creationId xmlns:a16="http://schemas.microsoft.com/office/drawing/2014/main" id="{F1D70C41-A8AD-D8D6-23D8-03DA6BFBC20A}"/>
              </a:ext>
            </a:extLst>
          </p:cNvPr>
          <p:cNvSpPr txBox="1"/>
          <p:nvPr/>
        </p:nvSpPr>
        <p:spPr>
          <a:xfrm>
            <a:off x="6273794" y="1029066"/>
            <a:ext cx="5302808" cy="2554545"/>
          </a:xfrm>
          <a:prstGeom prst="rect">
            <a:avLst/>
          </a:prstGeom>
          <a:noFill/>
        </p:spPr>
        <p:txBody>
          <a:bodyPr wrap="square" rtlCol="0">
            <a:spAutoFit/>
          </a:bodyPr>
          <a:lstStyle/>
          <a:p>
            <a:pPr algn="just"/>
            <a:r>
              <a:rPr lang="vi-VN" sz="3200" b="1" dirty="0">
                <a:solidFill>
                  <a:srgbClr val="002060"/>
                </a:solidFill>
                <a:latin typeface="Times New Roman" panose="02020603050405020304" pitchFamily="18" charset="0"/>
                <a:cs typeface="Times New Roman" panose="02020603050405020304" pitchFamily="18" charset="0"/>
              </a:rPr>
              <a:t>Từng em chia sẻ, phát biểu ý kiến: những kiến thức hoặc phát minh khoa học được nói tới; những thông tin thú vị, bổ ích đối với bản thân;…</a:t>
            </a:r>
            <a:endParaRPr lang="en-US" sz="3200" b="1" dirty="0">
              <a:solidFill>
                <a:srgbClr val="002060"/>
              </a:solidFill>
              <a:latin typeface="Times New Roman" panose="02020603050405020304" pitchFamily="18" charset="0"/>
              <a:cs typeface="Times New Roman" panose="02020603050405020304" pitchFamily="18" charset="0"/>
            </a:endParaRPr>
          </a:p>
        </p:txBody>
      </p:sp>
      <p:pic>
        <p:nvPicPr>
          <p:cNvPr id="4" name="Picture 2" descr="Cat Cartoon clipart - Cat, Emoticon, Illustration, transparent clip art">
            <a:extLst>
              <a:ext uri="{FF2B5EF4-FFF2-40B4-BE49-F238E27FC236}">
                <a16:creationId xmlns:a16="http://schemas.microsoft.com/office/drawing/2014/main" id="{C9703872-0A60-C61E-25D2-F75EDF408541}"/>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456246" y="884555"/>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at Cartoon clipart - Cat, Emoticon, Illustration, transparent clip art">
            <a:extLst>
              <a:ext uri="{FF2B5EF4-FFF2-40B4-BE49-F238E27FC236}">
                <a16:creationId xmlns:a16="http://schemas.microsoft.com/office/drawing/2014/main" id="{210D2696-D218-F0D6-4615-8AF7C5A32580}"/>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598706" y="382149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E614C57-8045-A31E-73DC-360EEC1155C2}"/>
              </a:ext>
            </a:extLst>
          </p:cNvPr>
          <p:cNvPicPr>
            <a:picLocks noChangeAspect="1"/>
          </p:cNvPicPr>
          <p:nvPr/>
        </p:nvPicPr>
        <p:blipFill>
          <a:blip r:embed="rId3"/>
          <a:stretch>
            <a:fillRect/>
          </a:stretch>
        </p:blipFill>
        <p:spPr>
          <a:xfrm>
            <a:off x="373355" y="1646689"/>
            <a:ext cx="5163760" cy="3664014"/>
          </a:xfrm>
          <a:prstGeom prst="rect">
            <a:avLst/>
          </a:prstGeom>
        </p:spPr>
      </p:pic>
    </p:spTree>
    <p:extLst>
      <p:ext uri="{BB962C8B-B14F-4D97-AF65-F5344CB8AC3E}">
        <p14:creationId xmlns:p14="http://schemas.microsoft.com/office/powerpoint/2010/main" val="11630074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fltVal val="0"/>
                                          </p:val>
                                        </p:tav>
                                        <p:tav tm="100000">
                                          <p:val>
                                            <p:strVal val="#ppt_w"/>
                                          </p:val>
                                        </p:tav>
                                      </p:tavLst>
                                    </p:anim>
                                    <p:anim calcmode="lin" valueType="num">
                                      <p:cBhvr>
                                        <p:cTn id="8" dur="250" fill="hold"/>
                                        <p:tgtEl>
                                          <p:spTgt spid="4"/>
                                        </p:tgtEl>
                                        <p:attrNameLst>
                                          <p:attrName>ppt_h</p:attrName>
                                        </p:attrNameLst>
                                      </p:cBhvr>
                                      <p:tavLst>
                                        <p:tav tm="0">
                                          <p:val>
                                            <p:fltVal val="0"/>
                                          </p:val>
                                        </p:tav>
                                        <p:tav tm="100000">
                                          <p:val>
                                            <p:strVal val="#ppt_h"/>
                                          </p:val>
                                        </p:tav>
                                      </p:tavLst>
                                    </p:anim>
                                    <p:anim calcmode="lin" valueType="num">
                                      <p:cBhvr>
                                        <p:cTn id="9" dur="250" fill="hold"/>
                                        <p:tgtEl>
                                          <p:spTgt spid="4"/>
                                        </p:tgtEl>
                                        <p:attrNameLst>
                                          <p:attrName>style.rotation</p:attrName>
                                        </p:attrNameLst>
                                      </p:cBhvr>
                                      <p:tavLst>
                                        <p:tav tm="0">
                                          <p:val>
                                            <p:fltVal val="360"/>
                                          </p:val>
                                        </p:tav>
                                        <p:tav tm="100000">
                                          <p:val>
                                            <p:fltVal val="0"/>
                                          </p:val>
                                        </p:tav>
                                      </p:tavLst>
                                    </p:anim>
                                    <p:animEffect transition="in" filter="fade">
                                      <p:cBhvr>
                                        <p:cTn id="10" dur="250"/>
                                        <p:tgtEl>
                                          <p:spTgt spid="4"/>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250"/>
                                        <p:tgtEl>
                                          <p:spTgt spid="3"/>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250" fill="hold"/>
                                        <p:tgtEl>
                                          <p:spTgt spid="8"/>
                                        </p:tgtEl>
                                        <p:attrNameLst>
                                          <p:attrName>ppt_w</p:attrName>
                                        </p:attrNameLst>
                                      </p:cBhvr>
                                      <p:tavLst>
                                        <p:tav tm="0">
                                          <p:val>
                                            <p:fltVal val="0"/>
                                          </p:val>
                                        </p:tav>
                                        <p:tav tm="100000">
                                          <p:val>
                                            <p:strVal val="#ppt_w"/>
                                          </p:val>
                                        </p:tav>
                                      </p:tavLst>
                                    </p:anim>
                                    <p:anim calcmode="lin" valueType="num">
                                      <p:cBhvr>
                                        <p:cTn id="19" dur="250" fill="hold"/>
                                        <p:tgtEl>
                                          <p:spTgt spid="8"/>
                                        </p:tgtEl>
                                        <p:attrNameLst>
                                          <p:attrName>ppt_h</p:attrName>
                                        </p:attrNameLst>
                                      </p:cBhvr>
                                      <p:tavLst>
                                        <p:tav tm="0">
                                          <p:val>
                                            <p:fltVal val="0"/>
                                          </p:val>
                                        </p:tav>
                                        <p:tav tm="100000">
                                          <p:val>
                                            <p:strVal val="#ppt_h"/>
                                          </p:val>
                                        </p:tav>
                                      </p:tavLst>
                                    </p:anim>
                                    <p:anim calcmode="lin" valueType="num">
                                      <p:cBhvr>
                                        <p:cTn id="20" dur="250" fill="hold"/>
                                        <p:tgtEl>
                                          <p:spTgt spid="8"/>
                                        </p:tgtEl>
                                        <p:attrNameLst>
                                          <p:attrName>style.rotation</p:attrName>
                                        </p:attrNameLst>
                                      </p:cBhvr>
                                      <p:tavLst>
                                        <p:tav tm="0">
                                          <p:val>
                                            <p:fltVal val="360"/>
                                          </p:val>
                                        </p:tav>
                                        <p:tav tm="100000">
                                          <p:val>
                                            <p:fltVal val="0"/>
                                          </p:val>
                                        </p:tav>
                                      </p:tavLst>
                                    </p:anim>
                                    <p:animEffect transition="in" filter="fade">
                                      <p:cBhvr>
                                        <p:cTn id="21" dur="250"/>
                                        <p:tgtEl>
                                          <p:spTgt spid="8"/>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8EACBA-DD78-4B3A-81CB-98467D1A6457}"/>
              </a:ext>
            </a:extLst>
          </p:cNvPr>
          <p:cNvSpPr txBox="1"/>
          <p:nvPr/>
        </p:nvSpPr>
        <p:spPr>
          <a:xfrm>
            <a:off x="2899991" y="2358655"/>
            <a:ext cx="8568110" cy="3098721"/>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defRPr/>
            </a:pP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VỀ NHÀ:</a:t>
            </a:r>
          </a:p>
          <a:p>
            <a:pPr lvl="0" algn="ctr">
              <a:defRPr/>
            </a:pP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Chia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sẻ</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với</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thân</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tin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bổ</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ích</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trong</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sách</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báo</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em</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bạn</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đã</a:t>
            </a:r>
            <a:r>
              <a:rPr lang="en-US" sz="4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đọc</a:t>
            </a:r>
            <a:endParaRPr lang="en-US" sz="8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3186435" y="993202"/>
            <a:ext cx="7757397" cy="1353908"/>
          </a:xfrm>
          <a:prstGeom prst="rect">
            <a:avLst/>
          </a:prstGeom>
        </p:spPr>
        <p:txBody>
          <a:bodyPr wrap="square" lIns="121615" tIns="60807" rIns="121615" bIns="60807">
            <a:spAutoFit/>
          </a:bodyPr>
          <a:lstStyle>
            <a:defPPr>
              <a:defRPr lang="en-US"/>
            </a:defPPr>
            <a:lvl1pPr marL="0" algn="l" defTabSz="1452245" rtl="0" eaLnBrk="1" latinLnBrk="0" hangingPunct="1">
              <a:defRPr sz="2900" kern="1200">
                <a:solidFill>
                  <a:schemeClr val="tx1"/>
                </a:solidFill>
                <a:latin typeface="+mn-lt"/>
                <a:ea typeface="+mn-ea"/>
                <a:cs typeface="+mn-cs"/>
              </a:defRPr>
            </a:lvl1pPr>
            <a:lvl2pPr marL="726440" algn="l" defTabSz="1452245" rtl="0" eaLnBrk="1" latinLnBrk="0" hangingPunct="1">
              <a:defRPr sz="2900" kern="1200">
                <a:solidFill>
                  <a:schemeClr val="tx1"/>
                </a:solidFill>
                <a:latin typeface="+mn-lt"/>
                <a:ea typeface="+mn-ea"/>
                <a:cs typeface="+mn-cs"/>
              </a:defRPr>
            </a:lvl2pPr>
            <a:lvl3pPr marL="1452245" algn="l" defTabSz="1452245" rtl="0" eaLnBrk="1" latinLnBrk="0" hangingPunct="1">
              <a:defRPr sz="2900" kern="1200">
                <a:solidFill>
                  <a:schemeClr val="tx1"/>
                </a:solidFill>
                <a:latin typeface="+mn-lt"/>
                <a:ea typeface="+mn-ea"/>
                <a:cs typeface="+mn-cs"/>
              </a:defRPr>
            </a:lvl3pPr>
            <a:lvl4pPr marL="2178685" algn="l" defTabSz="1452245" rtl="0" eaLnBrk="1" latinLnBrk="0" hangingPunct="1">
              <a:defRPr sz="2900" kern="1200">
                <a:solidFill>
                  <a:schemeClr val="tx1"/>
                </a:solidFill>
                <a:latin typeface="+mn-lt"/>
                <a:ea typeface="+mn-ea"/>
                <a:cs typeface="+mn-cs"/>
              </a:defRPr>
            </a:lvl4pPr>
            <a:lvl5pPr marL="2905125" algn="l" defTabSz="1452245" rtl="0" eaLnBrk="1" latinLnBrk="0" hangingPunct="1">
              <a:defRPr sz="2900" kern="1200">
                <a:solidFill>
                  <a:schemeClr val="tx1"/>
                </a:solidFill>
                <a:latin typeface="+mn-lt"/>
                <a:ea typeface="+mn-ea"/>
                <a:cs typeface="+mn-cs"/>
              </a:defRPr>
            </a:lvl5pPr>
            <a:lvl6pPr marL="3631565" algn="l" defTabSz="1452245" rtl="0" eaLnBrk="1" latinLnBrk="0" hangingPunct="1">
              <a:defRPr sz="2900" kern="1200">
                <a:solidFill>
                  <a:schemeClr val="tx1"/>
                </a:solidFill>
                <a:latin typeface="+mn-lt"/>
                <a:ea typeface="+mn-ea"/>
                <a:cs typeface="+mn-cs"/>
              </a:defRPr>
            </a:lvl6pPr>
            <a:lvl7pPr marL="4357370" algn="l" defTabSz="1452245" rtl="0" eaLnBrk="1" latinLnBrk="0" hangingPunct="1">
              <a:defRPr sz="2900" kern="1200">
                <a:solidFill>
                  <a:schemeClr val="tx1"/>
                </a:solidFill>
                <a:latin typeface="+mn-lt"/>
                <a:ea typeface="+mn-ea"/>
                <a:cs typeface="+mn-cs"/>
              </a:defRPr>
            </a:lvl7pPr>
            <a:lvl8pPr marL="5083810" algn="l" defTabSz="1452245" rtl="0" eaLnBrk="1" latinLnBrk="0" hangingPunct="1">
              <a:defRPr sz="2900" kern="1200">
                <a:solidFill>
                  <a:schemeClr val="tx1"/>
                </a:solidFill>
                <a:latin typeface="+mn-lt"/>
                <a:ea typeface="+mn-ea"/>
                <a:cs typeface="+mn-cs"/>
              </a:defRPr>
            </a:lvl8pPr>
            <a:lvl9pPr marL="5810250" algn="l" defTabSz="1452245" rtl="0" eaLnBrk="1" latinLnBrk="0" hangingPunct="1">
              <a:defRPr sz="2900" kern="1200">
                <a:solidFill>
                  <a:schemeClr val="tx1"/>
                </a:solidFill>
                <a:latin typeface="+mn-lt"/>
                <a:ea typeface="+mn-ea"/>
                <a:cs typeface="+mn-cs"/>
              </a:defRPr>
            </a:lvl9pPr>
          </a:lstStyle>
          <a:p>
            <a:pPr algn="ctr" defTabSz="1448614">
              <a:defRPr/>
            </a:pPr>
            <a:r>
              <a:rPr lang="en-US" sz="8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VẬN DỤNG</a:t>
            </a:r>
            <a:endParaRPr lang="en-US" sz="80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539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a:extLst>
              <a:ext uri="{FF2B5EF4-FFF2-40B4-BE49-F238E27FC236}">
                <a16:creationId xmlns:a16="http://schemas.microsoft.com/office/drawing/2014/main" id="{88FCD575-BB7B-4353-A148-CEF693332DEF}"/>
              </a:ext>
            </a:extLst>
          </p:cNvPr>
          <p:cNvGrpSpPr/>
          <p:nvPr/>
        </p:nvGrpSpPr>
        <p:grpSpPr>
          <a:xfrm>
            <a:off x="4234238" y="4990031"/>
            <a:ext cx="290407" cy="290407"/>
            <a:chOff x="732769" y="5535598"/>
            <a:chExt cx="290407" cy="290407"/>
          </a:xfrm>
        </p:grpSpPr>
        <p:sp>
          <p:nvSpPr>
            <p:cNvPr id="38" name="Oval 10">
              <a:extLst>
                <a:ext uri="{FF2B5EF4-FFF2-40B4-BE49-F238E27FC236}">
                  <a16:creationId xmlns:a16="http://schemas.microsoft.com/office/drawing/2014/main" id="{CF46E2FE-5651-4D7C-BE6D-55368A82A3F4}"/>
                </a:ext>
              </a:extLst>
            </p:cNvPr>
            <p:cNvSpPr>
              <a:spLocks/>
            </p:cNvSpPr>
            <p:nvPr/>
          </p:nvSpPr>
          <p:spPr bwMode="auto">
            <a:xfrm>
              <a:off x="732769" y="5535598"/>
              <a:ext cx="290407" cy="290407"/>
            </a:xfrm>
            <a:prstGeom prst="ellipse">
              <a:avLst/>
            </a:prstGeom>
            <a:solidFill>
              <a:srgbClr val="3E830E"/>
            </a:solidFill>
            <a:ln>
              <a:noFill/>
            </a:ln>
            <a:effectLst>
              <a:outerShdw blurRad="381000" dist="127000" dir="2700000" algn="tl" rotWithShape="0">
                <a:prstClr val="black">
                  <a:alpha val="40000"/>
                </a:prstClr>
              </a:outerShdw>
            </a:effectLst>
          </p:spPr>
          <p:txBody>
            <a:bodyPr wrap="none" anchor="ctr"/>
            <a:lstStyle/>
            <a:p>
              <a:pPr algn="ctr" defTabSz="914377" fontAlgn="base">
                <a:spcBef>
                  <a:spcPct val="0"/>
                </a:spcBef>
                <a:spcAft>
                  <a:spcPct val="0"/>
                </a:spcAft>
                <a:defRPr/>
              </a:pPr>
              <a:endParaRPr lang="zh-CN" altLang="en-US" sz="900">
                <a:solidFill>
                  <a:prstClr val="black"/>
                </a:solidFill>
                <a:latin typeface="微软雅黑"/>
                <a:cs typeface="+mn-ea"/>
                <a:sym typeface="+mn-lt"/>
              </a:endParaRPr>
            </a:p>
          </p:txBody>
        </p:sp>
        <p:grpSp>
          <p:nvGrpSpPr>
            <p:cNvPr id="39" name="组合 38">
              <a:extLst>
                <a:ext uri="{FF2B5EF4-FFF2-40B4-BE49-F238E27FC236}">
                  <a16:creationId xmlns:a16="http://schemas.microsoft.com/office/drawing/2014/main" id="{E1309210-60EF-459B-990C-624255AEE057}"/>
                </a:ext>
              </a:extLst>
            </p:cNvPr>
            <p:cNvGrpSpPr/>
            <p:nvPr/>
          </p:nvGrpSpPr>
          <p:grpSpPr>
            <a:xfrm>
              <a:off x="811795" y="5598991"/>
              <a:ext cx="132841" cy="151011"/>
              <a:chOff x="860980" y="3583766"/>
              <a:chExt cx="100336" cy="114060"/>
            </a:xfrm>
            <a:solidFill>
              <a:schemeClr val="accent1"/>
            </a:solidFill>
          </p:grpSpPr>
          <p:sp>
            <p:nvSpPr>
              <p:cNvPr id="40" name="Freeform 12">
                <a:extLst>
                  <a:ext uri="{FF2B5EF4-FFF2-40B4-BE49-F238E27FC236}">
                    <a16:creationId xmlns:a16="http://schemas.microsoft.com/office/drawing/2014/main" id="{A8C3A798-BD0D-48CA-ABFF-9599D48484A5}"/>
                  </a:ext>
                </a:extLst>
              </p:cNvPr>
              <p:cNvSpPr>
                <a:spLocks/>
              </p:cNvSpPr>
              <p:nvPr/>
            </p:nvSpPr>
            <p:spPr bwMode="auto">
              <a:xfrm>
                <a:off x="884050" y="3583766"/>
                <a:ext cx="53830" cy="53740"/>
              </a:xfrm>
              <a:custGeom>
                <a:avLst/>
                <a:gdLst>
                  <a:gd name="T0" fmla="*/ 31 w 62"/>
                  <a:gd name="T1" fmla="*/ 62 h 62"/>
                  <a:gd name="T2" fmla="*/ 0 w 62"/>
                  <a:gd name="T3" fmla="*/ 31 h 62"/>
                  <a:gd name="T4" fmla="*/ 31 w 62"/>
                  <a:gd name="T5" fmla="*/ 0 h 62"/>
                  <a:gd name="T6" fmla="*/ 62 w 62"/>
                  <a:gd name="T7" fmla="*/ 31 h 62"/>
                  <a:gd name="T8" fmla="*/ 31 w 62"/>
                  <a:gd name="T9" fmla="*/ 62 h 62"/>
                  <a:gd name="T10" fmla="*/ 31 w 62"/>
                  <a:gd name="T11" fmla="*/ 11 h 62"/>
                  <a:gd name="T12" fmla="*/ 11 w 62"/>
                  <a:gd name="T13" fmla="*/ 31 h 62"/>
                  <a:gd name="T14" fmla="*/ 31 w 62"/>
                  <a:gd name="T15" fmla="*/ 51 h 62"/>
                  <a:gd name="T16" fmla="*/ 51 w 62"/>
                  <a:gd name="T17" fmla="*/ 31 h 62"/>
                  <a:gd name="T18" fmla="*/ 31 w 62"/>
                  <a:gd name="T19"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62"/>
                    </a:moveTo>
                    <a:cubicBezTo>
                      <a:pt x="14" y="62"/>
                      <a:pt x="0" y="48"/>
                      <a:pt x="0" y="31"/>
                    </a:cubicBezTo>
                    <a:cubicBezTo>
                      <a:pt x="0" y="14"/>
                      <a:pt x="14" y="0"/>
                      <a:pt x="31" y="0"/>
                    </a:cubicBezTo>
                    <a:cubicBezTo>
                      <a:pt x="48" y="0"/>
                      <a:pt x="62" y="14"/>
                      <a:pt x="62" y="31"/>
                    </a:cubicBezTo>
                    <a:cubicBezTo>
                      <a:pt x="62" y="48"/>
                      <a:pt x="48" y="62"/>
                      <a:pt x="31" y="62"/>
                    </a:cubicBezTo>
                    <a:close/>
                    <a:moveTo>
                      <a:pt x="31" y="11"/>
                    </a:moveTo>
                    <a:cubicBezTo>
                      <a:pt x="20" y="11"/>
                      <a:pt x="11" y="20"/>
                      <a:pt x="11" y="31"/>
                    </a:cubicBezTo>
                    <a:cubicBezTo>
                      <a:pt x="11" y="42"/>
                      <a:pt x="20" y="51"/>
                      <a:pt x="31" y="51"/>
                    </a:cubicBezTo>
                    <a:cubicBezTo>
                      <a:pt x="42" y="51"/>
                      <a:pt x="51" y="42"/>
                      <a:pt x="51" y="31"/>
                    </a:cubicBezTo>
                    <a:cubicBezTo>
                      <a:pt x="51" y="20"/>
                      <a:pt x="42" y="11"/>
                      <a:pt x="31" y="11"/>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dist" defTabSz="914377">
                  <a:defRPr/>
                </a:pPr>
                <a:endParaRPr lang="zh-CN" altLang="en-US">
                  <a:solidFill>
                    <a:prstClr val="black"/>
                  </a:solidFill>
                  <a:latin typeface="微软雅黑"/>
                  <a:cs typeface="+mn-ea"/>
                  <a:sym typeface="+mn-lt"/>
                </a:endParaRPr>
              </a:p>
            </p:txBody>
          </p:sp>
          <p:sp>
            <p:nvSpPr>
              <p:cNvPr id="41" name="Freeform 13">
                <a:extLst>
                  <a:ext uri="{FF2B5EF4-FFF2-40B4-BE49-F238E27FC236}">
                    <a16:creationId xmlns:a16="http://schemas.microsoft.com/office/drawing/2014/main" id="{90A32F01-4243-458E-885F-E638CE1C5B3D}"/>
                  </a:ext>
                </a:extLst>
              </p:cNvPr>
              <p:cNvSpPr>
                <a:spLocks/>
              </p:cNvSpPr>
              <p:nvPr/>
            </p:nvSpPr>
            <p:spPr bwMode="auto">
              <a:xfrm>
                <a:off x="860980" y="3643355"/>
                <a:ext cx="100336" cy="54471"/>
              </a:xfrm>
              <a:custGeom>
                <a:avLst/>
                <a:gdLst>
                  <a:gd name="T0" fmla="*/ 111 w 116"/>
                  <a:gd name="T1" fmla="*/ 63 h 63"/>
                  <a:gd name="T2" fmla="*/ 105 w 116"/>
                  <a:gd name="T3" fmla="*/ 58 h 63"/>
                  <a:gd name="T4" fmla="*/ 58 w 116"/>
                  <a:gd name="T5" fmla="*/ 11 h 63"/>
                  <a:gd name="T6" fmla="*/ 11 w 116"/>
                  <a:gd name="T7" fmla="*/ 58 h 63"/>
                  <a:gd name="T8" fmla="*/ 6 w 116"/>
                  <a:gd name="T9" fmla="*/ 63 h 63"/>
                  <a:gd name="T10" fmla="*/ 0 w 116"/>
                  <a:gd name="T11" fmla="*/ 58 h 63"/>
                  <a:gd name="T12" fmla="*/ 58 w 116"/>
                  <a:gd name="T13" fmla="*/ 0 h 63"/>
                  <a:gd name="T14" fmla="*/ 116 w 116"/>
                  <a:gd name="T15" fmla="*/ 58 h 63"/>
                  <a:gd name="T16" fmla="*/ 111 w 116"/>
                  <a:gd name="T17"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63">
                    <a:moveTo>
                      <a:pt x="111" y="63"/>
                    </a:moveTo>
                    <a:cubicBezTo>
                      <a:pt x="108" y="63"/>
                      <a:pt x="105" y="61"/>
                      <a:pt x="105" y="58"/>
                    </a:cubicBezTo>
                    <a:cubicBezTo>
                      <a:pt x="105" y="32"/>
                      <a:pt x="84" y="11"/>
                      <a:pt x="58" y="11"/>
                    </a:cubicBezTo>
                    <a:cubicBezTo>
                      <a:pt x="32" y="11"/>
                      <a:pt x="11" y="32"/>
                      <a:pt x="11" y="58"/>
                    </a:cubicBezTo>
                    <a:cubicBezTo>
                      <a:pt x="11" y="61"/>
                      <a:pt x="9" y="63"/>
                      <a:pt x="6" y="63"/>
                    </a:cubicBezTo>
                    <a:cubicBezTo>
                      <a:pt x="3" y="63"/>
                      <a:pt x="0" y="61"/>
                      <a:pt x="0" y="58"/>
                    </a:cubicBezTo>
                    <a:cubicBezTo>
                      <a:pt x="0" y="26"/>
                      <a:pt x="26" y="0"/>
                      <a:pt x="58" y="0"/>
                    </a:cubicBezTo>
                    <a:cubicBezTo>
                      <a:pt x="90" y="0"/>
                      <a:pt x="116" y="26"/>
                      <a:pt x="116" y="58"/>
                    </a:cubicBezTo>
                    <a:cubicBezTo>
                      <a:pt x="116" y="61"/>
                      <a:pt x="114" y="63"/>
                      <a:pt x="111" y="63"/>
                    </a:cubicBezTo>
                    <a:close/>
                  </a:path>
                </a:pathLst>
              </a:cu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dist" defTabSz="914377">
                  <a:defRPr/>
                </a:pPr>
                <a:endParaRPr lang="zh-CN" altLang="en-US">
                  <a:solidFill>
                    <a:prstClr val="black"/>
                  </a:solidFill>
                  <a:latin typeface="微软雅黑"/>
                  <a:cs typeface="+mn-ea"/>
                  <a:sym typeface="+mn-lt"/>
                </a:endParaRPr>
              </a:p>
            </p:txBody>
          </p:sp>
        </p:grpSp>
      </p:grpSp>
      <p:pic>
        <p:nvPicPr>
          <p:cNvPr id="13" name="Picture 12">
            <a:extLst>
              <a:ext uri="{FF2B5EF4-FFF2-40B4-BE49-F238E27FC236}">
                <a16:creationId xmlns:a16="http://schemas.microsoft.com/office/drawing/2014/main" id="{BE9C4196-B5CA-41F7-947A-368FCD4CCBAD}"/>
              </a:ext>
            </a:extLst>
          </p:cNvPr>
          <p:cNvPicPr>
            <a:picLocks noChangeAspect="1"/>
          </p:cNvPicPr>
          <p:nvPr/>
        </p:nvPicPr>
        <p:blipFill>
          <a:blip r:embed="rId2"/>
          <a:stretch>
            <a:fillRect/>
          </a:stretch>
        </p:blipFill>
        <p:spPr>
          <a:xfrm>
            <a:off x="1967048" y="1279113"/>
            <a:ext cx="7831003" cy="3495619"/>
          </a:xfrm>
          <a:prstGeom prst="rect">
            <a:avLst/>
          </a:prstGeom>
        </p:spPr>
      </p:pic>
    </p:spTree>
    <p:extLst>
      <p:ext uri="{BB962C8B-B14F-4D97-AF65-F5344CB8AC3E}">
        <p14:creationId xmlns:p14="http://schemas.microsoft.com/office/powerpoint/2010/main" val="17217709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EAB9332-4B98-4B06-B3B0-34B215F21D39}"/>
              </a:ext>
            </a:extLst>
          </p:cNvPr>
          <p:cNvPicPr>
            <a:picLocks noChangeAspect="1"/>
          </p:cNvPicPr>
          <p:nvPr/>
        </p:nvPicPr>
        <p:blipFill>
          <a:blip r:embed="rId3"/>
          <a:stretch>
            <a:fillRect/>
          </a:stretch>
        </p:blipFill>
        <p:spPr>
          <a:xfrm>
            <a:off x="372548" y="350733"/>
            <a:ext cx="11446905" cy="6361247"/>
          </a:xfrm>
          <a:prstGeom prst="rect">
            <a:avLst/>
          </a:prstGeom>
          <a:effectLst>
            <a:outerShdw blurRad="25400" algn="ctr" rotWithShape="0">
              <a:prstClr val="black">
                <a:alpha val="69000"/>
              </a:prstClr>
            </a:outerShdw>
          </a:effectLst>
        </p:spPr>
      </p:pic>
      <p:pic>
        <p:nvPicPr>
          <p:cNvPr id="3" name="Picture 2">
            <a:extLst>
              <a:ext uri="{FF2B5EF4-FFF2-40B4-BE49-F238E27FC236}">
                <a16:creationId xmlns:a16="http://schemas.microsoft.com/office/drawing/2014/main" id="{1AD58744-3662-4EEA-9CCA-59900F3EC3BE}"/>
              </a:ext>
            </a:extLst>
          </p:cNvPr>
          <p:cNvPicPr>
            <a:picLocks noChangeAspect="1"/>
          </p:cNvPicPr>
          <p:nvPr/>
        </p:nvPicPr>
        <p:blipFill>
          <a:blip r:embed="rId4"/>
          <a:stretch>
            <a:fillRect/>
          </a:stretch>
        </p:blipFill>
        <p:spPr>
          <a:xfrm>
            <a:off x="2792448" y="2926030"/>
            <a:ext cx="6492803" cy="1158340"/>
          </a:xfrm>
          <a:prstGeom prst="rect">
            <a:avLst/>
          </a:prstGeom>
        </p:spPr>
      </p:pic>
    </p:spTree>
    <p:extLst>
      <p:ext uri="{BB962C8B-B14F-4D97-AF65-F5344CB8AC3E}">
        <p14:creationId xmlns:p14="http://schemas.microsoft.com/office/powerpoint/2010/main" val="285403627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39121" y="2276893"/>
            <a:ext cx="7052879" cy="4581107"/>
          </a:xfrm>
          <a:prstGeom prst="rect">
            <a:avLst/>
          </a:prstGeom>
        </p:spPr>
      </p:pic>
      <p:pic>
        <p:nvPicPr>
          <p:cNvPr id="3" name="图片 7">
            <a:extLst>
              <a:ext uri="{FF2B5EF4-FFF2-40B4-BE49-F238E27FC236}">
                <a16:creationId xmlns:a16="http://schemas.microsoft.com/office/drawing/2014/main" id="{76418130-7223-4F5D-BCAF-2FB39AA55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027" y="1936083"/>
            <a:ext cx="4048249" cy="5262725"/>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4885" y="-107295"/>
            <a:ext cx="9433651" cy="2743201"/>
          </a:xfrm>
          <a:prstGeom prst="rect">
            <a:avLst/>
          </a:prstGeom>
        </p:spPr>
      </p:pic>
      <p:sp>
        <p:nvSpPr>
          <p:cNvPr id="5" name="TextBox 4"/>
          <p:cNvSpPr txBox="1"/>
          <p:nvPr/>
        </p:nvSpPr>
        <p:spPr>
          <a:xfrm>
            <a:off x="2516875" y="762405"/>
            <a:ext cx="8512644" cy="1569660"/>
          </a:xfrm>
          <a:prstGeom prst="rect">
            <a:avLst/>
          </a:prstGeom>
          <a:noFill/>
        </p:spPr>
        <p:txBody>
          <a:bodyPr wrap="square" rtlCol="0">
            <a:spAutoFit/>
          </a:bodyPr>
          <a:lstStyle/>
          <a:p>
            <a:pPr lvl="0" algn="ctr"/>
            <a:r>
              <a:rPr lang="en-US" sz="4800" b="1" dirty="0">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1. </a:t>
            </a:r>
            <a:r>
              <a:rPr lang="en-US" sz="4800" b="1" dirty="0" err="1">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Kể</a:t>
            </a:r>
            <a:r>
              <a:rPr lang="en-US" sz="4800" b="1" dirty="0">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tên</a:t>
            </a:r>
            <a:r>
              <a:rPr lang="en-US" sz="4800" b="1" dirty="0">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800" b="1" dirty="0">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các</a:t>
            </a:r>
            <a:r>
              <a:rPr lang="en-US" sz="4800" b="1" dirty="0">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thành</a:t>
            </a:r>
            <a:r>
              <a:rPr lang="en-US" sz="4800" b="1" dirty="0">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tựu</a:t>
            </a:r>
            <a:r>
              <a:rPr lang="en-US" sz="4800" b="1" dirty="0">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4800" b="1" dirty="0">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 khoa </a:t>
            </a:r>
            <a:r>
              <a:rPr lang="en-US" sz="4800" b="1" dirty="0" err="1">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học</a:t>
            </a:r>
            <a:r>
              <a:rPr lang="en-US" sz="4800" b="1" dirty="0">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mà</a:t>
            </a:r>
            <a:r>
              <a:rPr lang="en-US" sz="4800" b="1" dirty="0">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em</a:t>
            </a:r>
            <a:r>
              <a:rPr lang="en-US" sz="4800" b="1" dirty="0">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biết</a:t>
            </a:r>
            <a:r>
              <a:rPr lang="en-US" sz="4800" b="1" dirty="0">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en-US" sz="4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76388930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39121" y="2276893"/>
            <a:ext cx="7052879" cy="4581107"/>
          </a:xfrm>
          <a:prstGeom prst="rect">
            <a:avLst/>
          </a:prstGeom>
        </p:spPr>
      </p:pic>
      <p:pic>
        <p:nvPicPr>
          <p:cNvPr id="3" name="图片 7">
            <a:extLst>
              <a:ext uri="{FF2B5EF4-FFF2-40B4-BE49-F238E27FC236}">
                <a16:creationId xmlns:a16="http://schemas.microsoft.com/office/drawing/2014/main" id="{76418130-7223-4F5D-BCAF-2FB39AA55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027" y="1936083"/>
            <a:ext cx="4048249" cy="5262725"/>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4885" y="-107295"/>
            <a:ext cx="9433651" cy="2743201"/>
          </a:xfrm>
          <a:prstGeom prst="rect">
            <a:avLst/>
          </a:prstGeom>
        </p:spPr>
      </p:pic>
      <p:sp>
        <p:nvSpPr>
          <p:cNvPr id="5" name="TextBox 4"/>
          <p:cNvSpPr txBox="1"/>
          <p:nvPr/>
        </p:nvSpPr>
        <p:spPr>
          <a:xfrm>
            <a:off x="2516875" y="762405"/>
            <a:ext cx="8512644" cy="1569660"/>
          </a:xfrm>
          <a:prstGeom prst="rect">
            <a:avLst/>
          </a:prstGeom>
          <a:noFill/>
        </p:spPr>
        <p:txBody>
          <a:bodyPr wrap="square" rtlCol="0">
            <a:spAutoFit/>
          </a:bodyPr>
          <a:lstStyle/>
          <a:p>
            <a:pPr lvl="0" algn="ctr"/>
            <a:r>
              <a:rPr lang="en-US" sz="4800" b="1" dirty="0">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2. </a:t>
            </a:r>
            <a:r>
              <a:rPr lang="en-US" sz="4800" b="1" dirty="0" err="1">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Kể</a:t>
            </a:r>
            <a:r>
              <a:rPr lang="en-US" sz="4800" b="1" dirty="0">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tên</a:t>
            </a:r>
            <a:r>
              <a:rPr lang="en-US" sz="4800" b="1" dirty="0">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những</a:t>
            </a:r>
            <a:r>
              <a:rPr lang="en-US" sz="4800" b="1" dirty="0">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thành</a:t>
            </a:r>
            <a:r>
              <a:rPr lang="en-US" sz="4800" b="1" dirty="0">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tựu</a:t>
            </a:r>
            <a:r>
              <a:rPr lang="en-US" sz="4800" b="1" dirty="0">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4800" b="1" dirty="0">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công</a:t>
            </a:r>
            <a:r>
              <a:rPr lang="en-US" sz="4800" b="1" dirty="0">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nghệ</a:t>
            </a:r>
            <a:r>
              <a:rPr lang="en-US" sz="4800" b="1" dirty="0">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mà</a:t>
            </a:r>
            <a:r>
              <a:rPr lang="en-US" sz="4800" b="1" dirty="0">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em</a:t>
            </a:r>
            <a:r>
              <a:rPr lang="en-US" sz="4800" b="1" dirty="0">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biết</a:t>
            </a:r>
            <a:r>
              <a:rPr lang="en-US" sz="4800" b="1" dirty="0">
                <a:solidFill>
                  <a:sysClr val="windowText" lastClr="000000"/>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en-US" sz="48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49262977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EAB9332-4B98-4B06-B3B0-34B215F21D39}"/>
              </a:ext>
            </a:extLst>
          </p:cNvPr>
          <p:cNvPicPr>
            <a:picLocks noChangeAspect="1"/>
          </p:cNvPicPr>
          <p:nvPr/>
        </p:nvPicPr>
        <p:blipFill>
          <a:blip r:embed="rId3"/>
          <a:stretch>
            <a:fillRect/>
          </a:stretch>
        </p:blipFill>
        <p:spPr>
          <a:xfrm>
            <a:off x="817014" y="176073"/>
            <a:ext cx="11446905" cy="6361247"/>
          </a:xfrm>
          <a:prstGeom prst="rect">
            <a:avLst/>
          </a:prstGeom>
          <a:effectLst>
            <a:outerShdw blurRad="25400" algn="ctr" rotWithShape="0">
              <a:prstClr val="black">
                <a:alpha val="69000"/>
              </a:prstClr>
            </a:outerShdw>
          </a:effectLst>
        </p:spPr>
      </p:pic>
      <p:sp>
        <p:nvSpPr>
          <p:cNvPr id="4" name="Rectangle 3"/>
          <p:cNvSpPr/>
          <p:nvPr/>
        </p:nvSpPr>
        <p:spPr>
          <a:xfrm>
            <a:off x="2878210" y="1866506"/>
            <a:ext cx="6748675" cy="1353908"/>
          </a:xfrm>
          <a:prstGeom prst="rect">
            <a:avLst/>
          </a:prstGeom>
        </p:spPr>
        <p:txBody>
          <a:bodyPr wrap="square" lIns="121615" tIns="60807" rIns="121615" bIns="60807">
            <a:spAutoFit/>
          </a:bodyPr>
          <a:lstStyle>
            <a:defPPr>
              <a:defRPr lang="en-US"/>
            </a:defPPr>
            <a:lvl1pPr marL="0" algn="l" defTabSz="1452245" rtl="0" eaLnBrk="1" latinLnBrk="0" hangingPunct="1">
              <a:defRPr sz="2900" kern="1200">
                <a:solidFill>
                  <a:schemeClr val="tx1"/>
                </a:solidFill>
                <a:latin typeface="+mn-lt"/>
                <a:ea typeface="+mn-ea"/>
                <a:cs typeface="+mn-cs"/>
              </a:defRPr>
            </a:lvl1pPr>
            <a:lvl2pPr marL="726440" algn="l" defTabSz="1452245" rtl="0" eaLnBrk="1" latinLnBrk="0" hangingPunct="1">
              <a:defRPr sz="2900" kern="1200">
                <a:solidFill>
                  <a:schemeClr val="tx1"/>
                </a:solidFill>
                <a:latin typeface="+mn-lt"/>
                <a:ea typeface="+mn-ea"/>
                <a:cs typeface="+mn-cs"/>
              </a:defRPr>
            </a:lvl2pPr>
            <a:lvl3pPr marL="1452245" algn="l" defTabSz="1452245" rtl="0" eaLnBrk="1" latinLnBrk="0" hangingPunct="1">
              <a:defRPr sz="2900" kern="1200">
                <a:solidFill>
                  <a:schemeClr val="tx1"/>
                </a:solidFill>
                <a:latin typeface="+mn-lt"/>
                <a:ea typeface="+mn-ea"/>
                <a:cs typeface="+mn-cs"/>
              </a:defRPr>
            </a:lvl3pPr>
            <a:lvl4pPr marL="2178685" algn="l" defTabSz="1452245" rtl="0" eaLnBrk="1" latinLnBrk="0" hangingPunct="1">
              <a:defRPr sz="2900" kern="1200">
                <a:solidFill>
                  <a:schemeClr val="tx1"/>
                </a:solidFill>
                <a:latin typeface="+mn-lt"/>
                <a:ea typeface="+mn-ea"/>
                <a:cs typeface="+mn-cs"/>
              </a:defRPr>
            </a:lvl4pPr>
            <a:lvl5pPr marL="2905125" algn="l" defTabSz="1452245" rtl="0" eaLnBrk="1" latinLnBrk="0" hangingPunct="1">
              <a:defRPr sz="2900" kern="1200">
                <a:solidFill>
                  <a:schemeClr val="tx1"/>
                </a:solidFill>
                <a:latin typeface="+mn-lt"/>
                <a:ea typeface="+mn-ea"/>
                <a:cs typeface="+mn-cs"/>
              </a:defRPr>
            </a:lvl5pPr>
            <a:lvl6pPr marL="3631565" algn="l" defTabSz="1452245" rtl="0" eaLnBrk="1" latinLnBrk="0" hangingPunct="1">
              <a:defRPr sz="2900" kern="1200">
                <a:solidFill>
                  <a:schemeClr val="tx1"/>
                </a:solidFill>
                <a:latin typeface="+mn-lt"/>
                <a:ea typeface="+mn-ea"/>
                <a:cs typeface="+mn-cs"/>
              </a:defRPr>
            </a:lvl6pPr>
            <a:lvl7pPr marL="4357370" algn="l" defTabSz="1452245" rtl="0" eaLnBrk="1" latinLnBrk="0" hangingPunct="1">
              <a:defRPr sz="2900" kern="1200">
                <a:solidFill>
                  <a:schemeClr val="tx1"/>
                </a:solidFill>
                <a:latin typeface="+mn-lt"/>
                <a:ea typeface="+mn-ea"/>
                <a:cs typeface="+mn-cs"/>
              </a:defRPr>
            </a:lvl7pPr>
            <a:lvl8pPr marL="5083810" algn="l" defTabSz="1452245" rtl="0" eaLnBrk="1" latinLnBrk="0" hangingPunct="1">
              <a:defRPr sz="2900" kern="1200">
                <a:solidFill>
                  <a:schemeClr val="tx1"/>
                </a:solidFill>
                <a:latin typeface="+mn-lt"/>
                <a:ea typeface="+mn-ea"/>
                <a:cs typeface="+mn-cs"/>
              </a:defRPr>
            </a:lvl8pPr>
            <a:lvl9pPr marL="5810250" algn="l" defTabSz="1452245" rtl="0" eaLnBrk="1" latinLnBrk="0" hangingPunct="1">
              <a:defRPr sz="2900" kern="1200">
                <a:solidFill>
                  <a:schemeClr val="tx1"/>
                </a:solidFill>
                <a:latin typeface="+mn-lt"/>
                <a:ea typeface="+mn-ea"/>
                <a:cs typeface="+mn-cs"/>
              </a:defRPr>
            </a:lvl9pPr>
          </a:lstStyle>
          <a:p>
            <a:pPr algn="ctr" defTabSz="1448614">
              <a:defRPr/>
            </a:pPr>
            <a:r>
              <a:rPr lang="en-US" sz="8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TIẾNG VIỆT</a:t>
            </a:r>
            <a:endParaRPr lang="en-US" sz="80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B8EACBA-DD78-4B3A-81CB-98467D1A6457}"/>
              </a:ext>
            </a:extLst>
          </p:cNvPr>
          <p:cNvSpPr txBox="1"/>
          <p:nvPr/>
        </p:nvSpPr>
        <p:spPr>
          <a:xfrm>
            <a:off x="3475344" y="3364016"/>
            <a:ext cx="5976881" cy="132802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7200" b="1" kern="0" dirty="0" err="1" smtClean="0">
                <a:solidFill>
                  <a:srgbClr val="4472C4"/>
                </a:solidFill>
                <a:latin typeface="Times New Roman" panose="02020603050405020304" pitchFamily="18" charset="0"/>
                <a:ea typeface="Cambria" panose="02040503050406030204" pitchFamily="18" charset="0"/>
                <a:cs typeface="Times New Roman" panose="02020603050405020304" pitchFamily="18" charset="0"/>
                <a:sym typeface="Arial"/>
              </a:rPr>
              <a:t>Đọc</a:t>
            </a:r>
            <a:r>
              <a:rPr lang="en-US" sz="7200" b="1" kern="0" dirty="0" smtClean="0">
                <a:solidFill>
                  <a:srgbClr val="4472C4"/>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7200" b="1" kern="0" dirty="0" err="1" smtClean="0">
                <a:solidFill>
                  <a:srgbClr val="4472C4"/>
                </a:solidFill>
                <a:latin typeface="Times New Roman" panose="02020603050405020304" pitchFamily="18" charset="0"/>
                <a:ea typeface="Cambria" panose="02040503050406030204" pitchFamily="18" charset="0"/>
                <a:cs typeface="Times New Roman" panose="02020603050405020304" pitchFamily="18" charset="0"/>
                <a:sym typeface="Arial"/>
              </a:rPr>
              <a:t>mở</a:t>
            </a:r>
            <a:r>
              <a:rPr lang="en-US" sz="7200" b="1" kern="0" dirty="0" smtClean="0">
                <a:solidFill>
                  <a:srgbClr val="4472C4"/>
                </a:solidFill>
                <a:latin typeface="Times New Roman" panose="02020603050405020304" pitchFamily="18" charset="0"/>
                <a:ea typeface="Cambria" panose="02040503050406030204" pitchFamily="18" charset="0"/>
                <a:cs typeface="Times New Roman" panose="02020603050405020304" pitchFamily="18" charset="0"/>
                <a:sym typeface="Arial"/>
              </a:rPr>
              <a:t> </a:t>
            </a:r>
            <a:r>
              <a:rPr lang="en-US" sz="7200" b="1" kern="0" dirty="0" err="1" smtClean="0">
                <a:solidFill>
                  <a:srgbClr val="4472C4"/>
                </a:solidFill>
                <a:latin typeface="Times New Roman" panose="02020603050405020304" pitchFamily="18" charset="0"/>
                <a:ea typeface="Cambria" panose="02040503050406030204" pitchFamily="18" charset="0"/>
                <a:cs typeface="Times New Roman" panose="02020603050405020304" pitchFamily="18" charset="0"/>
                <a:sym typeface="Arial"/>
              </a:rPr>
              <a:t>rộng</a:t>
            </a:r>
            <a:endParaRPr lang="en-US" sz="7200" b="1" kern="0" dirty="0">
              <a:solidFill>
                <a:srgbClr val="4472C4"/>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69853841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EAB9332-4B98-4B06-B3B0-34B215F21D39}"/>
              </a:ext>
            </a:extLst>
          </p:cNvPr>
          <p:cNvPicPr>
            <a:picLocks noChangeAspect="1"/>
          </p:cNvPicPr>
          <p:nvPr/>
        </p:nvPicPr>
        <p:blipFill>
          <a:blip r:embed="rId3"/>
          <a:stretch>
            <a:fillRect/>
          </a:stretch>
        </p:blipFill>
        <p:spPr>
          <a:xfrm>
            <a:off x="372548" y="350733"/>
            <a:ext cx="11446905" cy="6361247"/>
          </a:xfrm>
          <a:prstGeom prst="rect">
            <a:avLst/>
          </a:prstGeom>
          <a:effectLst>
            <a:outerShdw blurRad="25400" algn="ctr" rotWithShape="0">
              <a:prstClr val="black">
                <a:alpha val="69000"/>
              </a:prstClr>
            </a:outerShdw>
          </a:effectLst>
        </p:spPr>
      </p:pic>
      <p:pic>
        <p:nvPicPr>
          <p:cNvPr id="4" name="Picture 3">
            <a:extLst>
              <a:ext uri="{FF2B5EF4-FFF2-40B4-BE49-F238E27FC236}">
                <a16:creationId xmlns:a16="http://schemas.microsoft.com/office/drawing/2014/main" id="{961E1AAB-0151-D62D-27E8-33B9E34C24D0}"/>
              </a:ext>
            </a:extLst>
          </p:cNvPr>
          <p:cNvPicPr>
            <a:picLocks noChangeAspect="1"/>
          </p:cNvPicPr>
          <p:nvPr/>
        </p:nvPicPr>
        <p:blipFill>
          <a:blip r:embed="rId4"/>
          <a:stretch>
            <a:fillRect/>
          </a:stretch>
        </p:blipFill>
        <p:spPr>
          <a:xfrm>
            <a:off x="3184534" y="1753202"/>
            <a:ext cx="5651482" cy="3694496"/>
          </a:xfrm>
          <a:prstGeom prst="rect">
            <a:avLst/>
          </a:prstGeom>
        </p:spPr>
      </p:pic>
    </p:spTree>
    <p:extLst>
      <p:ext uri="{BB962C8B-B14F-4D97-AF65-F5344CB8AC3E}">
        <p14:creationId xmlns:p14="http://schemas.microsoft.com/office/powerpoint/2010/main" val="173433290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7"/>
          <p:cNvSpPr/>
          <p:nvPr/>
        </p:nvSpPr>
        <p:spPr>
          <a:xfrm>
            <a:off x="0" y="-8915"/>
            <a:ext cx="12192001" cy="2429803"/>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126" h="4421241">
                <a:moveTo>
                  <a:pt x="0" y="10209"/>
                </a:moveTo>
                <a:lnTo>
                  <a:pt x="7864126" y="0"/>
                </a:lnTo>
                <a:lnTo>
                  <a:pt x="7864126" y="3420679"/>
                </a:lnTo>
                <a:lnTo>
                  <a:pt x="1892028" y="4421241"/>
                </a:lnTo>
                <a:lnTo>
                  <a:pt x="0" y="10209"/>
                </a:lnTo>
                <a:close/>
              </a:path>
            </a:pathLst>
          </a:custGeom>
          <a:solidFill>
            <a:schemeClr val="accent6">
              <a:lumMod val="75000"/>
            </a:schemeClr>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8" name="直角三角形 17"/>
          <p:cNvSpPr/>
          <p:nvPr/>
        </p:nvSpPr>
        <p:spPr>
          <a:xfrm flipH="1">
            <a:off x="0" y="4869160"/>
            <a:ext cx="12192000" cy="1988841"/>
          </a:xfrm>
          <a:prstGeom prst="rtTriangle">
            <a:avLst/>
          </a:prstGeom>
          <a:solidFill>
            <a:srgbClr val="0070C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2" name="Rectangle 1"/>
          <p:cNvSpPr/>
          <p:nvPr/>
        </p:nvSpPr>
        <p:spPr>
          <a:xfrm>
            <a:off x="191344" y="188640"/>
            <a:ext cx="11737304" cy="648072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8100000" scaled="1"/>
            <a:tileRect/>
          </a:gra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10" name="Google Shape;304;p20"/>
          <p:cNvSpPr txBox="1">
            <a:spLocks/>
          </p:cNvSpPr>
          <p:nvPr/>
        </p:nvSpPr>
        <p:spPr>
          <a:xfrm>
            <a:off x="323850" y="356135"/>
            <a:ext cx="11734800" cy="634465"/>
          </a:xfrm>
          <a:prstGeom prst="roundRect">
            <a:avLst>
              <a:gd name="adj" fmla="val 18909"/>
            </a:avLst>
          </a:prstGeom>
          <a:solidFill>
            <a:schemeClr val="bg1"/>
          </a:solidFill>
          <a:ln w="9525">
            <a:solidFill>
              <a:srgbClr val="12B6C2"/>
            </a:solidFill>
            <a:prstDash val="lgDash"/>
          </a:ln>
          <a:effectLst>
            <a:outerShdw blurRad="76200" dir="18900000" sy="23000" kx="-1200000" algn="bl" rotWithShape="0">
              <a:prstClr val="black">
                <a:alpha val="2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lvl="0"/>
            <a:r>
              <a:rPr lang="vi-VN" sz="3200" b="1" dirty="0">
                <a:solidFill>
                  <a:srgbClr val="FF0000"/>
                </a:solidFill>
                <a:latin typeface="Times New Roman" panose="02020603050405020304" pitchFamily="18" charset="0"/>
                <a:cs typeface="Times New Roman" panose="02020603050405020304" pitchFamily="18" charset="0"/>
              </a:rPr>
              <a:t>1</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Đọc sách báo viết về các thông tin khoa học và công nghệ</a:t>
            </a:r>
            <a:endPar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Odibee Sans"/>
            </a:endParaRPr>
          </a:p>
        </p:txBody>
      </p:sp>
      <p:sp>
        <p:nvSpPr>
          <p:cNvPr id="3" name="TextBox 2">
            <a:extLst>
              <a:ext uri="{FF2B5EF4-FFF2-40B4-BE49-F238E27FC236}">
                <a16:creationId xmlns:a16="http://schemas.microsoft.com/office/drawing/2014/main" id="{57048535-92DA-B984-AC5D-98B268CDBE5C}"/>
              </a:ext>
            </a:extLst>
          </p:cNvPr>
          <p:cNvSpPr txBox="1"/>
          <p:nvPr/>
        </p:nvSpPr>
        <p:spPr>
          <a:xfrm>
            <a:off x="4910548" y="1796651"/>
            <a:ext cx="6810374" cy="3539430"/>
          </a:xfrm>
          <a:prstGeom prst="rect">
            <a:avLst/>
          </a:prstGeom>
          <a:noFill/>
        </p:spPr>
        <p:txBody>
          <a:bodyPr wrap="square" rtlCol="0">
            <a:spAutoFit/>
          </a:bodyPr>
          <a:lstStyle/>
          <a:p>
            <a:pPr algn="just" rtl="0">
              <a:spcBef>
                <a:spcPts val="0"/>
              </a:spcBef>
              <a:spcAft>
                <a:spcPts val="500"/>
              </a:spcAft>
            </a:pPr>
            <a:r>
              <a:rPr lang="en-US" sz="3200" b="1" i="0" u="none" strike="noStrike" dirty="0" smtClean="0">
                <a:effectLst/>
                <a:latin typeface="Times New Roman" panose="02020603050405020304" pitchFamily="18" charset="0"/>
                <a:cs typeface="Times New Roman" panose="02020603050405020304" pitchFamily="18" charset="0"/>
              </a:rPr>
              <a:t>    </a:t>
            </a:r>
            <a:r>
              <a:rPr lang="vi-VN" sz="3200" b="1" i="0" u="none" strike="noStrike" dirty="0" smtClean="0">
                <a:effectLst/>
                <a:latin typeface="Times New Roman" panose="02020603050405020304" pitchFamily="18" charset="0"/>
                <a:cs typeface="Times New Roman" panose="02020603050405020304" pitchFamily="18" charset="0"/>
              </a:rPr>
              <a:t>Mười </a:t>
            </a:r>
            <a:r>
              <a:rPr lang="vi-VN" sz="3200" b="1" i="0" u="none" strike="noStrike" dirty="0">
                <a:effectLst/>
                <a:latin typeface="Times New Roman" panose="02020603050405020304" pitchFamily="18" charset="0"/>
                <a:cs typeface="Times New Roman" panose="02020603050405020304" pitchFamily="18" charset="0"/>
              </a:rPr>
              <a:t>vạn câu hỏi vì sao là bộ sách gồm 12 tập, chứa đựng một khối lượng kiến thức khoa học đồ sộ, thuộc hầu hết các lĩnh vực khoa học tự nhiên và khoa học xã hội, được trình bày một cách dễ hiểu, sinh động.</a:t>
            </a:r>
            <a:r>
              <a:rPr lang="vi-VN" sz="3200" b="1" dirty="0">
                <a:latin typeface="Times New Roman" panose="02020603050405020304" pitchFamily="18" charset="0"/>
                <a:cs typeface="Times New Roman" panose="02020603050405020304" pitchFamily="18" charset="0"/>
              </a:rPr>
              <a:t/>
            </a:r>
            <a:br>
              <a:rPr lang="vi-VN" sz="3200" b="1" dirty="0">
                <a:latin typeface="Times New Roman" panose="02020603050405020304" pitchFamily="18" charset="0"/>
                <a:cs typeface="Times New Roman" panose="02020603050405020304" pitchFamily="18" charset="0"/>
              </a:rPr>
            </a:br>
            <a:endParaRPr lang="en-US" sz="3200" b="1" dirty="0">
              <a:latin typeface="Times New Roman" panose="02020603050405020304" pitchFamily="18" charset="0"/>
              <a:cs typeface="Times New Roman" panose="02020603050405020304" pitchFamily="18" charset="0"/>
            </a:endParaRPr>
          </a:p>
        </p:txBody>
      </p:sp>
      <p:pic>
        <p:nvPicPr>
          <p:cNvPr id="1026" name="Picture 2" descr="Mười vạn câu hỏi vì sao , Đức Thành , sách thiếu nhi minh thắng , NXB Mỹ  Thuật">
            <a:extLst>
              <a:ext uri="{FF2B5EF4-FFF2-40B4-BE49-F238E27FC236}">
                <a16:creationId xmlns:a16="http://schemas.microsoft.com/office/drawing/2014/main" id="{DECCA1AE-DD4A-9714-ABFC-623B9FA8B7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1" y="1039516"/>
            <a:ext cx="4670936" cy="5390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8661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10">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7"/>
          <p:cNvSpPr/>
          <p:nvPr/>
        </p:nvSpPr>
        <p:spPr>
          <a:xfrm>
            <a:off x="0" y="-8915"/>
            <a:ext cx="12192001" cy="2429803"/>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126" h="4421241">
                <a:moveTo>
                  <a:pt x="0" y="10209"/>
                </a:moveTo>
                <a:lnTo>
                  <a:pt x="7864126" y="0"/>
                </a:lnTo>
                <a:lnTo>
                  <a:pt x="7864126" y="3420679"/>
                </a:lnTo>
                <a:lnTo>
                  <a:pt x="1892028" y="4421241"/>
                </a:lnTo>
                <a:lnTo>
                  <a:pt x="0" y="10209"/>
                </a:lnTo>
                <a:close/>
              </a:path>
            </a:pathLst>
          </a:custGeom>
          <a:solidFill>
            <a:schemeClr val="accent6">
              <a:lumMod val="75000"/>
            </a:schemeClr>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8" name="直角三角形 17"/>
          <p:cNvSpPr/>
          <p:nvPr/>
        </p:nvSpPr>
        <p:spPr>
          <a:xfrm flipH="1">
            <a:off x="0" y="4869160"/>
            <a:ext cx="12192000" cy="1988841"/>
          </a:xfrm>
          <a:prstGeom prst="rtTriangle">
            <a:avLst/>
          </a:prstGeom>
          <a:solidFill>
            <a:srgbClr val="0070C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2" name="Rectangle 1"/>
          <p:cNvSpPr/>
          <p:nvPr/>
        </p:nvSpPr>
        <p:spPr>
          <a:xfrm>
            <a:off x="191344" y="188640"/>
            <a:ext cx="11737304" cy="648072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8100000" scaled="1"/>
            <a:tileRect/>
          </a:gra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3" name="TextBox 2">
            <a:extLst>
              <a:ext uri="{FF2B5EF4-FFF2-40B4-BE49-F238E27FC236}">
                <a16:creationId xmlns:a16="http://schemas.microsoft.com/office/drawing/2014/main" id="{57048535-92DA-B984-AC5D-98B268CDBE5C}"/>
              </a:ext>
            </a:extLst>
          </p:cNvPr>
          <p:cNvSpPr txBox="1"/>
          <p:nvPr/>
        </p:nvSpPr>
        <p:spPr>
          <a:xfrm>
            <a:off x="4873989" y="1006346"/>
            <a:ext cx="6810374" cy="3970318"/>
          </a:xfrm>
          <a:prstGeom prst="rect">
            <a:avLst/>
          </a:prstGeom>
          <a:noFill/>
        </p:spPr>
        <p:txBody>
          <a:bodyPr wrap="square" rtlCol="0">
            <a:spAutoFit/>
          </a:bodyPr>
          <a:lstStyle/>
          <a:p>
            <a:pPr lvl="0" algn="just">
              <a:spcAft>
                <a:spcPts val="500"/>
              </a:spcAft>
            </a:pPr>
            <a:r>
              <a:rPr lang="en-US" sz="3600" b="1" dirty="0" smtClean="0">
                <a:latin typeface="Times New Roman" panose="02020603050405020304" pitchFamily="18" charset="0"/>
                <a:cs typeface="Times New Roman" panose="02020603050405020304" pitchFamily="18" charset="0"/>
              </a:rPr>
              <a:t>    </a:t>
            </a:r>
            <a:r>
              <a:rPr lang="vi-VN" sz="3600" b="1" dirty="0" smtClean="0">
                <a:latin typeface="Times New Roman" panose="02020603050405020304" pitchFamily="18" charset="0"/>
                <a:cs typeface="Times New Roman" panose="02020603050405020304" pitchFamily="18" charset="0"/>
              </a:rPr>
              <a:t>Cuốn </a:t>
            </a:r>
            <a:r>
              <a:rPr lang="vi-VN" sz="3600" b="1" dirty="0">
                <a:latin typeface="Times New Roman" panose="02020603050405020304" pitchFamily="18" charset="0"/>
                <a:cs typeface="Times New Roman" panose="02020603050405020304" pitchFamily="18" charset="0"/>
              </a:rPr>
              <a:t>truyện tranh Tìm hiểu về các phát minh kể về những phát minh đầy vui nhộn, giúp các em có thêm hiểu biết về khoa học, biết trân trọng các phẩm chất đáng quý của những người làm công tác nghiên cứu khoa học.</a:t>
            </a:r>
            <a:endParaRPr lang="vi-VN" sz="2800" b="1" dirty="0">
              <a:latin typeface="Times New Roman" panose="02020603050405020304" pitchFamily="18" charset="0"/>
              <a:cs typeface="Times New Roman" panose="02020603050405020304" pitchFamily="18" charset="0"/>
            </a:endParaRPr>
          </a:p>
        </p:txBody>
      </p:sp>
      <p:pic>
        <p:nvPicPr>
          <p:cNvPr id="2050" name="Picture 2" descr="Lớp học vui nhộn - Tìm hiểu về các phát minh Tân Việt Books">
            <a:extLst>
              <a:ext uri="{FF2B5EF4-FFF2-40B4-BE49-F238E27FC236}">
                <a16:creationId xmlns:a16="http://schemas.microsoft.com/office/drawing/2014/main" id="{69531C76-0E5D-15E1-6FAE-F6974E92D9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961" y="688258"/>
            <a:ext cx="4357411" cy="5314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168127"/>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7"/>
          <p:cNvSpPr/>
          <p:nvPr/>
        </p:nvSpPr>
        <p:spPr>
          <a:xfrm>
            <a:off x="0" y="-8915"/>
            <a:ext cx="12192001" cy="2429803"/>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126" h="4421241">
                <a:moveTo>
                  <a:pt x="0" y="10209"/>
                </a:moveTo>
                <a:lnTo>
                  <a:pt x="7864126" y="0"/>
                </a:lnTo>
                <a:lnTo>
                  <a:pt x="7864126" y="3420679"/>
                </a:lnTo>
                <a:lnTo>
                  <a:pt x="1892028" y="4421241"/>
                </a:lnTo>
                <a:lnTo>
                  <a:pt x="0" y="10209"/>
                </a:lnTo>
                <a:close/>
              </a:path>
            </a:pathLst>
          </a:custGeom>
          <a:solidFill>
            <a:schemeClr val="accent6">
              <a:lumMod val="75000"/>
            </a:schemeClr>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8" name="直角三角形 17"/>
          <p:cNvSpPr/>
          <p:nvPr/>
        </p:nvSpPr>
        <p:spPr>
          <a:xfrm flipH="1">
            <a:off x="0" y="4869160"/>
            <a:ext cx="12192000" cy="1988841"/>
          </a:xfrm>
          <a:prstGeom prst="rtTriangle">
            <a:avLst/>
          </a:prstGeom>
          <a:solidFill>
            <a:srgbClr val="0070C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2" name="Rectangle 1"/>
          <p:cNvSpPr/>
          <p:nvPr/>
        </p:nvSpPr>
        <p:spPr>
          <a:xfrm>
            <a:off x="191344" y="188640"/>
            <a:ext cx="11737304" cy="648072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8100000" scaled="1"/>
            <a:tileRect/>
          </a:gra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3" name="TextBox 2">
            <a:extLst>
              <a:ext uri="{FF2B5EF4-FFF2-40B4-BE49-F238E27FC236}">
                <a16:creationId xmlns:a16="http://schemas.microsoft.com/office/drawing/2014/main" id="{57048535-92DA-B984-AC5D-98B268CDBE5C}"/>
              </a:ext>
            </a:extLst>
          </p:cNvPr>
          <p:cNvSpPr txBox="1"/>
          <p:nvPr/>
        </p:nvSpPr>
        <p:spPr>
          <a:xfrm>
            <a:off x="5263407" y="910713"/>
            <a:ext cx="5981701" cy="4401205"/>
          </a:xfrm>
          <a:prstGeom prst="rect">
            <a:avLst/>
          </a:prstGeom>
          <a:noFill/>
        </p:spPr>
        <p:txBody>
          <a:bodyPr wrap="square" rtlCol="0">
            <a:spAutoFit/>
          </a:bodyPr>
          <a:lstStyle/>
          <a:p>
            <a:pPr lvl="0" algn="just">
              <a:spcAft>
                <a:spcPts val="500"/>
              </a:spcAft>
            </a:pPr>
            <a:r>
              <a:rPr lang="en-US" sz="4000" b="1" dirty="0" smtClean="0">
                <a:latin typeface="Times New Roman" panose="02020603050405020304" pitchFamily="18" charset="0"/>
                <a:cs typeface="Times New Roman" panose="02020603050405020304" pitchFamily="18" charset="0"/>
              </a:rPr>
              <a:t>    </a:t>
            </a:r>
            <a:r>
              <a:rPr lang="vi-VN" sz="4000" b="1" dirty="0" smtClean="0">
                <a:latin typeface="Times New Roman" panose="02020603050405020304" pitchFamily="18" charset="0"/>
                <a:cs typeface="Times New Roman" panose="02020603050405020304" pitchFamily="18" charset="0"/>
              </a:rPr>
              <a:t>Cuốn </a:t>
            </a:r>
            <a:r>
              <a:rPr lang="vi-VN" sz="4000" b="1" dirty="0">
                <a:latin typeface="Times New Roman" panose="02020603050405020304" pitchFamily="18" charset="0"/>
                <a:cs typeface="Times New Roman" panose="02020603050405020304" pitchFamily="18" charset="0"/>
              </a:rPr>
              <a:t>sách Một trăm phát minh làm nên lịch sử cung cấp những thông tin thú vị về sự ra đời của các loại dụng cụ và thiết bị hữu dụng như bóng điện, ti vi, ô tô,...</a:t>
            </a:r>
            <a:endParaRPr kumimoji="0" lang="vi-VN" sz="40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endParaRPr>
          </a:p>
        </p:txBody>
      </p:sp>
      <p:pic>
        <p:nvPicPr>
          <p:cNvPr id="3074" name="Picture 2" descr="100 phát minh làm nên lịch sử – Nhà xuất bản Kim Đồng">
            <a:extLst>
              <a:ext uri="{FF2B5EF4-FFF2-40B4-BE49-F238E27FC236}">
                <a16:creationId xmlns:a16="http://schemas.microsoft.com/office/drawing/2014/main" id="{528E36DB-3544-D730-5B0A-E900007312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38" y="552450"/>
            <a:ext cx="4314825"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3198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01,&quot;width&quot;:19407}"/>
</p:tagLst>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505</TotalTime>
  <Words>345</Words>
  <Application>Microsoft Office PowerPoint</Application>
  <PresentationFormat>Widescreen</PresentationFormat>
  <Paragraphs>29</Paragraphs>
  <Slides>15</Slides>
  <Notes>5</Notes>
  <HiddenSlides>0</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15</vt:i4>
      </vt:variant>
    </vt:vector>
  </HeadingPairs>
  <TitlesOfParts>
    <vt:vector size="35" baseType="lpstr">
      <vt:lpstr>微软雅黑</vt:lpstr>
      <vt:lpstr>宋体</vt:lpstr>
      <vt:lpstr>#9Slide05 Bodega Script</vt:lpstr>
      <vt:lpstr>#9Slide07 HoneyCream</vt:lpstr>
      <vt:lpstr>Arial</vt:lpstr>
      <vt:lpstr>Calibri</vt:lpstr>
      <vt:lpstr>Calibri Light</vt:lpstr>
      <vt:lpstr>Cambria</vt:lpstr>
      <vt:lpstr>等线</vt:lpstr>
      <vt:lpstr>Fredoka One</vt:lpstr>
      <vt:lpstr>M PLUS Rounded 1c</vt:lpstr>
      <vt:lpstr>Odibee Sans</vt:lpstr>
      <vt:lpstr>SVN-Dancing Script</vt:lpstr>
      <vt:lpstr>SVN-Newton</vt:lpstr>
      <vt:lpstr>Time nes New Roman</vt:lpstr>
      <vt:lpstr>Times New Roman</vt:lpstr>
      <vt:lpstr>UTM Avo</vt:lpstr>
      <vt:lpstr>字魂105号-简雅黑</vt:lpstr>
      <vt:lpstr>Chủ đề Office</vt:lpstr>
      <vt:lpstr>2_Awesome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HaiPhong</cp:lastModifiedBy>
  <cp:revision>66</cp:revision>
  <dcterms:created xsi:type="dcterms:W3CDTF">2023-08-21T09:02:25Z</dcterms:created>
  <dcterms:modified xsi:type="dcterms:W3CDTF">2024-11-16T16:30:38Z</dcterms:modified>
</cp:coreProperties>
</file>