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87" r:id="rId2"/>
    <p:sldId id="257" r:id="rId3"/>
    <p:sldId id="258" r:id="rId4"/>
    <p:sldId id="284" r:id="rId5"/>
    <p:sldId id="256" r:id="rId6"/>
    <p:sldId id="279" r:id="rId7"/>
    <p:sldId id="281" r:id="rId8"/>
    <p:sldId id="280" r:id="rId9"/>
    <p:sldId id="261" r:id="rId10"/>
    <p:sldId id="282" r:id="rId11"/>
    <p:sldId id="283" r:id="rId12"/>
    <p:sldId id="259" r:id="rId13"/>
    <p:sldId id="260" r:id="rId14"/>
    <p:sldId id="262" r:id="rId15"/>
    <p:sldId id="263" r:id="rId16"/>
    <p:sldId id="285" r:id="rId17"/>
    <p:sldId id="264" r:id="rId18"/>
    <p:sldId id="27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707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91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07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28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93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93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54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04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24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41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5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76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27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9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1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A beach with palm trees and a sunset&#10;&#10;Description automatically generated">
            <a:extLst>
              <a:ext uri="{FF2B5EF4-FFF2-40B4-BE49-F238E27FC236}">
                <a16:creationId xmlns:a16="http://schemas.microsoft.com/office/drawing/2014/main" id="{9390630B-371A-41DA-ACBA-5C7DEC4930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076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4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81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3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4484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7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2667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6884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929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5002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7089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227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4584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9549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759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7871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9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910" y="-170063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200" y="1037050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066" y="1088114"/>
            <a:ext cx="8193734" cy="1849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127" y="2785816"/>
            <a:ext cx="2072820" cy="128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9C8C1E-F1C8-483B-97A7-1786E903AC83}"/>
              </a:ext>
            </a:extLst>
          </p:cNvPr>
          <p:cNvSpPr txBox="1"/>
          <p:nvPr/>
        </p:nvSpPr>
        <p:spPr>
          <a:xfrm>
            <a:off x="1998133" y="4007921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5D</a:t>
            </a:r>
            <a:endParaRPr lang="en-US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1331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24993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800" y="1442720"/>
            <a:ext cx="247904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80" y="1402080"/>
            <a:ext cx="297688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AD3BC-D8C9-D34C-5A42-703CBAC36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9" y="863452"/>
            <a:ext cx="9753600" cy="323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80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331E0-5522-DD25-04E3-C2FAC24A1723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onnsiteX0" fmla="*/ 0 w 11481955"/>
              <a:gd name="connsiteY0" fmla="*/ 524773 h 6078682"/>
              <a:gd name="connsiteX1" fmla="*/ 524773 w 11481955"/>
              <a:gd name="connsiteY1" fmla="*/ 0 h 6078682"/>
              <a:gd name="connsiteX2" fmla="*/ 1428915 w 11481955"/>
              <a:gd name="connsiteY2" fmla="*/ 0 h 6078682"/>
              <a:gd name="connsiteX3" fmla="*/ 1915761 w 11481955"/>
              <a:gd name="connsiteY3" fmla="*/ 0 h 6078682"/>
              <a:gd name="connsiteX4" fmla="*/ 2402607 w 11481955"/>
              <a:gd name="connsiteY4" fmla="*/ 0 h 6078682"/>
              <a:gd name="connsiteX5" fmla="*/ 2785128 w 11481955"/>
              <a:gd name="connsiteY5" fmla="*/ 0 h 6078682"/>
              <a:gd name="connsiteX6" fmla="*/ 3271974 w 11481955"/>
              <a:gd name="connsiteY6" fmla="*/ 0 h 6078682"/>
              <a:gd name="connsiteX7" fmla="*/ 3967468 w 11481955"/>
              <a:gd name="connsiteY7" fmla="*/ 0 h 6078682"/>
              <a:gd name="connsiteX8" fmla="*/ 4662962 w 11481955"/>
              <a:gd name="connsiteY8" fmla="*/ 0 h 6078682"/>
              <a:gd name="connsiteX9" fmla="*/ 5358456 w 11481955"/>
              <a:gd name="connsiteY9" fmla="*/ 0 h 6078682"/>
              <a:gd name="connsiteX10" fmla="*/ 5845302 w 11481955"/>
              <a:gd name="connsiteY10" fmla="*/ 0 h 6078682"/>
              <a:gd name="connsiteX11" fmla="*/ 6645120 w 11481955"/>
              <a:gd name="connsiteY11" fmla="*/ 0 h 6078682"/>
              <a:gd name="connsiteX12" fmla="*/ 7131965 w 11481955"/>
              <a:gd name="connsiteY12" fmla="*/ 0 h 6078682"/>
              <a:gd name="connsiteX13" fmla="*/ 7931783 w 11481955"/>
              <a:gd name="connsiteY13" fmla="*/ 0 h 6078682"/>
              <a:gd name="connsiteX14" fmla="*/ 8835926 w 11481955"/>
              <a:gd name="connsiteY14" fmla="*/ 0 h 6078682"/>
              <a:gd name="connsiteX15" fmla="*/ 9740068 w 11481955"/>
              <a:gd name="connsiteY15" fmla="*/ 0 h 6078682"/>
              <a:gd name="connsiteX16" fmla="*/ 10331237 w 11481955"/>
              <a:gd name="connsiteY16" fmla="*/ 0 h 6078682"/>
              <a:gd name="connsiteX17" fmla="*/ 10957182 w 11481955"/>
              <a:gd name="connsiteY17" fmla="*/ 0 h 6078682"/>
              <a:gd name="connsiteX18" fmla="*/ 11481955 w 11481955"/>
              <a:gd name="connsiteY18" fmla="*/ 524773 h 6078682"/>
              <a:gd name="connsiteX19" fmla="*/ 11481955 w 11481955"/>
              <a:gd name="connsiteY19" fmla="*/ 1103124 h 6078682"/>
              <a:gd name="connsiteX20" fmla="*/ 11481955 w 11481955"/>
              <a:gd name="connsiteY20" fmla="*/ 1631183 h 6078682"/>
              <a:gd name="connsiteX21" fmla="*/ 11481955 w 11481955"/>
              <a:gd name="connsiteY21" fmla="*/ 2310116 h 6078682"/>
              <a:gd name="connsiteX22" fmla="*/ 11481955 w 11481955"/>
              <a:gd name="connsiteY22" fmla="*/ 2888467 h 6078682"/>
              <a:gd name="connsiteX23" fmla="*/ 11481955 w 11481955"/>
              <a:gd name="connsiteY23" fmla="*/ 3517109 h 6078682"/>
              <a:gd name="connsiteX24" fmla="*/ 11481955 w 11481955"/>
              <a:gd name="connsiteY24" fmla="*/ 4095460 h 6078682"/>
              <a:gd name="connsiteX25" fmla="*/ 11481955 w 11481955"/>
              <a:gd name="connsiteY25" fmla="*/ 4824684 h 6078682"/>
              <a:gd name="connsiteX26" fmla="*/ 11481955 w 11481955"/>
              <a:gd name="connsiteY26" fmla="*/ 5553909 h 6078682"/>
              <a:gd name="connsiteX27" fmla="*/ 10957182 w 11481955"/>
              <a:gd name="connsiteY27" fmla="*/ 6078682 h 6078682"/>
              <a:gd name="connsiteX28" fmla="*/ 10366012 w 11481955"/>
              <a:gd name="connsiteY28" fmla="*/ 6078682 h 6078682"/>
              <a:gd name="connsiteX29" fmla="*/ 9670518 w 11481955"/>
              <a:gd name="connsiteY29" fmla="*/ 6078682 h 6078682"/>
              <a:gd name="connsiteX30" fmla="*/ 8975024 w 11481955"/>
              <a:gd name="connsiteY30" fmla="*/ 6078682 h 6078682"/>
              <a:gd name="connsiteX31" fmla="*/ 8383854 w 11481955"/>
              <a:gd name="connsiteY31" fmla="*/ 6078682 h 6078682"/>
              <a:gd name="connsiteX32" fmla="*/ 7479712 w 11481955"/>
              <a:gd name="connsiteY32" fmla="*/ 6078682 h 6078682"/>
              <a:gd name="connsiteX33" fmla="*/ 6992867 w 11481955"/>
              <a:gd name="connsiteY33" fmla="*/ 6078682 h 6078682"/>
              <a:gd name="connsiteX34" fmla="*/ 6610345 w 11481955"/>
              <a:gd name="connsiteY34" fmla="*/ 6078682 h 6078682"/>
              <a:gd name="connsiteX35" fmla="*/ 5810527 w 11481955"/>
              <a:gd name="connsiteY35" fmla="*/ 6078682 h 6078682"/>
              <a:gd name="connsiteX36" fmla="*/ 5323681 w 11481955"/>
              <a:gd name="connsiteY36" fmla="*/ 6078682 h 6078682"/>
              <a:gd name="connsiteX37" fmla="*/ 4628187 w 11481955"/>
              <a:gd name="connsiteY37" fmla="*/ 6078682 h 6078682"/>
              <a:gd name="connsiteX38" fmla="*/ 4245666 w 11481955"/>
              <a:gd name="connsiteY38" fmla="*/ 6078682 h 6078682"/>
              <a:gd name="connsiteX39" fmla="*/ 3445848 w 11481955"/>
              <a:gd name="connsiteY39" fmla="*/ 6078682 h 6078682"/>
              <a:gd name="connsiteX40" fmla="*/ 2854678 w 11481955"/>
              <a:gd name="connsiteY40" fmla="*/ 6078682 h 6078682"/>
              <a:gd name="connsiteX41" fmla="*/ 2263508 w 11481955"/>
              <a:gd name="connsiteY41" fmla="*/ 6078682 h 6078682"/>
              <a:gd name="connsiteX42" fmla="*/ 1672338 w 11481955"/>
              <a:gd name="connsiteY42" fmla="*/ 6078682 h 6078682"/>
              <a:gd name="connsiteX43" fmla="*/ 524773 w 11481955"/>
              <a:gd name="connsiteY43" fmla="*/ 6078682 h 6078682"/>
              <a:gd name="connsiteX44" fmla="*/ 0 w 11481955"/>
              <a:gd name="connsiteY44" fmla="*/ 5553909 h 6078682"/>
              <a:gd name="connsiteX45" fmla="*/ 0 w 11481955"/>
              <a:gd name="connsiteY45" fmla="*/ 4925267 h 6078682"/>
              <a:gd name="connsiteX46" fmla="*/ 0 w 11481955"/>
              <a:gd name="connsiteY46" fmla="*/ 4246334 h 6078682"/>
              <a:gd name="connsiteX47" fmla="*/ 0 w 11481955"/>
              <a:gd name="connsiteY47" fmla="*/ 3718274 h 6078682"/>
              <a:gd name="connsiteX48" fmla="*/ 0 w 11481955"/>
              <a:gd name="connsiteY48" fmla="*/ 3190215 h 6078682"/>
              <a:gd name="connsiteX49" fmla="*/ 0 w 11481955"/>
              <a:gd name="connsiteY49" fmla="*/ 2611864 h 6078682"/>
              <a:gd name="connsiteX50" fmla="*/ 0 w 11481955"/>
              <a:gd name="connsiteY50" fmla="*/ 1882640 h 6078682"/>
              <a:gd name="connsiteX51" fmla="*/ 0 w 11481955"/>
              <a:gd name="connsiteY51" fmla="*/ 1304289 h 6078682"/>
              <a:gd name="connsiteX52" fmla="*/ 0 w 11481955"/>
              <a:gd name="connsiteY52" fmla="*/ 524773 h 607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491E-02B8-A2F3-5C53-BD16628C3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3418608"/>
            <a:ext cx="3291505" cy="3325092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2F4893D-CD64-8743-4BB1-05525CB2AC7D}"/>
              </a:ext>
            </a:extLst>
          </p:cNvPr>
          <p:cNvSpPr/>
          <p:nvPr/>
        </p:nvSpPr>
        <p:spPr>
          <a:xfrm>
            <a:off x="3907237" y="3916392"/>
            <a:ext cx="6806241" cy="2010127"/>
          </a:xfrm>
          <a:prstGeom prst="wedgeRoundRectCallout">
            <a:avLst>
              <a:gd name="adj1" fmla="val -63926"/>
              <a:gd name="adj2" fmla="val 19585"/>
              <a:gd name="adj3" fmla="val 16667"/>
            </a:avLst>
          </a:prstGeom>
          <a:solidFill>
            <a:schemeClr val="bg1"/>
          </a:solidFill>
          <a:ln w="76200">
            <a:solidFill>
              <a:srgbClr val="01BA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dirty="0" err="1">
                <a:solidFill>
                  <a:srgbClr val="4472C4"/>
                </a:solidFill>
              </a:rPr>
              <a:t>Thực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hiện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các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phép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tính</a:t>
            </a:r>
            <a:endParaRPr lang="en-GB" sz="4000" dirty="0">
              <a:solidFill>
                <a:srgbClr val="4472C4"/>
              </a:solidFill>
            </a:endParaRPr>
          </a:p>
          <a:p>
            <a:pPr lvl="0" algn="ctr"/>
            <a:r>
              <a:rPr lang="en-GB" sz="4000" dirty="0">
                <a:solidFill>
                  <a:srgbClr val="4472C4"/>
                </a:solidFill>
              </a:rPr>
              <a:t>18 : 5            3 : 4            518 :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7B388-7BF4-3FE8-9F0A-213D2AD9C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75" y="401975"/>
            <a:ext cx="11241998" cy="3438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3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F8E0-8880-F7EC-88A3-F9A61FF1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50BE28-DE40-7A1C-2CC5-7BDDACA73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Minions Dance  M4N  Yeah1 Superstar Official Dance_480p">
            <a:hlinkClick r:id="" action="ppaction://media"/>
            <a:extLst>
              <a:ext uri="{FF2B5EF4-FFF2-40B4-BE49-F238E27FC236}">
                <a16:creationId xmlns:a16="http://schemas.microsoft.com/office/drawing/2014/main" id="{715105E2-DBC8-2466-A360-665BBFB6D52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89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F6EAAA-9E2E-A7A6-B848-C3F65EF9E2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3" y="639082"/>
            <a:ext cx="5809701" cy="4351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147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63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59E19BD-5E66-4FD1-9B82-617D93CDDE2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36\uFFFDZ{3CE1BC0C-80B2-428F-BF59-E3C9B160A0B3}&quot;,&quot;C:\\Users\\PC\\Desktop\\GADT n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Bai22.Phepchiasotp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B2713E-4E15-447E-BEA3-48037F8D6F8B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AB9FF0-8FA7-4DA8-8B8D-326ED555E161}:2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82B205-315A-49B6-AE88-B17F69999E1E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B4B155-5A8F-4D79-85E4-FC1540C90F78}:2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D008BB-0B9F-4E39-BA31-D54281E08C51}:2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D8C765-C625-40CC-95EB-E5070F111B2E}: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815F38-8880-478A-ACD4-99AFB4BC78F2}:2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4EE586-36AA-4B85-94E8-8B734FFEB881}:2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7C45CD-951C-4504-BF51-AD92D2268C5F}:2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905EAE-35BD-4294-8B6C-2DF48A8DB570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6FFC9A-C906-4135-B328-A30A106EF296}:2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F77D67-20AE-4CA9-B4DB-F48BD5EB7141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507A87-CF73-4329-A994-30133F6FF4AB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CB7385-27C6-4F7B-9CBF-617728E445B2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E2A1DB-D64D-43F8-8520-2EACFCC24B1A}: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8268A-08D3-4E68-8341-BEF7514FD52B}:27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F292DC-A48B-4DCB-9169-5FFA3A26C084}:2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D5466E-07F8-4F40-9379-46248A780008}:280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</TotalTime>
  <Words>564</Words>
  <Application>Microsoft Office PowerPoint</Application>
  <PresentationFormat>Widescreen</PresentationFormat>
  <Paragraphs>90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#9Slide03 AmpleSoft Bold</vt:lpstr>
      <vt:lpstr>Arial</vt:lpstr>
      <vt:lpstr>Calibri</vt:lpstr>
      <vt:lpstr>Cambria</vt:lpstr>
      <vt:lpstr>Open Sans</vt:lpstr>
      <vt:lpstr>Open Sans Bold</vt:lpstr>
      <vt:lpstr>Sniglet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T2.Bai22.Phepchiasotp</dc:title>
  <dc:creator>VO THI YEN NHI</dc:creator>
  <cp:lastModifiedBy>Administrator</cp:lastModifiedBy>
  <cp:revision>27</cp:revision>
  <dcterms:created xsi:type="dcterms:W3CDTF">2024-08-15T03:29:19Z</dcterms:created>
  <dcterms:modified xsi:type="dcterms:W3CDTF">2024-11-15T13:45:12Z</dcterms:modified>
</cp:coreProperties>
</file>