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86" r:id="rId3"/>
    <p:sldId id="260" r:id="rId4"/>
    <p:sldId id="261" r:id="rId5"/>
    <p:sldId id="262" r:id="rId6"/>
    <p:sldId id="263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4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61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9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7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5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845F-4F6F-47D4-AE41-917F66D58B8D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FE1857-D4A8-4F78-879A-14C983D8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640D0E-79C2-B48D-8627-AFDC191E4EBC}"/>
              </a:ext>
            </a:extLst>
          </p:cNvPr>
          <p:cNvSpPr txBox="1"/>
          <p:nvPr/>
        </p:nvSpPr>
        <p:spPr>
          <a:xfrm>
            <a:off x="3412068" y="1642533"/>
            <a:ext cx="695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Ki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99926-F4B8-499F-BD62-4900017882BC}"/>
              </a:ext>
            </a:extLst>
          </p:cNvPr>
          <p:cNvSpPr txBox="1"/>
          <p:nvPr/>
        </p:nvSpPr>
        <p:spPr>
          <a:xfrm>
            <a:off x="4478867" y="814401"/>
            <a:ext cx="60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42526-93EF-0104-4748-22498C3D97E2}"/>
              </a:ext>
            </a:extLst>
          </p:cNvPr>
          <p:cNvSpPr txBox="1"/>
          <p:nvPr/>
        </p:nvSpPr>
        <p:spPr>
          <a:xfrm>
            <a:off x="2937934" y="2751666"/>
            <a:ext cx="603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-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Quang Trung</a:t>
            </a: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89070791-EA9E-04FC-6052-8F8B97F59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23" y="-421596"/>
            <a:ext cx="2100922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8" y="614361"/>
            <a:ext cx="10542494" cy="61091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293" y="61325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979" y="510539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704" y="4507231"/>
            <a:ext cx="6151721" cy="1510665"/>
          </a:xfrm>
          <a:prstGeom prst="rect">
            <a:avLst/>
          </a:prstGeom>
        </p:spPr>
      </p:pic>
      <p:grpSp>
        <p:nvGrpSpPr>
          <p:cNvPr id="7" name="组合 10"/>
          <p:cNvGrpSpPr/>
          <p:nvPr/>
        </p:nvGrpSpPr>
        <p:grpSpPr>
          <a:xfrm rot="6329695" flipH="1">
            <a:off x="7963102" y="3035632"/>
            <a:ext cx="1267341" cy="865607"/>
            <a:chOff x="9015984" y="2528554"/>
            <a:chExt cx="2157344" cy="1473489"/>
          </a:xfrm>
        </p:grpSpPr>
        <p:sp>
          <p:nvSpPr>
            <p:cNvPr id="8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8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871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45" y="1"/>
            <a:ext cx="10513050" cy="637667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5900" y="216535"/>
            <a:ext cx="2537460" cy="9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9" r="47429"/>
          <a:stretch/>
        </p:blipFill>
        <p:spPr>
          <a:xfrm>
            <a:off x="551329" y="1489075"/>
            <a:ext cx="5217459" cy="4898278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53534"/>
          <a:stretch/>
        </p:blipFill>
        <p:spPr>
          <a:xfrm>
            <a:off x="6535270" y="1668368"/>
            <a:ext cx="4979894" cy="489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90" y="1498600"/>
            <a:ext cx="10598785" cy="42468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8425" y="2637155"/>
            <a:ext cx="699770" cy="65913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635" y="109220"/>
            <a:ext cx="8889365" cy="30956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135380" y="3540125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Mèo và chó, con nào nặng hơn?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52435" y="337820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hơn mèo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04900" y="4564380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Mèo và thỏ, con nào nặng hơn?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52435" y="439293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Mèo nặng hơn thỏ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135380" y="5436870"/>
            <a:ext cx="6805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c. </a:t>
            </a:r>
            <a:r>
              <a:rPr lang="en-US" sz="3200" dirty="0" err="1"/>
              <a:t>Mèo</a:t>
            </a:r>
            <a:r>
              <a:rPr lang="en-US" sz="3200" dirty="0"/>
              <a:t>, </a:t>
            </a:r>
            <a:r>
              <a:rPr lang="en-US" sz="3200" dirty="0" err="1"/>
              <a:t>chó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, con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, con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52435" y="5436870"/>
            <a:ext cx="3550285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nhất, thỏ nhẹ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/>
      <p:bldP spid="10" grpId="1"/>
      <p:bldP spid="11" grpId="0" bldLvl="0" animBg="1"/>
      <p:bldP spid="11" grpId="1" animBg="1"/>
      <p:bldP spid="12" grpId="0"/>
      <p:bldP spid="12" grpId="1"/>
      <p:bldP spid="13" grpId="0" bldLvl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504190"/>
            <a:ext cx="11090275" cy="58697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4584" y="3872753"/>
            <a:ext cx="4305039" cy="8237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74585" y="4757420"/>
            <a:ext cx="4305038" cy="6991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74585" y="5456555"/>
            <a:ext cx="4305038" cy="6618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102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2024-11-01T13:42:32Z</dcterms:created>
  <dcterms:modified xsi:type="dcterms:W3CDTF">2024-11-01T13:48:25Z</dcterms:modified>
</cp:coreProperties>
</file>