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66" r:id="rId3"/>
    <p:sldId id="267" r:id="rId4"/>
    <p:sldId id="300" r:id="rId5"/>
    <p:sldId id="269" r:id="rId6"/>
    <p:sldId id="299" r:id="rId7"/>
    <p:sldId id="268" r:id="rId8"/>
    <p:sldId id="292" r:id="rId9"/>
    <p:sldId id="293" r:id="rId10"/>
    <p:sldId id="295" r:id="rId11"/>
    <p:sldId id="296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0" d="100"/>
          <a:sy n="90" d="100"/>
        </p:scale>
        <p:origin x="2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0B9C2-9AFA-46D3-A73E-E7BC64821531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BCB24-26D7-4219-B09E-4FA282A69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9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1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4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AAB50-00C8-CC2F-463F-40F869640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39ADE-8E7F-1DD3-D0AA-0D7BC0A8E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82FD6D-0373-7A82-A13C-F2A97DEBF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E2DC9-A041-4AE9-BEA9-C0E49F046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6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FDC4-6ECA-E6B6-FFB4-200845EC3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A0FDD-132C-34A7-8375-116D766D8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59F6-C26D-0E09-4AF3-B0B1E315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93C-860E-447A-9C0A-D4E33A5F7924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EFFE3-277F-5371-14D5-C03D5061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9D79D-2987-C92B-2C9C-718B3DED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01DF-D3CF-42FB-808B-16753839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0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05B32-D00C-9105-A691-C8BAF4F4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7025B-23BB-A2BB-280F-5897DA8B8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222FA-F41C-1BB7-B61C-97B03690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93C-860E-447A-9C0A-D4E33A5F7924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F03CB-A68D-13F9-841F-8BD4EC16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A730-9872-1D05-90BF-4178DC2F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01DF-D3CF-42FB-808B-16753839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7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792597-1F87-B2C7-FD95-7E071589A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CDF8C-EE6C-1C71-5AC4-99C016101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674FA-CF9C-02CB-38C2-6D953AA02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93C-860E-447A-9C0A-D4E33A5F7924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3172D-27D8-9147-2261-5F9BD4E6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7DEC5-883F-68B8-DF41-7CB5FBF6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01DF-D3CF-42FB-808B-16753839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7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D480-C8D7-0327-166B-0150911F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55D5F-A98A-C7A4-62A3-83EE48EDA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A5148-6AE9-238F-8318-36D52E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93C-860E-447A-9C0A-D4E33A5F7924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D59C9-4764-C80A-6B09-191EDAA14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4078A-7CCB-C0CA-4835-705E4D4A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01DF-D3CF-42FB-808B-16753839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8B5C-1BA0-A029-2858-7AF7B224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DA20B-CDBF-823D-06D7-483ED9CAF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D0F8F-91BB-A779-A18C-A2E700311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93C-860E-447A-9C0A-D4E33A5F7924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ABFAC-49E0-B32F-E586-0ECAF8D1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4BB2F-38E5-277F-67DA-B37DD47C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01DF-D3CF-42FB-808B-16753839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7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C1C07-CF23-25E2-FE31-FBE3CA08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45106-3519-6654-DA22-0AB1D5455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EABA0-C6B3-9639-BBE2-7C9DA31AF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175D1-957C-E5E7-1256-90623367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93C-860E-447A-9C0A-D4E33A5F7924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687EC-1469-517B-4EBD-FA5D7658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7E25B-7489-6A19-780A-BCECC448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01DF-D3CF-42FB-808B-16753839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5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C86A-0829-6CA8-25C6-A38BA6E95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A97E7-16F7-809A-78B3-2E1F046CC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AB32-AB23-C842-72A9-30154A9BA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DB4BA-7FB0-8B52-E2AC-E8C607F853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B9139-2539-C776-7CC7-C91280923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D301C-CB96-819D-CA0A-EDAD02F79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93C-860E-447A-9C0A-D4E33A5F7924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A2AB5B-CAC6-FCFF-51BE-7CE6E4C2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FA4376-D083-5ADC-984E-9EC13A71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01DF-D3CF-42FB-808B-16753839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4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A8CE-3D9C-C685-1D95-BD53F7FCD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1892A-6B03-ABEC-A392-0012D6E3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93C-860E-447A-9C0A-D4E33A5F7924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21D05-84A6-CFF3-C356-D6258FA85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9FD07-3B6D-710F-1E37-ADE9543D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01DF-D3CF-42FB-808B-16753839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7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F1C416-C5D8-D718-2496-F324B1E7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93C-860E-447A-9C0A-D4E33A5F7924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5CDCA7-4039-500A-7FA7-0F0BE881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8A3BD-C192-BC5C-310E-61F2C661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01DF-D3CF-42FB-808B-16753839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9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4D37-B231-E5A2-C6A6-971715A7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C452D-1BE2-300C-4F60-0F4F4D10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86284-A22C-06DD-3F55-F63F8AC8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BBCFF-6389-50F3-1429-CCF8FFC3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93C-860E-447A-9C0A-D4E33A5F7924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42FD6-9404-BFC1-589C-3C120E46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267C0-0911-2229-E82C-817CA091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01DF-D3CF-42FB-808B-16753839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3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86F0C-A076-8B49-F2FC-FA3122EE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217356-7A97-EB75-D8BE-B6D1AEFAB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F7149-D5F5-222E-54EA-0CEF31260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505CB-52EE-36B5-B2BD-2E991884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593C-860E-447A-9C0A-D4E33A5F7924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37D36-850B-9165-F5DE-C156B9B0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8F6DD-EE43-FE76-23C3-9744BC01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01DF-D3CF-42FB-808B-16753839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3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14EC14-9EC4-FAAF-02AB-4013EA82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6183C-BF5C-DDC7-39BB-579E6DC24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05AF9-68F9-B7D5-47EC-FD28D9686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593C-860E-447A-9C0A-D4E33A5F7924}" type="datetimeFigureOut">
              <a:rPr lang="en-US" smtClean="0"/>
              <a:t>01/11/2024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E00A8-C37E-A0A5-D471-B3925CEF0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5EBED-08FA-C281-EC9D-7D30C67D1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01DF-D3CF-42FB-808B-16753839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8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ình nền slide đẹp, tinh tế và chuyên nghiệp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9" y="-46485"/>
            <a:ext cx="12149461" cy="6700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6215" y="489154"/>
            <a:ext cx="9127762" cy="32008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5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54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5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Khi </a:t>
            </a:r>
            <a:r>
              <a:rPr lang="en-US" sz="5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1,2)</a:t>
            </a:r>
          </a:p>
          <a:p>
            <a:endParaRPr lang="en-US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215" y="3788008"/>
            <a:ext cx="912776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9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60E25-3888-403C-A5C2-7098EAA24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363" y="83653"/>
            <a:ext cx="7894320" cy="561784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2DD74A-687C-4B04-BE56-A2D14DBC334C}"/>
              </a:ext>
            </a:extLst>
          </p:cNvPr>
          <p:cNvSpPr/>
          <p:nvPr/>
        </p:nvSpPr>
        <p:spPr>
          <a:xfrm>
            <a:off x="1936557" y="5884061"/>
            <a:ext cx="10008516" cy="7934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2BB42C-E58A-439E-862D-E98AC83D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7DF99-5B30-47C0-8E2D-B1F12C1FF6EA}"/>
              </a:ext>
            </a:extLst>
          </p:cNvPr>
          <p:cNvCxnSpPr/>
          <p:nvPr/>
        </p:nvCxnSpPr>
        <p:spPr>
          <a:xfrm>
            <a:off x="5729468" y="2569580"/>
            <a:ext cx="1967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C4699D-4967-4650-8C2E-361D18CAFA32}"/>
              </a:ext>
            </a:extLst>
          </p:cNvPr>
          <p:cNvCxnSpPr>
            <a:cxnSpLocks/>
          </p:cNvCxnSpPr>
          <p:nvPr/>
        </p:nvCxnSpPr>
        <p:spPr>
          <a:xfrm>
            <a:off x="5231757" y="2893672"/>
            <a:ext cx="2546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104B68-3526-4F19-B700-469D811EF3E4}"/>
              </a:ext>
            </a:extLst>
          </p:cNvPr>
          <p:cNvCxnSpPr>
            <a:cxnSpLocks/>
          </p:cNvCxnSpPr>
          <p:nvPr/>
        </p:nvCxnSpPr>
        <p:spPr>
          <a:xfrm>
            <a:off x="8738886" y="2569580"/>
            <a:ext cx="25464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1B3FCA-7907-4D13-AB76-5F71C0CDC1D1}"/>
              </a:ext>
            </a:extLst>
          </p:cNvPr>
          <p:cNvCxnSpPr>
            <a:cxnSpLocks/>
          </p:cNvCxnSpPr>
          <p:nvPr/>
        </p:nvCxnSpPr>
        <p:spPr>
          <a:xfrm>
            <a:off x="8437944" y="2893672"/>
            <a:ext cx="25464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60E25-3888-403C-A5C2-7098EAA24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55" y="-22860"/>
            <a:ext cx="7894320" cy="561784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BA1DF2C-EF0E-46E5-AE2A-62B01944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6813AD-8ACE-45CD-A194-2CE75D849631}"/>
              </a:ext>
            </a:extLst>
          </p:cNvPr>
          <p:cNvSpPr/>
          <p:nvPr/>
        </p:nvSpPr>
        <p:spPr>
          <a:xfrm>
            <a:off x="1936557" y="5884061"/>
            <a:ext cx="10008516" cy="7934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C11F7D-D349-4077-BCF1-6148FB1B14BA}"/>
              </a:ext>
            </a:extLst>
          </p:cNvPr>
          <p:cNvCxnSpPr/>
          <p:nvPr/>
        </p:nvCxnSpPr>
        <p:spPr>
          <a:xfrm>
            <a:off x="5932170" y="4480560"/>
            <a:ext cx="3886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CE4214-133F-4D95-B44A-BC5E29C96668}"/>
              </a:ext>
            </a:extLst>
          </p:cNvPr>
          <p:cNvCxnSpPr>
            <a:cxnSpLocks/>
          </p:cNvCxnSpPr>
          <p:nvPr/>
        </p:nvCxnSpPr>
        <p:spPr>
          <a:xfrm>
            <a:off x="5520690" y="4800600"/>
            <a:ext cx="9829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CF4364-E710-4739-986A-2B921CC41062}"/>
              </a:ext>
            </a:extLst>
          </p:cNvPr>
          <p:cNvCxnSpPr>
            <a:cxnSpLocks/>
          </p:cNvCxnSpPr>
          <p:nvPr/>
        </p:nvCxnSpPr>
        <p:spPr>
          <a:xfrm>
            <a:off x="5932170" y="5177790"/>
            <a:ext cx="3886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BCBB6F-D821-417A-83B6-75A9F01785BB}"/>
              </a:ext>
            </a:extLst>
          </p:cNvPr>
          <p:cNvCxnSpPr>
            <a:cxnSpLocks/>
          </p:cNvCxnSpPr>
          <p:nvPr/>
        </p:nvCxnSpPr>
        <p:spPr>
          <a:xfrm>
            <a:off x="5543550" y="5474970"/>
            <a:ext cx="3886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329B9E-DD3A-4457-A079-EA26BC6D1D12}"/>
              </a:ext>
            </a:extLst>
          </p:cNvPr>
          <p:cNvCxnSpPr>
            <a:cxnSpLocks/>
          </p:cNvCxnSpPr>
          <p:nvPr/>
        </p:nvCxnSpPr>
        <p:spPr>
          <a:xfrm>
            <a:off x="7600950" y="2091690"/>
            <a:ext cx="3886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855C66-B699-45D1-B538-605692DA55C7}"/>
              </a:ext>
            </a:extLst>
          </p:cNvPr>
          <p:cNvCxnSpPr>
            <a:cxnSpLocks/>
          </p:cNvCxnSpPr>
          <p:nvPr/>
        </p:nvCxnSpPr>
        <p:spPr>
          <a:xfrm>
            <a:off x="8618220" y="2103120"/>
            <a:ext cx="3886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CC83A6-16D7-4E3D-8FC4-1BC7F2AF1EA2}"/>
              </a:ext>
            </a:extLst>
          </p:cNvPr>
          <p:cNvCxnSpPr>
            <a:cxnSpLocks/>
          </p:cNvCxnSpPr>
          <p:nvPr/>
        </p:nvCxnSpPr>
        <p:spPr>
          <a:xfrm>
            <a:off x="7406640" y="2480310"/>
            <a:ext cx="3886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2F689D-9E65-4D8C-A19E-3DC9DD036DF5}"/>
              </a:ext>
            </a:extLst>
          </p:cNvPr>
          <p:cNvCxnSpPr>
            <a:cxnSpLocks/>
          </p:cNvCxnSpPr>
          <p:nvPr/>
        </p:nvCxnSpPr>
        <p:spPr>
          <a:xfrm>
            <a:off x="8229600" y="2800350"/>
            <a:ext cx="3886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61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29360-F460-4D14-9CEA-BF6A5A99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một câu về một cuốn truyện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A44D4-3BA2-4659-AC43-C404776B6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Truyện Tích Chu nói về tình cảm bà cháu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A0750-EE2A-46EA-86E2-CFBBA5A40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547" y="2755231"/>
            <a:ext cx="6027821" cy="35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715" y="0"/>
            <a:ext cx="8892540" cy="922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83E1AD-F17B-41A2-940E-0F9DD9447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791" y="1573619"/>
            <a:ext cx="6794203" cy="4093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4F9906-4E55-4424-899E-E20F12C93C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635" y="-43829"/>
            <a:ext cx="1150440" cy="78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60E25-3888-403C-A5C2-7098EAA24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645" y="1065530"/>
            <a:ext cx="7894320" cy="5617845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7F2DD74A-687C-4B04-BE56-A2D14DBC334C}"/>
              </a:ext>
            </a:extLst>
          </p:cNvPr>
          <p:cNvSpPr/>
          <p:nvPr/>
        </p:nvSpPr>
        <p:spPr>
          <a:xfrm>
            <a:off x="90377" y="457201"/>
            <a:ext cx="2190307" cy="114300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2D92DA-B402-4A8F-9343-FD59CD1571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635" y="-43829"/>
            <a:ext cx="1150440" cy="78123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A40D6E6-A77A-A703-8966-D2B4349A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7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8505F-50CD-5A16-8C65-FC3B7CBA5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19B8C-A4E8-ED97-F4DD-5450E87A9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32AD3-9DC6-C1DD-1DC5-EAA13B606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645" y="1065530"/>
            <a:ext cx="7894320" cy="561784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FF51D34-66FD-E45B-21ED-48FEF71BA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71" y="2455486"/>
            <a:ext cx="527050" cy="246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3789B178-A70F-FE78-CEE3-C4DBF84A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53" y="4922873"/>
            <a:ext cx="527050" cy="176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D03C895-3D28-5942-FA5E-82523995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68" y="2548749"/>
            <a:ext cx="527050" cy="176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8407C7F1-0290-B2D0-A7BC-CDFCA5B89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84" y="4186163"/>
            <a:ext cx="527050" cy="176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1BCB716-910A-608A-E911-9386771A0208}"/>
              </a:ext>
            </a:extLst>
          </p:cNvPr>
          <p:cNvSpPr/>
          <p:nvPr/>
        </p:nvSpPr>
        <p:spPr>
          <a:xfrm>
            <a:off x="3274828" y="2860158"/>
            <a:ext cx="527050" cy="3934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BEEBCA-655C-D302-7968-103BBF21F0A9}"/>
              </a:ext>
            </a:extLst>
          </p:cNvPr>
          <p:cNvSpPr/>
          <p:nvPr/>
        </p:nvSpPr>
        <p:spPr>
          <a:xfrm>
            <a:off x="3413346" y="5167421"/>
            <a:ext cx="527050" cy="3934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E79A79-809B-32ED-1E59-C7F756E4C818}"/>
              </a:ext>
            </a:extLst>
          </p:cNvPr>
          <p:cNvSpPr/>
          <p:nvPr/>
        </p:nvSpPr>
        <p:spPr>
          <a:xfrm>
            <a:off x="6192727" y="2941078"/>
            <a:ext cx="527050" cy="3934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6EDEA24-4207-15F5-0EA3-05D2C986F806}"/>
              </a:ext>
            </a:extLst>
          </p:cNvPr>
          <p:cNvSpPr/>
          <p:nvPr/>
        </p:nvSpPr>
        <p:spPr>
          <a:xfrm>
            <a:off x="6266401" y="4599931"/>
            <a:ext cx="527050" cy="3934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04C48D-D8C5-A9B7-2A0D-692B996730F7}"/>
              </a:ext>
            </a:extLst>
          </p:cNvPr>
          <p:cNvGrpSpPr/>
          <p:nvPr/>
        </p:nvGrpSpPr>
        <p:grpSpPr>
          <a:xfrm>
            <a:off x="6976183" y="1203080"/>
            <a:ext cx="5203190" cy="768350"/>
            <a:chOff x="708943" y="6033135"/>
            <a:chExt cx="5825836" cy="768350"/>
          </a:xfrm>
        </p:grpSpPr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BFC57B19-67D8-5F8C-6508-E5539ADCDBE9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F7CAB643-956A-720B-F6DC-69EA90270E39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đoạn nối tiếp</a:t>
              </a:r>
            </a:p>
          </p:txBody>
        </p: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C3994FCB-8627-F5E7-2E5B-57686AC2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4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1B91D-7E4B-4291-A7F6-A408599A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645" y="1065530"/>
            <a:ext cx="7894320" cy="56178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D189AB-DE25-42D2-AA90-76378CE3EE98}"/>
              </a:ext>
            </a:extLst>
          </p:cNvPr>
          <p:cNvCxnSpPr/>
          <p:nvPr/>
        </p:nvCxnSpPr>
        <p:spPr>
          <a:xfrm flipH="1">
            <a:off x="5932004" y="278395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B2E3AE-4579-4F4F-8C73-33B02CBCA25F}"/>
              </a:ext>
            </a:extLst>
          </p:cNvPr>
          <p:cNvCxnSpPr/>
          <p:nvPr/>
        </p:nvCxnSpPr>
        <p:spPr>
          <a:xfrm flipH="1">
            <a:off x="6052506" y="311356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178FC1-945C-427A-84EE-FE28885524FD}"/>
              </a:ext>
            </a:extLst>
          </p:cNvPr>
          <p:cNvCxnSpPr/>
          <p:nvPr/>
        </p:nvCxnSpPr>
        <p:spPr>
          <a:xfrm flipH="1">
            <a:off x="5605938" y="347124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850B8C-929F-4F75-B4B2-0A36A89EF3F0}"/>
              </a:ext>
            </a:extLst>
          </p:cNvPr>
          <p:cNvCxnSpPr/>
          <p:nvPr/>
        </p:nvCxnSpPr>
        <p:spPr>
          <a:xfrm flipH="1">
            <a:off x="5957621" y="376842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9A03CF-40DE-4355-AD93-75528A9F478B}"/>
              </a:ext>
            </a:extLst>
          </p:cNvPr>
          <p:cNvCxnSpPr/>
          <p:nvPr/>
        </p:nvCxnSpPr>
        <p:spPr>
          <a:xfrm flipH="1">
            <a:off x="5682138" y="418071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7201BE-3C93-4A63-BA43-67A62FEC4ED2}"/>
              </a:ext>
            </a:extLst>
          </p:cNvPr>
          <p:cNvCxnSpPr/>
          <p:nvPr/>
        </p:nvCxnSpPr>
        <p:spPr>
          <a:xfrm flipH="1">
            <a:off x="6076273" y="448962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C79AF7-BC9E-409E-97E2-4DB0652CE53E}"/>
              </a:ext>
            </a:extLst>
          </p:cNvPr>
          <p:cNvCxnSpPr/>
          <p:nvPr/>
        </p:nvCxnSpPr>
        <p:spPr>
          <a:xfrm flipH="1">
            <a:off x="6267659" y="513821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6A62B2-152E-4AE6-8776-6161F86098FA}"/>
              </a:ext>
            </a:extLst>
          </p:cNvPr>
          <p:cNvCxnSpPr/>
          <p:nvPr/>
        </p:nvCxnSpPr>
        <p:spPr>
          <a:xfrm flipH="1">
            <a:off x="6441457" y="557242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9BFE7D-B6D3-4AD0-95E2-ACCA724E2862}"/>
              </a:ext>
            </a:extLst>
          </p:cNvPr>
          <p:cNvCxnSpPr/>
          <p:nvPr/>
        </p:nvCxnSpPr>
        <p:spPr>
          <a:xfrm flipH="1">
            <a:off x="6305759" y="596001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F2BCBB-C007-45D1-A27B-BC0050EF2FE2}"/>
              </a:ext>
            </a:extLst>
          </p:cNvPr>
          <p:cNvCxnSpPr/>
          <p:nvPr/>
        </p:nvCxnSpPr>
        <p:spPr>
          <a:xfrm flipH="1">
            <a:off x="5848142" y="618472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C53DDB-8AC1-4CE6-A23D-98547C2F53C7}"/>
              </a:ext>
            </a:extLst>
          </p:cNvPr>
          <p:cNvCxnSpPr/>
          <p:nvPr/>
        </p:nvCxnSpPr>
        <p:spPr>
          <a:xfrm flipH="1">
            <a:off x="8910319" y="282578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9CAB6E-9A2A-44CD-8ED7-4B1393739CBA}"/>
              </a:ext>
            </a:extLst>
          </p:cNvPr>
          <p:cNvCxnSpPr/>
          <p:nvPr/>
        </p:nvCxnSpPr>
        <p:spPr>
          <a:xfrm flipH="1">
            <a:off x="9112102" y="311356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1A8EFB-6E7A-41D2-B13E-29580F44D929}"/>
              </a:ext>
            </a:extLst>
          </p:cNvPr>
          <p:cNvCxnSpPr/>
          <p:nvPr/>
        </p:nvCxnSpPr>
        <p:spPr>
          <a:xfrm flipH="1">
            <a:off x="8756331" y="354838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FA5F6C-94F5-4102-8263-E671E4A57741}"/>
              </a:ext>
            </a:extLst>
          </p:cNvPr>
          <p:cNvCxnSpPr/>
          <p:nvPr/>
        </p:nvCxnSpPr>
        <p:spPr>
          <a:xfrm flipH="1">
            <a:off x="8830994" y="382698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005BE20-2D24-4B45-AD8A-BFC406AC9CB9}"/>
              </a:ext>
            </a:extLst>
          </p:cNvPr>
          <p:cNvCxnSpPr/>
          <p:nvPr/>
        </p:nvCxnSpPr>
        <p:spPr>
          <a:xfrm flipH="1">
            <a:off x="9302866" y="440741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C2CA1A-20B2-43B5-996D-7124996459EB}"/>
              </a:ext>
            </a:extLst>
          </p:cNvPr>
          <p:cNvCxnSpPr/>
          <p:nvPr/>
        </p:nvCxnSpPr>
        <p:spPr>
          <a:xfrm flipH="1">
            <a:off x="8718231" y="48177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B2C7E6-EC2D-4EE8-A333-1BC050164B93}"/>
              </a:ext>
            </a:extLst>
          </p:cNvPr>
          <p:cNvCxnSpPr/>
          <p:nvPr/>
        </p:nvCxnSpPr>
        <p:spPr>
          <a:xfrm flipH="1">
            <a:off x="8777365" y="517226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3401A6-3A5B-4849-977B-4A9311D903E9}"/>
              </a:ext>
            </a:extLst>
          </p:cNvPr>
          <p:cNvCxnSpPr/>
          <p:nvPr/>
        </p:nvCxnSpPr>
        <p:spPr>
          <a:xfrm flipH="1">
            <a:off x="8860841" y="549531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361BC7F-45B3-4896-A0AF-0D0C9FAEF2DA}"/>
              </a:ext>
            </a:extLst>
          </p:cNvPr>
          <p:cNvGrpSpPr/>
          <p:nvPr/>
        </p:nvGrpSpPr>
        <p:grpSpPr>
          <a:xfrm>
            <a:off x="6976428" y="1038732"/>
            <a:ext cx="5203190" cy="768350"/>
            <a:chOff x="708943" y="6033135"/>
            <a:chExt cx="5825836" cy="768350"/>
          </a:xfrm>
        </p:grpSpPr>
        <p:sp>
          <p:nvSpPr>
            <p:cNvPr id="28" name="TextBox 19">
              <a:extLst>
                <a:ext uri="{FF2B5EF4-FFF2-40B4-BE49-F238E27FC236}">
                  <a16:creationId xmlns:a16="http://schemas.microsoft.com/office/drawing/2014/main" id="{BE6AF03C-9B5A-4A12-8F50-81C36E1063DA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9" name="TextBox 20">
              <a:extLst>
                <a:ext uri="{FF2B5EF4-FFF2-40B4-BE49-F238E27FC236}">
                  <a16:creationId xmlns:a16="http://schemas.microsoft.com/office/drawing/2014/main" id="{0E6EF14A-97F5-4080-BBE9-01F89BD18210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câu</a:t>
              </a:r>
              <a:endParaRPr lang="en-US" sz="4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92A653-38BA-4D3B-A389-3C03E68B8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83DCC6A-5CD2-4B56-8768-253E581D7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78" y="4805"/>
            <a:ext cx="1150440" cy="78123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2B4B99E-B678-E99C-27A8-DF14BD6CE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D9482-861F-E589-7DCA-1531F8961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CA05A-BCB7-C615-A7EE-9D8BFF7C7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7DBD110C-D3A5-E0D1-591C-887A7AB97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70" y="4671704"/>
            <a:ext cx="1694696" cy="2161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B60DFD-E4E3-29DF-67ED-A6569CA264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243" y="0"/>
            <a:ext cx="1385757" cy="137915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7E50F8E-E12B-627F-CE23-8BCD0383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5" y="46956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2">
            <a:extLst>
              <a:ext uri="{FF2B5EF4-FFF2-40B4-BE49-F238E27FC236}">
                <a16:creationId xmlns:a16="http://schemas.microsoft.com/office/drawing/2014/main" id="{3992BB9D-B941-3909-CD19-4B3978550FBF}"/>
              </a:ext>
            </a:extLst>
          </p:cNvPr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24435C-FBB8-7AAC-339B-26D5D62F76F2}"/>
              </a:ext>
            </a:extLst>
          </p:cNvPr>
          <p:cNvGrpSpPr/>
          <p:nvPr/>
        </p:nvGrpSpPr>
        <p:grpSpPr>
          <a:xfrm>
            <a:off x="3709670" y="1962785"/>
            <a:ext cx="6973732" cy="2955505"/>
            <a:chOff x="3770522" y="943551"/>
            <a:chExt cx="3854331" cy="497213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C0EB7DE-F8F3-F521-1F36-E7302E077A35}"/>
                </a:ext>
              </a:extLst>
            </p:cNvPr>
            <p:cNvGrpSpPr/>
            <p:nvPr/>
          </p:nvGrpSpPr>
          <p:grpSpPr>
            <a:xfrm>
              <a:off x="3770522" y="943551"/>
              <a:ext cx="3854331" cy="4972139"/>
              <a:chOff x="156834" y="1993081"/>
              <a:chExt cx="2126495" cy="4529361"/>
            </a:xfrm>
          </p:grpSpPr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4D10D78B-14AA-877B-856D-15B87EC7D63B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0C23A4-70AD-C5F0-1CC0-7BA2BFCEB9B1}"/>
                  </a:ext>
                </a:extLst>
              </p:cNvPr>
              <p:cNvSpPr txBox="1"/>
              <p:nvPr/>
            </p:nvSpPr>
            <p:spPr>
              <a:xfrm>
                <a:off x="286263" y="2284988"/>
                <a:ext cx="1808630" cy="980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Cỏ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dại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Cỏ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mọc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tự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nhiên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38FBC95F-A6B3-B54C-EB62-2811CA612B6C}"/>
                  </a:ext>
                </a:extLst>
              </p:cNvPr>
              <p:cNvSpPr/>
              <p:nvPr/>
            </p:nvSpPr>
            <p:spPr>
              <a:xfrm>
                <a:off x="174310" y="4413423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9192C2-9DA7-4332-4F1B-DB3FC2B61EDD}"/>
                  </a:ext>
                </a:extLst>
              </p:cNvPr>
              <p:cNvSpPr txBox="1"/>
              <p:nvPr/>
            </p:nvSpPr>
            <p:spPr>
              <a:xfrm>
                <a:off x="276649" y="4387842"/>
                <a:ext cx="1808630" cy="165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đến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Sau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đó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16" name="10">
              <a:extLst>
                <a:ext uri="{FF2B5EF4-FFF2-40B4-BE49-F238E27FC236}">
                  <a16:creationId xmlns:a16="http://schemas.microsoft.com/office/drawing/2014/main" id="{9A55F726-45D7-5F52-F038-CD878F262330}"/>
                </a:ext>
              </a:extLst>
            </p:cNvPr>
            <p:cNvCxnSpPr/>
            <p:nvPr/>
          </p:nvCxnSpPr>
          <p:spPr>
            <a:xfrm>
              <a:off x="4983113" y="2340310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85DE1F-DE33-E2D1-F868-B2BBDD627A11}"/>
              </a:ext>
            </a:extLst>
          </p:cNvPr>
          <p:cNvGrpSpPr/>
          <p:nvPr/>
        </p:nvGrpSpPr>
        <p:grpSpPr>
          <a:xfrm>
            <a:off x="1072054" y="2180714"/>
            <a:ext cx="2109019" cy="2109019"/>
            <a:chOff x="156834" y="1993081"/>
            <a:chExt cx="2109019" cy="210901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7C6C55-F310-EDB8-3C4E-FCBC19FDC1CF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4BBBDE-42C8-4482-4784-B8497DDA73C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2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7DE4B-AD3D-49BF-9D9F-44634C8C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E7D17C-8ED1-4A76-B91A-CD50EEB51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410" y="1295980"/>
            <a:ext cx="9525965" cy="1789057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6B20624-2B04-4D35-A636-A913F3068E17}"/>
              </a:ext>
            </a:extLst>
          </p:cNvPr>
          <p:cNvSpPr/>
          <p:nvPr/>
        </p:nvSpPr>
        <p:spPr>
          <a:xfrm>
            <a:off x="1458409" y="3588152"/>
            <a:ext cx="1747777" cy="8449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50D654-247D-4462-A80A-89AA2FCBAB34}"/>
              </a:ext>
            </a:extLst>
          </p:cNvPr>
          <p:cNvSpPr/>
          <p:nvPr/>
        </p:nvSpPr>
        <p:spPr>
          <a:xfrm>
            <a:off x="3831219" y="3683903"/>
            <a:ext cx="2060295" cy="8449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594A5A-D535-496A-A9ED-04A2E8B918EE}"/>
              </a:ext>
            </a:extLst>
          </p:cNvPr>
          <p:cNvSpPr/>
          <p:nvPr/>
        </p:nvSpPr>
        <p:spPr>
          <a:xfrm>
            <a:off x="6516547" y="3683903"/>
            <a:ext cx="2060295" cy="8449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666C73-E01D-4AA8-A553-9CF7CA1D0527}"/>
              </a:ext>
            </a:extLst>
          </p:cNvPr>
          <p:cNvSpPr/>
          <p:nvPr/>
        </p:nvSpPr>
        <p:spPr>
          <a:xfrm>
            <a:off x="9201875" y="3643392"/>
            <a:ext cx="2060295" cy="8449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4C82FC-94DA-4CF4-9056-C5710DE41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375" y="5656126"/>
            <a:ext cx="1207625" cy="12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45E3-7C73-4956-AD94-930A124A8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71A6D-55FB-4E22-92A0-7E508C3CB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C0FAD-E468-4442-820B-C78D1F5AD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317" y="102725"/>
            <a:ext cx="8671366" cy="5155074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0D96E12F-CE22-4ED2-A58F-B9963A21E812}"/>
              </a:ext>
            </a:extLst>
          </p:cNvPr>
          <p:cNvSpPr/>
          <p:nvPr/>
        </p:nvSpPr>
        <p:spPr>
          <a:xfrm>
            <a:off x="3321934" y="5440362"/>
            <a:ext cx="5405377" cy="1314913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C4A7-AFA6-4BA9-B070-99ED8FD10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97809-51FA-41B8-8BD1-FE441D915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6E093-1D57-4D6D-9218-61A2A02D2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737" y="199142"/>
            <a:ext cx="4155311" cy="2734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345073-FEA0-49BF-9167-1D3DC60EC059}"/>
              </a:ext>
            </a:extLst>
          </p:cNvPr>
          <p:cNvSpPr txBox="1"/>
          <p:nvPr/>
        </p:nvSpPr>
        <p:spPr>
          <a:xfrm>
            <a:off x="1354238" y="3240911"/>
            <a:ext cx="7928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Theo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F0A17-A889-48B0-A173-8B778C285D5F}"/>
              </a:ext>
            </a:extLst>
          </p:cNvPr>
          <p:cNvSpPr txBox="1"/>
          <p:nvPr/>
        </p:nvSpPr>
        <p:spPr>
          <a:xfrm>
            <a:off x="1354237" y="4007216"/>
            <a:ext cx="9734309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2F5B30-A56E-4728-9227-E75D06A88F8B}"/>
              </a:ext>
            </a:extLst>
          </p:cNvPr>
          <p:cNvSpPr/>
          <p:nvPr/>
        </p:nvSpPr>
        <p:spPr>
          <a:xfrm>
            <a:off x="1261641" y="5671595"/>
            <a:ext cx="544010" cy="584775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171</Words>
  <Application>Microsoft Office PowerPoint</Application>
  <PresentationFormat>Widescreen</PresentationFormat>
  <Paragraphs>35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Đặt một câu về một cuốn truyện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1</cp:revision>
  <dcterms:created xsi:type="dcterms:W3CDTF">2024-11-01T13:29:18Z</dcterms:created>
  <dcterms:modified xsi:type="dcterms:W3CDTF">2024-11-01T13:36:58Z</dcterms:modified>
</cp:coreProperties>
</file>