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media/audio2.wav" ContentType="audio/x-wav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7" r:id="rId3"/>
    <p:sldId id="263" r:id="rId4"/>
    <p:sldId id="264" r:id="rId5"/>
    <p:sldId id="258" r:id="rId6"/>
    <p:sldId id="259" r:id="rId7"/>
    <p:sldId id="260" r:id="rId8"/>
    <p:sldId id="265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654F3-733A-467C-B37F-C083F03FC4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ED9E-36CE-45B6-8604-E829504C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3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4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23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705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992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ED9E-36CE-45B6-8604-E829504CC8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1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ED9E-36CE-45B6-8604-E829504CC8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34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EED9E-36CE-45B6-8604-E829504CC8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9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8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6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5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3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5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7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3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7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5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E6178-13D6-43C6-80BA-3486A1FD7D3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2A0A5-8A5A-4548-AA68-CF209F7E6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.mp4"/><Relationship Id="rId7" Type="http://schemas.openxmlformats.org/officeDocument/2006/relationships/image" Target="../media/image7.png"/><Relationship Id="rId2" Type="http://schemas.openxmlformats.org/officeDocument/2006/relationships/video" Target="NULL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41805" y="90805"/>
            <a:ext cx="7978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Bản quyền thuộc về: FB Hương Thảo - https://www.facebook.com/huongthaoGADT/</a:t>
            </a:r>
          </a:p>
        </p:txBody>
      </p:sp>
      <p:pic>
        <p:nvPicPr>
          <p:cNvPr id="6" name="Picture 3" descr="C:\Users\Administrator\Downloads\ẢNG HÌNH NÊN MỚI\2eb65abb3b2bf7969df42d6a12ae3543.jpg">
            <a:extLst>
              <a:ext uri="{FF2B5EF4-FFF2-40B4-BE49-F238E27FC236}">
                <a16:creationId xmlns="" xmlns:a16="http://schemas.microsoft.com/office/drawing/2014/main" id="{1D0C7515-3273-4722-BCB1-405561B5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1987" y="1544715"/>
            <a:ext cx="4220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r>
              <a:rPr lang="en-US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-50800" y="2730443"/>
            <a:ext cx="122428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SÁCH KẾT NỐI TRI THỨC VỚI CUỘC SỐNG</a:t>
            </a: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3498610" y="4711408"/>
            <a:ext cx="531675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6"/>
              </a:lnSpc>
            </a:pPr>
            <a:r>
              <a:rPr lang="en-US" sz="3654" b="1" spc="-73">
                <a:solidFill>
                  <a:srgbClr val="00BF63"/>
                </a:solidFill>
                <a:latin typeface="Times New Roman" panose="02020603050405020304" pitchFamily="18" charset="0"/>
                <a:ea typeface="Alegreya Bold"/>
                <a:cs typeface="Times New Roman" panose="02020603050405020304" pitchFamily="18" charset="0"/>
                <a:sym typeface="Alegreya Bold"/>
              </a:rPr>
              <a:t>Giáo viên: Bùi Thị Nhã</a:t>
            </a:r>
          </a:p>
          <a:p>
            <a:pPr algn="ctr">
              <a:lnSpc>
                <a:spcPts val="5116"/>
              </a:lnSpc>
              <a:spcBef>
                <a:spcPct val="0"/>
              </a:spcBef>
            </a:pPr>
            <a:r>
              <a:rPr lang="en-US" sz="3654" b="1" spc="-73">
                <a:solidFill>
                  <a:srgbClr val="00BF63"/>
                </a:solidFill>
                <a:latin typeface="Times New Roman" panose="02020603050405020304" pitchFamily="18" charset="0"/>
                <a:ea typeface="Alegreya Bold"/>
                <a:cs typeface="Times New Roman" panose="02020603050405020304" pitchFamily="18" charset="0"/>
                <a:sym typeface="Alegreya Bold"/>
              </a:rPr>
              <a:t>Lớp: 2B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2178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4" y="-2681938"/>
            <a:ext cx="6858000" cy="122218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9"/>
            <a:ext cx="12194510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803" y="3632895"/>
            <a:ext cx="2263295" cy="3624043"/>
          </a:xfrm>
          <a:prstGeom prst="rect">
            <a:avLst/>
          </a:prstGeom>
        </p:spPr>
      </p:pic>
      <p:grpSp>
        <p:nvGrpSpPr>
          <p:cNvPr id="30" name="139">
            <a:extLst>
              <a:ext uri="{FF2B5EF4-FFF2-40B4-BE49-F238E27FC236}">
                <a16:creationId xmlns=""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9" y="51066"/>
            <a:ext cx="1213284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=""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=""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=""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" name="Clip bank VTV7 - Bài hát Hộp bút chì màu - VTV7 (phụ đề Karaoke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4380" end="5795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6431" y="150920"/>
            <a:ext cx="11913833" cy="64185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7308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4" y="-2681938"/>
            <a:ext cx="6858000" cy="122218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9"/>
            <a:ext cx="12194510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803" y="3632895"/>
            <a:ext cx="2263295" cy="3624043"/>
          </a:xfrm>
          <a:prstGeom prst="rect">
            <a:avLst/>
          </a:prstGeom>
        </p:spPr>
      </p:pic>
      <p:grpSp>
        <p:nvGrpSpPr>
          <p:cNvPr id="30" name="139">
            <a:extLst>
              <a:ext uri="{FF2B5EF4-FFF2-40B4-BE49-F238E27FC236}">
                <a16:creationId xmlns=""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9" y="51066"/>
            <a:ext cx="1213284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=""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=""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=""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12707" y="2210539"/>
            <a:ext cx="5949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Nêu nội dung của bài hát trên?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5309" y="2877844"/>
            <a:ext cx="5779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Ngoài hộp bút chì màu thì em </a:t>
            </a: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đồ dùng học tập nào khác?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387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4" y="-2681938"/>
            <a:ext cx="6858000" cy="1222187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9"/>
            <a:ext cx="12194510" cy="328255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803" y="3632895"/>
            <a:ext cx="2263295" cy="3624043"/>
          </a:xfrm>
          <a:prstGeom prst="rect">
            <a:avLst/>
          </a:prstGeom>
        </p:spPr>
      </p:pic>
      <p:grpSp>
        <p:nvGrpSpPr>
          <p:cNvPr id="30" name="139">
            <a:extLst>
              <a:ext uri="{FF2B5EF4-FFF2-40B4-BE49-F238E27FC236}">
                <a16:creationId xmlns=""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9" y="51066"/>
            <a:ext cx="1213284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=""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=""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4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=""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7" name="TextBox 20"/>
          <p:cNvSpPr txBox="1"/>
          <p:nvPr/>
        </p:nvSpPr>
        <p:spPr>
          <a:xfrm>
            <a:off x="1968422" y="2041529"/>
            <a:ext cx="9880845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-85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legreya Bold"/>
                <a:cs typeface="Times New Roman" panose="02020603050405020304" pitchFamily="18" charset="0"/>
                <a:sym typeface="Alegreya Bold"/>
              </a:rPr>
              <a:t>Bài 16: </a:t>
            </a:r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</a:t>
            </a:r>
          </a:p>
          <a:p>
            <a:pPr algn="ctr"/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chỉ đặc điểm;</a:t>
            </a:r>
          </a:p>
          <a:p>
            <a:pPr algn="ctr"/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nêu đặc điểm; </a:t>
            </a:r>
          </a:p>
          <a:p>
            <a:pPr algn="ctr"/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chấm, dấu chấm hỏi.</a:t>
            </a:r>
            <a:endParaRPr lang="en-US" sz="4000" b="1" spc="-85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legreya Bold"/>
              <a:cs typeface="Times New Roman" panose="02020603050405020304" pitchFamily="18" charset="0"/>
              <a:sym typeface="Alegreya 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804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74ACD675-60C5-48FC-A436-6184F829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4" y="-154748"/>
            <a:ext cx="11629293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endParaRPr lang="en-US" sz="36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2930B05D-EC85-49AA-9EA0-169C8B33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416" y="9011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(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Thẳng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tắp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tinh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nhọn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hoắt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tím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ngắt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DBF7BCB-AA3B-4ADC-A1FF-F8E7024F7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631" y="2082290"/>
            <a:ext cx="8108298" cy="40152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2856764F-ACD2-4115-ACF5-59D0F80BF300}"/>
              </a:ext>
            </a:extLst>
          </p:cNvPr>
          <p:cNvCxnSpPr/>
          <p:nvPr/>
        </p:nvCxnSpPr>
        <p:spPr>
          <a:xfrm>
            <a:off x="3910818" y="1491175"/>
            <a:ext cx="1392702" cy="1195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50D4B687-CF19-4FB5-A689-F48EB7FF5D98}"/>
              </a:ext>
            </a:extLst>
          </p:cNvPr>
          <p:cNvCxnSpPr/>
          <p:nvPr/>
        </p:nvCxnSpPr>
        <p:spPr>
          <a:xfrm>
            <a:off x="5486400" y="1491175"/>
            <a:ext cx="1645920" cy="22930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4116B53A-C003-4FAF-BA57-6216D082C1EB}"/>
              </a:ext>
            </a:extLst>
          </p:cNvPr>
          <p:cNvCxnSpPr/>
          <p:nvPr/>
        </p:nvCxnSpPr>
        <p:spPr>
          <a:xfrm>
            <a:off x="7934178" y="1491175"/>
            <a:ext cx="975140" cy="16881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B972D346-562C-4D1B-8603-10997A5579E4}"/>
              </a:ext>
            </a:extLst>
          </p:cNvPr>
          <p:cNvCxnSpPr/>
          <p:nvPr/>
        </p:nvCxnSpPr>
        <p:spPr>
          <a:xfrm flipH="1">
            <a:off x="10293623" y="1491175"/>
            <a:ext cx="439154" cy="29823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58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-177553"/>
            <a:ext cx="12192000" cy="6974900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6799" y="468094"/>
            <a:ext cx="12155201" cy="1261831"/>
          </a:xfrm>
          <a:prstGeom prst="rect">
            <a:avLst/>
          </a:prstGeom>
          <a:noFill/>
        </p:spPr>
        <p:txBody>
          <a:bodyPr wrap="squar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501" y="1518409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01573" y="15184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0347" y="2306139"/>
            <a:ext cx="285087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0347" y="3562135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00347" y="4755091"/>
            <a:ext cx="285087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tẩy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84519" y="2337671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84519" y="356215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84519" y="4739349"/>
            <a:ext cx="52540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751245" y="2794873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2" idx="1"/>
          </p:cNvCxnSpPr>
          <p:nvPr/>
        </p:nvCxnSpPr>
        <p:spPr>
          <a:xfrm flipV="1">
            <a:off x="3818775" y="2794871"/>
            <a:ext cx="2265744" cy="112276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48" idx="1"/>
          </p:cNvCxnSpPr>
          <p:nvPr/>
        </p:nvCxnSpPr>
        <p:spPr>
          <a:xfrm flipV="1">
            <a:off x="3751224" y="5196549"/>
            <a:ext cx="2333295" cy="1574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34228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EC418DD-244D-4359-8F5D-E575B42A1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"/>
            <a:ext cx="10733649" cy="61897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8E66D93-FBBD-436A-81B0-31022CB99950}"/>
              </a:ext>
            </a:extLst>
          </p:cNvPr>
          <p:cNvSpPr/>
          <p:nvPr/>
        </p:nvSpPr>
        <p:spPr>
          <a:xfrm>
            <a:off x="5213994" y="2590542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01F07A-1371-455C-A20D-0844AAEFB484}"/>
              </a:ext>
            </a:extLst>
          </p:cNvPr>
          <p:cNvSpPr/>
          <p:nvPr/>
        </p:nvSpPr>
        <p:spPr>
          <a:xfrm>
            <a:off x="6449425" y="4205549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smtClean="0"/>
              <a:t>?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99CDE4F-B578-4004-81C8-CB3C5F43F686}"/>
              </a:ext>
            </a:extLst>
          </p:cNvPr>
          <p:cNvSpPr/>
          <p:nvPr/>
        </p:nvSpPr>
        <p:spPr>
          <a:xfrm>
            <a:off x="6712878" y="5286627"/>
            <a:ext cx="277521" cy="267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95" tIns="45700" rIns="91395" bIns="45700"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54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443" y="1384917"/>
            <a:ext cx="42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Hôm nay em đã học những kiến thức nào?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9045" y="1856913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Nêu cấu tạo câu đặc điểm?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6035" y="2293399"/>
            <a:ext cx="411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Nêu cách dung dấu chấm, dấu chấm hỏi?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0407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8E7CC58-1090-47AB-A47B-DD56F52176B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6 - Luyện tập - tư ngữ chỉ đặc điểm; câu nêu đặc điểm; Dấu chấm, dấu chấm hỏi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889841-2997-4D2E-AE30-44203DC4442B}: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4FF2E1-EE75-474D-AC5B-D1CC07793C97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CBED0D-9D47-4376-8BF8-E88AA2B6B720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7DDEEB-772E-4711-B884-61C39B8AE349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4B13EF-1E94-44F7-9066-4B884592E837}:2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0DEFA6-A6C6-410A-80E2-24E47F08B59A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2B52F9-7DEA-44F6-88B9-DD5F6F186410}:2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D09E2B-4834-4C3C-A530-59C03152DA51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237</Words>
  <Application>Microsoft Office PowerPoint</Application>
  <PresentationFormat>Widescreen</PresentationFormat>
  <Paragraphs>43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Alegreya Bold</vt:lpstr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Chọn từ chỉ đặc điểm của mỗi đồ dùng học tập trong hình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16 - Luyện tập - tư ngữ chỉ đặc điểm; câu nêu đặc điểm; Dấu chấm, dấu chấm hỏi</dc:title>
  <dc:creator>STD_NHA</dc:creator>
  <cp:lastModifiedBy>STD_NHA</cp:lastModifiedBy>
  <cp:revision>8</cp:revision>
  <dcterms:created xsi:type="dcterms:W3CDTF">2024-10-28T11:31:56Z</dcterms:created>
  <dcterms:modified xsi:type="dcterms:W3CDTF">2024-10-28T14:35:27Z</dcterms:modified>
</cp:coreProperties>
</file>