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1"/>
  </p:sldMasterIdLst>
  <p:notesMasterIdLst>
    <p:notesMasterId r:id="rId13"/>
  </p:notesMasterIdLst>
  <p:sldIdLst>
    <p:sldId id="256" r:id="rId2"/>
    <p:sldId id="642" r:id="rId3"/>
    <p:sldId id="319" r:id="rId4"/>
    <p:sldId id="352" r:id="rId5"/>
    <p:sldId id="322" r:id="rId6"/>
    <p:sldId id="655" r:id="rId7"/>
    <p:sldId id="657" r:id="rId8"/>
    <p:sldId id="361" r:id="rId9"/>
    <p:sldId id="353" r:id="rId10"/>
    <p:sldId id="336" r:id="rId11"/>
    <p:sldId id="630" r:id="rId12"/>
  </p:sldIdLst>
  <p:sldSz cx="12161838" cy="6858000"/>
  <p:notesSz cx="6858000" cy="9144000"/>
  <p:embeddedFontLst>
    <p:embeddedFont>
      <p:font typeface="Itim" panose="020B0604020202020204" charset="-34"/>
      <p:regular r:id="rId14"/>
    </p:embeddedFont>
    <p:embeddedFont>
      <p:font typeface="Varela Round" panose="020B0604020202020204" charset="-79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8CDC"/>
    <a:srgbClr val="87BB9B"/>
    <a:srgbClr val="F682D5"/>
    <a:srgbClr val="F8F280"/>
    <a:srgbClr val="F4E9E0"/>
    <a:srgbClr val="FFDE81"/>
    <a:srgbClr val="ECD9CA"/>
    <a:srgbClr val="CEF0FE"/>
    <a:srgbClr val="67D2FC"/>
    <a:srgbClr val="FFD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4A9C77-A8A4-4D1C-BC68-1706C802DA68}">
  <a:tblStyle styleId="{A44A9C77-A8A4-4D1C-BC68-1706C802DA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5" autoAdjust="0"/>
    <p:restoredTop sz="84530" autoAdjust="0"/>
  </p:normalViewPr>
  <p:slideViewPr>
    <p:cSldViewPr snapToGrid="0">
      <p:cViewPr varScale="1">
        <p:scale>
          <a:sx n="61" d="100"/>
          <a:sy n="61" d="100"/>
        </p:scale>
        <p:origin x="1098" y="52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68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48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GV linh hoạt phần khởi động có/không vì có những bài dài nên khởi động là dạy cháy giờ ạ</a:t>
            </a:r>
          </a:p>
          <a:p>
            <a:endParaRPr lang="en-US" b="0"/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88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Bài này thầy cô cho HS thực hành trên vở là chủ yếu nên nội dung các slide khá đơn giản ạ</a:t>
            </a:r>
          </a:p>
          <a:p>
            <a:endParaRPr lang="en-US" b="0"/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80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hỏi HS lí do chọn đáp án đó, giải thích cho HS hiểu</a:t>
            </a:r>
          </a:p>
          <a:p>
            <a:r>
              <a:rPr lang="en-US"/>
              <a:t>Với câu d sai vì 3 điểm đó k thẳng hàng</a:t>
            </a:r>
          </a:p>
        </p:txBody>
      </p:sp>
    </p:spTree>
    <p:extLst>
      <p:ext uri="{BB962C8B-B14F-4D97-AF65-F5344CB8AC3E}">
        <p14:creationId xmlns:p14="http://schemas.microsoft.com/office/powerpoint/2010/main" val="331402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hỏi HS lí do chọn đáp án đó, giải thích cho HS hiểu</a:t>
            </a:r>
          </a:p>
          <a:p>
            <a:r>
              <a:rPr lang="en-US"/>
              <a:t>Với câu d sai vì 3 điểm đó k thẳng hàng</a:t>
            </a:r>
          </a:p>
        </p:txBody>
      </p:sp>
    </p:spTree>
    <p:extLst>
      <p:ext uri="{BB962C8B-B14F-4D97-AF65-F5344CB8AC3E}">
        <p14:creationId xmlns:p14="http://schemas.microsoft.com/office/powerpoint/2010/main" val="912943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hỏi HS lí do chọn đáp án đó, giải thích cho HS hiểu</a:t>
            </a:r>
          </a:p>
          <a:p>
            <a:r>
              <a:rPr lang="en-US"/>
              <a:t>Với câu d sai vì 3 điểm đó k thẳng hàng</a:t>
            </a:r>
          </a:p>
        </p:txBody>
      </p:sp>
    </p:spTree>
    <p:extLst>
      <p:ext uri="{BB962C8B-B14F-4D97-AF65-F5344CB8AC3E}">
        <p14:creationId xmlns:p14="http://schemas.microsoft.com/office/powerpoint/2010/main" val="665599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5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cùng HS chốt lại kiến thức bài học. Có thể mời HS chốt trước rồi GV chốt sau ạ</a:t>
            </a:r>
          </a:p>
        </p:txBody>
      </p:sp>
    </p:spTree>
    <p:extLst>
      <p:ext uri="{BB962C8B-B14F-4D97-AF65-F5344CB8AC3E}">
        <p14:creationId xmlns:p14="http://schemas.microsoft.com/office/powerpoint/2010/main" val="47783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3152382" y="3971000"/>
            <a:ext cx="5857074" cy="7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2435660" y="2111967"/>
            <a:ext cx="7080440" cy="23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-700030" y="-1744099"/>
            <a:ext cx="14246328" cy="9681857"/>
            <a:chOff x="-526325" y="-1308075"/>
            <a:chExt cx="10711245" cy="7261393"/>
          </a:xfrm>
        </p:grpSpPr>
        <p:sp>
          <p:nvSpPr>
            <p:cNvPr id="70" name="Google Shape;70;p8"/>
            <p:cNvSpPr/>
            <p:nvPr/>
          </p:nvSpPr>
          <p:spPr>
            <a:xfrm>
              <a:off x="-172075" y="-1308075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" name="Google Shape;71;p8"/>
            <p:cNvSpPr/>
            <p:nvPr/>
          </p:nvSpPr>
          <p:spPr>
            <a:xfrm rot="10800000">
              <a:off x="-319542" y="444051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" name="Google Shape;72;p8"/>
            <p:cNvSpPr/>
            <p:nvPr/>
          </p:nvSpPr>
          <p:spPr>
            <a:xfrm rot="10800000" flipH="1">
              <a:off x="-68824" y="4309550"/>
              <a:ext cx="327000" cy="3264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" name="Google Shape;73;p8"/>
            <p:cNvSpPr/>
            <p:nvPr/>
          </p:nvSpPr>
          <p:spPr>
            <a:xfrm rot="1549360">
              <a:off x="8092833" y="3861231"/>
              <a:ext cx="1791375" cy="1791375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" name="Google Shape;74;p8"/>
            <p:cNvSpPr/>
            <p:nvPr/>
          </p:nvSpPr>
          <p:spPr>
            <a:xfrm rot="1549646">
              <a:off x="7781570" y="4746906"/>
              <a:ext cx="698248" cy="698248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" name="Google Shape;75;p8"/>
            <p:cNvSpPr/>
            <p:nvPr/>
          </p:nvSpPr>
          <p:spPr>
            <a:xfrm rot="10800000" flipH="1">
              <a:off x="440325" y="4667225"/>
              <a:ext cx="437700" cy="4368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-526325" y="-304625"/>
              <a:ext cx="1303800" cy="13038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" name="Google Shape;77;p8"/>
            <p:cNvSpPr/>
            <p:nvPr/>
          </p:nvSpPr>
          <p:spPr>
            <a:xfrm rot="1549646">
              <a:off x="8714270" y="-227594"/>
              <a:ext cx="698248" cy="698248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>
            <a:spLocks noGrp="1"/>
          </p:cNvSpPr>
          <p:nvPr>
            <p:ph type="body" idx="1"/>
          </p:nvPr>
        </p:nvSpPr>
        <p:spPr>
          <a:xfrm>
            <a:off x="1003677" y="5200400"/>
            <a:ext cx="7978613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304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Itim"/>
              <a:buNone/>
              <a:defRPr sz="3192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title" hasCustomPrompt="1"/>
          </p:nvPr>
        </p:nvSpPr>
        <p:spPr>
          <a:xfrm>
            <a:off x="1235536" y="1474833"/>
            <a:ext cx="9690766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1"/>
          </p:nvPr>
        </p:nvSpPr>
        <p:spPr>
          <a:xfrm>
            <a:off x="414572" y="4202967"/>
            <a:ext cx="11332694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6152" lvl="1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4228" lvl="2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2304" lvl="3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0380" lvl="4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48456" lvl="5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6532" lvl="6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4608" lvl="7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2684" lvl="8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CUSTOM_6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>
            <a:spLocks noGrp="1"/>
          </p:cNvSpPr>
          <p:nvPr>
            <p:ph type="title"/>
          </p:nvPr>
        </p:nvSpPr>
        <p:spPr>
          <a:xfrm>
            <a:off x="2504988" y="521000"/>
            <a:ext cx="7151863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788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subTitle" idx="1"/>
          </p:nvPr>
        </p:nvSpPr>
        <p:spPr>
          <a:xfrm>
            <a:off x="3759344" y="1225977"/>
            <a:ext cx="4643284" cy="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8" name="Google Shape;208;p21"/>
          <p:cNvGrpSpPr/>
          <p:nvPr/>
        </p:nvGrpSpPr>
        <p:grpSpPr>
          <a:xfrm>
            <a:off x="-1467095" y="-1286733"/>
            <a:ext cx="13530218" cy="9250975"/>
            <a:chOff x="-1103050" y="-965050"/>
            <a:chExt cx="10172830" cy="6938231"/>
          </a:xfrm>
        </p:grpSpPr>
        <p:grpSp>
          <p:nvGrpSpPr>
            <p:cNvPr id="209" name="Google Shape;209;p21"/>
            <p:cNvGrpSpPr/>
            <p:nvPr/>
          </p:nvGrpSpPr>
          <p:grpSpPr>
            <a:xfrm>
              <a:off x="-1103050" y="-965050"/>
              <a:ext cx="10145298" cy="6938224"/>
              <a:chOff x="7641900" y="-965050"/>
              <a:chExt cx="10145298" cy="6938224"/>
            </a:xfrm>
          </p:grpSpPr>
          <p:sp>
            <p:nvSpPr>
              <p:cNvPr id="210" name="Google Shape;210;p21"/>
              <p:cNvSpPr/>
              <p:nvPr/>
            </p:nvSpPr>
            <p:spPr>
              <a:xfrm>
                <a:off x="7641900" y="-965050"/>
                <a:ext cx="1791300" cy="1791300"/>
              </a:xfrm>
              <a:prstGeom prst="ellipse">
                <a:avLst/>
              </a:prstGeom>
              <a:solidFill>
                <a:srgbClr val="EFC658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1" name="Google Shape;211;p21"/>
              <p:cNvSpPr/>
              <p:nvPr/>
            </p:nvSpPr>
            <p:spPr>
              <a:xfrm rot="10800000" flipH="1">
                <a:off x="16942698" y="-565249"/>
                <a:ext cx="844500" cy="843300"/>
              </a:xfrm>
              <a:prstGeom prst="ellipse">
                <a:avLst/>
              </a:prstGeom>
              <a:solidFill>
                <a:srgbClr val="49CAD1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2" name="Google Shape;212;p21"/>
              <p:cNvSpPr/>
              <p:nvPr/>
            </p:nvSpPr>
            <p:spPr>
              <a:xfrm rot="10800000" flipH="1">
                <a:off x="8059376" y="4492674"/>
                <a:ext cx="1482600" cy="1480500"/>
              </a:xfrm>
              <a:prstGeom prst="ellipse">
                <a:avLst/>
              </a:prstGeom>
              <a:solidFill>
                <a:srgbClr val="EB916B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13" name="Google Shape;213;p21"/>
            <p:cNvSpPr/>
            <p:nvPr/>
          </p:nvSpPr>
          <p:spPr>
            <a:xfrm>
              <a:off x="718275" y="69950"/>
              <a:ext cx="447600" cy="4476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21"/>
            <p:cNvSpPr/>
            <p:nvPr/>
          </p:nvSpPr>
          <p:spPr>
            <a:xfrm rot="1223388">
              <a:off x="424241" y="4710935"/>
              <a:ext cx="447754" cy="447754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21"/>
            <p:cNvSpPr/>
            <p:nvPr/>
          </p:nvSpPr>
          <p:spPr>
            <a:xfrm rot="1222282">
              <a:off x="145418" y="4383100"/>
              <a:ext cx="272333" cy="272333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21"/>
            <p:cNvSpPr/>
            <p:nvPr/>
          </p:nvSpPr>
          <p:spPr>
            <a:xfrm rot="1223432">
              <a:off x="7763933" y="4667333"/>
              <a:ext cx="1142596" cy="1142596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" name="Google Shape;217;p21"/>
            <p:cNvSpPr/>
            <p:nvPr/>
          </p:nvSpPr>
          <p:spPr>
            <a:xfrm rot="1222451">
              <a:off x="7588892" y="4806151"/>
              <a:ext cx="409307" cy="409307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33815" y="593367"/>
            <a:ext cx="889434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33815" y="1986767"/>
            <a:ext cx="8894342" cy="3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7" r:id="rId3"/>
    <p:sldLayoutId id="2147483667" r:id="rId4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4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>
            <a:spLocks noGrp="1"/>
          </p:cNvSpPr>
          <p:nvPr>
            <p:ph type="title"/>
          </p:nvPr>
        </p:nvSpPr>
        <p:spPr>
          <a:xfrm>
            <a:off x="2504987" y="-1347024"/>
            <a:ext cx="7151863" cy="763600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15295">
                <a:solidFill>
                  <a:schemeClr val="accent1"/>
                </a:solidFill>
              </a:rPr>
              <a:t>TOÁN 3</a:t>
            </a:r>
            <a:endParaRPr sz="15295"/>
          </a:p>
        </p:txBody>
      </p:sp>
      <p:pic>
        <p:nvPicPr>
          <p:cNvPr id="5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6FFDC38A-1D2D-5D04-C2C7-A01DF11E6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122122" y="108456"/>
            <a:ext cx="1889524" cy="17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DA9B67-3733-D8BC-58C0-3BEC85AF4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5887" y="3429000"/>
            <a:ext cx="5530061" cy="25217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FD6FD1-D1BB-4F12-A6E5-ADC908D7CC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8631" y="108456"/>
            <a:ext cx="9004572" cy="40907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A8F3078-F43C-9632-1AB2-A0046696A584}"/>
              </a:ext>
            </a:extLst>
          </p:cNvPr>
          <p:cNvSpPr txBox="1"/>
          <p:nvPr/>
        </p:nvSpPr>
        <p:spPr>
          <a:xfrm>
            <a:off x="156651" y="7071477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Dặn dò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2D7EB-E84E-7519-2048-0BAF1DAB3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3676" y="727525"/>
            <a:ext cx="12929190" cy="2390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FBFFF6-E6F0-C1F7-CEAF-F9D69ECCB8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2528" y="3429000"/>
            <a:ext cx="4286848" cy="30198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C6A339-2442-3063-572C-1EB528FD9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D33CF0-9FEA-26F9-DA34-8F2709E828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94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415FF0-135F-1FE0-1186-D11104EC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173" y="6291179"/>
            <a:ext cx="9508337" cy="763600"/>
          </a:xfrm>
        </p:spPr>
        <p:txBody>
          <a:bodyPr/>
          <a:lstStyle/>
          <a:p>
            <a:r>
              <a:rPr lang="en-US" sz="2000">
                <a:solidFill>
                  <a:srgbClr val="ECD9CA"/>
                </a:solidFill>
              </a:rPr>
              <a:t>Kho giáo án ppt Phan Linh – 0916.604.268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8CD082C-E928-37AD-1C49-42A2740C62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 descr="Thước Eke Gỗ Hình Thú 10Cm - Giao Mẫu Ngẫu Nhiên - Thước kẻ - Compa Tác giả  OEM | SachDayRoi.com">
            <a:extLst>
              <a:ext uri="{FF2B5EF4-FFF2-40B4-BE49-F238E27FC236}">
                <a16:creationId xmlns:a16="http://schemas.microsoft.com/office/drawing/2014/main" id="{AE39C0A0-7F5A-4F9C-7A85-CE5A3DE02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06" r="22706"/>
          <a:stretch/>
        </p:blipFill>
        <p:spPr bwMode="auto">
          <a:xfrm>
            <a:off x="4068069" y="1506406"/>
            <a:ext cx="2995448" cy="4871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13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C13047-4591-9F06-E5C2-7732976EF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7" y="2298154"/>
            <a:ext cx="12004064" cy="227400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50394CF-1C29-4DBC-1C96-0DB3F487FE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2799A2F-FDE6-8149-F2FC-1B204574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0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E1C35C8-21C5-E106-207E-C4DA4E25F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5632" y="1230897"/>
            <a:ext cx="9438409" cy="410318"/>
          </a:xfrm>
        </p:spPr>
        <p:txBody>
          <a:bodyPr/>
          <a:lstStyle/>
          <a:p>
            <a:pPr marL="139700" indent="0" algn="ctr">
              <a:buNone/>
            </a:pPr>
            <a:r>
              <a:rPr lang="en-US" sz="4800" b="1">
                <a:solidFill>
                  <a:srgbClr val="FF0000"/>
                </a:solidFill>
                <a:latin typeface="+mj-lt"/>
              </a:rPr>
              <a:t>CHỦ ĐỀ 3:</a:t>
            </a:r>
          </a:p>
          <a:p>
            <a:pPr marL="139700" indent="0" algn="ctr">
              <a:buNone/>
            </a:pPr>
            <a:r>
              <a:rPr lang="en-US" sz="4800" b="1">
                <a:solidFill>
                  <a:srgbClr val="FF0000"/>
                </a:solidFill>
                <a:latin typeface="+mj-lt"/>
              </a:rPr>
              <a:t>LÀM QUEN VỚI HÌNH PHẲNG, HÌNH KHỐI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379359" y="3348986"/>
            <a:ext cx="11403119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4800" b="1">
                <a:solidFill>
                  <a:srgbClr val="0070C0"/>
                </a:solidFill>
                <a:latin typeface="+mj-lt"/>
              </a:rPr>
              <a:t>BÀI 20:</a:t>
            </a:r>
          </a:p>
          <a:p>
            <a:r>
              <a:rPr lang="en-US" sz="4800" b="1">
                <a:solidFill>
                  <a:srgbClr val="0070C0"/>
                </a:solidFill>
                <a:latin typeface="+mj-lt"/>
              </a:rPr>
              <a:t>THỰC HÀNH VẼ GÓC VUÔNG, </a:t>
            </a:r>
          </a:p>
          <a:p>
            <a:r>
              <a:rPr lang="en-US" sz="4800" b="1">
                <a:solidFill>
                  <a:srgbClr val="0070C0"/>
                </a:solidFill>
                <a:latin typeface="+mj-lt"/>
              </a:rPr>
              <a:t>VẼ ĐƯỜNG TRÒN, HÌNH VUÔNG, HÌNH CHỮ NHẬT VÀ VẼ TRANG TRÍ</a:t>
            </a:r>
          </a:p>
          <a:p>
            <a:r>
              <a:rPr lang="en-US" sz="3600" b="1">
                <a:solidFill>
                  <a:schemeClr val="tx1"/>
                </a:solidFill>
                <a:latin typeface="+mj-lt"/>
              </a:rPr>
              <a:t>(Tiết 2)</a:t>
            </a:r>
            <a:endParaRPr lang="en-US" sz="3200" b="1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42FCEE-DA58-3EAD-3146-5891B6E31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7718"/>
            <a:ext cx="2883494" cy="29640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38899C-C623-965A-FE15-63E205F7BB62}"/>
              </a:ext>
            </a:extLst>
          </p:cNvPr>
          <p:cNvSpPr txBox="1"/>
          <p:nvPr/>
        </p:nvSpPr>
        <p:spPr>
          <a:xfrm>
            <a:off x="77764" y="6858000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Hoạt động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ADF42C-0B8A-D17E-36CF-C2C76B9D2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740" y="1974074"/>
            <a:ext cx="12004064" cy="227400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2877752-5006-AE3B-94AC-165C2DC0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644" y="5786682"/>
            <a:ext cx="7151863" cy="763600"/>
          </a:xfrm>
        </p:spPr>
        <p:txBody>
          <a:bodyPr/>
          <a:lstStyle/>
          <a:p>
            <a:r>
              <a:rPr lang="en-US" sz="4400">
                <a:solidFill>
                  <a:srgbClr val="0070C0"/>
                </a:solidFill>
              </a:rPr>
              <a:t>Trang 62</a:t>
            </a:r>
          </a:p>
        </p:txBody>
      </p:sp>
    </p:spTree>
    <p:extLst>
      <p:ext uri="{BB962C8B-B14F-4D97-AF65-F5344CB8AC3E}">
        <p14:creationId xmlns:p14="http://schemas.microsoft.com/office/powerpoint/2010/main" val="278221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CC7BD2-84F2-EAC4-E6B1-B91550099F80}"/>
              </a:ext>
            </a:extLst>
          </p:cNvPr>
          <p:cNvGrpSpPr/>
          <p:nvPr/>
        </p:nvGrpSpPr>
        <p:grpSpPr>
          <a:xfrm>
            <a:off x="601358" y="586366"/>
            <a:ext cx="11432087" cy="1379638"/>
            <a:chOff x="842010" y="518160"/>
            <a:chExt cx="11432087" cy="137963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B4A2D1-2AC5-C0B7-AF0C-CD71495B74E1}"/>
                </a:ext>
              </a:extLst>
            </p:cNvPr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4763389-2EE2-2F52-82B0-321B9EAF6BB1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FBA87B1-52A8-33BD-3337-B9277C3C2AAD}"/>
                  </a:ext>
                </a:extLst>
              </p:cNvPr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88B1F1-0B9E-96FB-A3A7-F7E1E79AEEAE}"/>
                </a:ext>
              </a:extLst>
            </p:cNvPr>
            <p:cNvSpPr txBox="1"/>
            <p:nvPr/>
          </p:nvSpPr>
          <p:spPr>
            <a:xfrm>
              <a:off x="1756410" y="789802"/>
              <a:ext cx="1051768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300"/>
                <a:t>Vẽ một hình mà em thích từ những hình vuông hoặc hình chữ nhật (theo mẫu).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5F41690-914E-780F-9A5E-0F245DF23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4774" y="2420163"/>
            <a:ext cx="10628199" cy="3579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545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CC7BD2-84F2-EAC4-E6B1-B91550099F80}"/>
              </a:ext>
            </a:extLst>
          </p:cNvPr>
          <p:cNvGrpSpPr/>
          <p:nvPr/>
        </p:nvGrpSpPr>
        <p:grpSpPr>
          <a:xfrm>
            <a:off x="585593" y="457200"/>
            <a:ext cx="11432087" cy="914400"/>
            <a:chOff x="842010" y="518160"/>
            <a:chExt cx="11432087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B4A2D1-2AC5-C0B7-AF0C-CD71495B74E1}"/>
                </a:ext>
              </a:extLst>
            </p:cNvPr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4763389-2EE2-2F52-82B0-321B9EAF6BB1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FBA87B1-52A8-33BD-3337-B9277C3C2AAD}"/>
                  </a:ext>
                </a:extLst>
              </p:cNvPr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2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88B1F1-0B9E-96FB-A3A7-F7E1E79AEEAE}"/>
                </a:ext>
              </a:extLst>
            </p:cNvPr>
            <p:cNvSpPr txBox="1"/>
            <p:nvPr/>
          </p:nvSpPr>
          <p:spPr>
            <a:xfrm>
              <a:off x="1756410" y="789802"/>
              <a:ext cx="105176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/>
                <a:t>a) Quan sát rồi vẽ hình theo mẫu.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8DB4DBE-A3D8-A4AE-7492-775B470D3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92679"/>
            <a:ext cx="6056389" cy="3162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24D93E-87FE-A071-933B-3F11DBED14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9009" y="3706803"/>
            <a:ext cx="5798671" cy="3151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5368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CC7BD2-84F2-EAC4-E6B1-B91550099F80}"/>
              </a:ext>
            </a:extLst>
          </p:cNvPr>
          <p:cNvGrpSpPr/>
          <p:nvPr/>
        </p:nvGrpSpPr>
        <p:grpSpPr>
          <a:xfrm>
            <a:off x="585593" y="457200"/>
            <a:ext cx="11432087" cy="914400"/>
            <a:chOff x="842010" y="518160"/>
            <a:chExt cx="11432087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B4A2D1-2AC5-C0B7-AF0C-CD71495B74E1}"/>
                </a:ext>
              </a:extLst>
            </p:cNvPr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4763389-2EE2-2F52-82B0-321B9EAF6BB1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FBA87B1-52A8-33BD-3337-B9277C3C2AAD}"/>
                  </a:ext>
                </a:extLst>
              </p:cNvPr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2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88B1F1-0B9E-96FB-A3A7-F7E1E79AEEAE}"/>
                </a:ext>
              </a:extLst>
            </p:cNvPr>
            <p:cNvSpPr txBox="1"/>
            <p:nvPr/>
          </p:nvSpPr>
          <p:spPr>
            <a:xfrm>
              <a:off x="1756410" y="789802"/>
              <a:ext cx="105176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/>
                <a:t>b) Tô màu trang trí hình em vừa vẽ được.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8DB4DBE-A3D8-A4AE-7492-775B470D3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92679"/>
            <a:ext cx="6056389" cy="3162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24D93E-87FE-A071-933B-3F11DBED14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9009" y="3706803"/>
            <a:ext cx="5798671" cy="3151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7824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A9A134-F85F-31C5-26D0-2C100EBB073A}"/>
              </a:ext>
            </a:extLst>
          </p:cNvPr>
          <p:cNvSpPr txBox="1"/>
          <p:nvPr/>
        </p:nvSpPr>
        <p:spPr>
          <a:xfrm>
            <a:off x="78325" y="6136106"/>
            <a:ext cx="1200518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M</a:t>
            </a:r>
            <a:r>
              <a:rPr lang="en-US" sz="138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Ở RỘNG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8CC4FE-24E5-1FCD-85C7-2C39097B3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333" y="504088"/>
            <a:ext cx="7793170" cy="2924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55593A-4429-4AA7-2D7B-61ABF77F2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741" y="2309925"/>
            <a:ext cx="10326354" cy="3246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CD0F87-9268-5990-A358-BC54D1E60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ABAB2-1438-B11A-D58B-1A0840BD6B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17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y GIFs - Find &amp; Share on GIPHY | Kids questions, Giphy, Cool gifs">
            <a:extLst>
              <a:ext uri="{FF2B5EF4-FFF2-40B4-BE49-F238E27FC236}">
                <a16:creationId xmlns:a16="http://schemas.microsoft.com/office/drawing/2014/main" id="{9D3CBC34-A5ED-4544-2505-4536451A5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087" y="2923211"/>
            <a:ext cx="3705646" cy="368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ộ phận cơ thể cánh tay cho trẻ em&#10;">
            <a:extLst>
              <a:ext uri="{FF2B5EF4-FFF2-40B4-BE49-F238E27FC236}">
                <a16:creationId xmlns:a16="http://schemas.microsoft.com/office/drawing/2014/main" id="{F5E973C8-55AA-D1C6-A9AB-0F6DF1434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33" y="2475191"/>
            <a:ext cx="2467786" cy="413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D19F78-3015-26A8-4AC9-D3C1080BE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4921" y="0"/>
            <a:ext cx="7364606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06797"/>
      </p:ext>
    </p:extLst>
  </p:cSld>
  <p:clrMapOvr>
    <a:masterClrMapping/>
  </p:clrMapOvr>
</p:sld>
</file>

<file path=ppt/theme/theme1.xml><?xml version="1.0" encoding="utf-8"?>
<a:theme xmlns:a="http://schemas.openxmlformats.org/drawingml/2006/main" name="Learning the Alphabet by Slidesgo">
  <a:themeElements>
    <a:clrScheme name="Simple Light">
      <a:dk1>
        <a:srgbClr val="000000"/>
      </a:dk1>
      <a:lt1>
        <a:srgbClr val="FFFFFF"/>
      </a:lt1>
      <a:dk2>
        <a:srgbClr val="804638"/>
      </a:dk2>
      <a:lt2>
        <a:srgbClr val="EFD89B"/>
      </a:lt2>
      <a:accent1>
        <a:srgbClr val="49CAD1"/>
      </a:accent1>
      <a:accent2>
        <a:srgbClr val="9CED85"/>
      </a:accent2>
      <a:accent3>
        <a:srgbClr val="EFC658"/>
      </a:accent3>
      <a:accent4>
        <a:srgbClr val="EEA384"/>
      </a:accent4>
      <a:accent5>
        <a:srgbClr val="DD8954"/>
      </a:accent5>
      <a:accent6>
        <a:srgbClr val="DE6262"/>
      </a:accent6>
      <a:hlink>
        <a:srgbClr val="DE626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2356</TotalTime>
  <Words>753</Words>
  <Application>Microsoft Office PowerPoint</Application>
  <PresentationFormat>Custom</PresentationFormat>
  <Paragraphs>69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Itim</vt:lpstr>
      <vt:lpstr>SVN-Billo</vt:lpstr>
      <vt:lpstr>Varela Round</vt:lpstr>
      <vt:lpstr>Arial</vt:lpstr>
      <vt:lpstr>Learning the Alphabet by Slidesgo</vt:lpstr>
      <vt:lpstr>TOÁN 3</vt:lpstr>
      <vt:lpstr>PowerPoint Presentation</vt:lpstr>
      <vt:lpstr>PowerPoint Presentation</vt:lpstr>
      <vt:lpstr>Trang 62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Kho giáo án ppt Phan Linh – 0916.604.268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Alphabet</dc:title>
  <dc:creator>PC</dc:creator>
  <cp:lastModifiedBy>Administrator</cp:lastModifiedBy>
  <cp:revision>324</cp:revision>
  <dcterms:modified xsi:type="dcterms:W3CDTF">2024-11-02T12:08:39Z</dcterms:modified>
</cp:coreProperties>
</file>